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  <p:sldMasterId id="2147483660" r:id="rId5"/>
  </p:sldMasterIdLst>
  <p:notesMasterIdLst>
    <p:notesMasterId r:id="rId64"/>
  </p:notesMasterIdLst>
  <p:handoutMasterIdLst>
    <p:handoutMasterId r:id="rId65"/>
  </p:handoutMasterIdLst>
  <p:sldIdLst>
    <p:sldId id="297" r:id="rId6"/>
    <p:sldId id="264" r:id="rId7"/>
    <p:sldId id="296" r:id="rId8"/>
    <p:sldId id="274" r:id="rId9"/>
    <p:sldId id="343" r:id="rId10"/>
    <p:sldId id="341" r:id="rId11"/>
    <p:sldId id="347" r:id="rId12"/>
    <p:sldId id="348" r:id="rId13"/>
    <p:sldId id="319" r:id="rId14"/>
    <p:sldId id="344" r:id="rId15"/>
    <p:sldId id="294" r:id="rId16"/>
    <p:sldId id="283" r:id="rId17"/>
    <p:sldId id="285" r:id="rId18"/>
    <p:sldId id="367" r:id="rId19"/>
    <p:sldId id="368" r:id="rId20"/>
    <p:sldId id="369" r:id="rId21"/>
    <p:sldId id="370" r:id="rId22"/>
    <p:sldId id="371" r:id="rId23"/>
    <p:sldId id="372" r:id="rId24"/>
    <p:sldId id="366" r:id="rId25"/>
    <p:sldId id="284" r:id="rId26"/>
    <p:sldId id="350" r:id="rId27"/>
    <p:sldId id="351" r:id="rId28"/>
    <p:sldId id="349" r:id="rId29"/>
    <p:sldId id="281" r:id="rId30"/>
    <p:sldId id="290" r:id="rId31"/>
    <p:sldId id="292" r:id="rId32"/>
    <p:sldId id="352" r:id="rId33"/>
    <p:sldId id="323" r:id="rId34"/>
    <p:sldId id="373" r:id="rId35"/>
    <p:sldId id="377" r:id="rId36"/>
    <p:sldId id="353" r:id="rId37"/>
    <p:sldId id="322" r:id="rId38"/>
    <p:sldId id="378" r:id="rId39"/>
    <p:sldId id="379" r:id="rId40"/>
    <p:sldId id="361" r:id="rId41"/>
    <p:sldId id="384" r:id="rId42"/>
    <p:sldId id="385" r:id="rId43"/>
    <p:sldId id="386" r:id="rId44"/>
    <p:sldId id="295" r:id="rId45"/>
    <p:sldId id="355" r:id="rId46"/>
    <p:sldId id="356" r:id="rId47"/>
    <p:sldId id="357" r:id="rId48"/>
    <p:sldId id="358" r:id="rId49"/>
    <p:sldId id="359" r:id="rId50"/>
    <p:sldId id="360" r:id="rId51"/>
    <p:sldId id="307" r:id="rId52"/>
    <p:sldId id="276" r:id="rId53"/>
    <p:sldId id="381" r:id="rId54"/>
    <p:sldId id="300" r:id="rId55"/>
    <p:sldId id="277" r:id="rId56"/>
    <p:sldId id="301" r:id="rId57"/>
    <p:sldId id="279" r:id="rId58"/>
    <p:sldId id="275" r:id="rId59"/>
    <p:sldId id="326" r:id="rId60"/>
    <p:sldId id="327" r:id="rId61"/>
    <p:sldId id="280" r:id="rId62"/>
    <p:sldId id="365" r:id="rId63"/>
  </p:sldIdLst>
  <p:sldSz cx="12192000" cy="6858000"/>
  <p:notesSz cx="7315200" cy="9601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FFFF"/>
    <a:srgbClr val="FFFF00"/>
    <a:srgbClr val="FFFFCC"/>
    <a:srgbClr val="DFFFFF"/>
    <a:srgbClr val="FF0000"/>
    <a:srgbClr val="00FF00"/>
    <a:srgbClr val="E8E8E8"/>
    <a:srgbClr val="9900CC"/>
    <a:srgbClr val="C55A1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2FF5FCB-47E2-4AC3-AE63-43C11CFD9D87}" v="41" dt="2022-09-14T02:24:41.67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431" autoAdjust="0"/>
  </p:normalViewPr>
  <p:slideViewPr>
    <p:cSldViewPr snapToGrid="0">
      <p:cViewPr varScale="1">
        <p:scale>
          <a:sx n="109" d="100"/>
          <a:sy n="109" d="100"/>
        </p:scale>
        <p:origin x="588" y="7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75" d="100"/>
          <a:sy n="75" d="100"/>
        </p:scale>
        <p:origin x="4044" y="6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63" Type="http://schemas.openxmlformats.org/officeDocument/2006/relationships/slide" Target="slides/slide58.xml"/><Relationship Id="rId68" Type="http://schemas.openxmlformats.org/officeDocument/2006/relationships/theme" Target="theme/theme1.xml"/><Relationship Id="rId7" Type="http://schemas.openxmlformats.org/officeDocument/2006/relationships/slide" Target="slides/slide2.xml"/><Relationship Id="rId71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66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61" Type="http://schemas.openxmlformats.org/officeDocument/2006/relationships/slide" Target="slides/slide56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handoutMaster" Target="handoutMasters/handout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notesMaster" Target="notesMasters/notesMaster1.xml"/><Relationship Id="rId69" Type="http://schemas.openxmlformats.org/officeDocument/2006/relationships/tableStyles" Target="tableStyle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viewProps" Target="viewProp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eter Benson" userId="fbf74725-e4b4-4408-9394-ba61ad7594af" providerId="ADAL" clId="{02FF5FCB-47E2-4AC3-AE63-43C11CFD9D87}"/>
    <pc:docChg chg="modSld">
      <pc:chgData name="Peter Benson" userId="fbf74725-e4b4-4408-9394-ba61ad7594af" providerId="ADAL" clId="{02FF5FCB-47E2-4AC3-AE63-43C11CFD9D87}" dt="2022-09-14T02:24:41.677" v="40" actId="207"/>
      <pc:docMkLst>
        <pc:docMk/>
      </pc:docMkLst>
      <pc:sldChg chg="modSp">
        <pc:chgData name="Peter Benson" userId="fbf74725-e4b4-4408-9394-ba61ad7594af" providerId="ADAL" clId="{02FF5FCB-47E2-4AC3-AE63-43C11CFD9D87}" dt="2022-09-14T02:18:39.262" v="3" actId="207"/>
        <pc:sldMkLst>
          <pc:docMk/>
          <pc:sldMk cId="4107209980" sldId="379"/>
        </pc:sldMkLst>
        <pc:spChg chg="mod">
          <ac:chgData name="Peter Benson" userId="fbf74725-e4b4-4408-9394-ba61ad7594af" providerId="ADAL" clId="{02FF5FCB-47E2-4AC3-AE63-43C11CFD9D87}" dt="2022-09-14T02:18:39.262" v="3" actId="207"/>
          <ac:spMkLst>
            <pc:docMk/>
            <pc:sldMk cId="4107209980" sldId="379"/>
            <ac:spMk id="7" creationId="{6CF00D16-E878-3A24-5FE6-6FC11B329634}"/>
          </ac:spMkLst>
        </pc:spChg>
      </pc:sldChg>
      <pc:sldChg chg="modSp">
        <pc:chgData name="Peter Benson" userId="fbf74725-e4b4-4408-9394-ba61ad7594af" providerId="ADAL" clId="{02FF5FCB-47E2-4AC3-AE63-43C11CFD9D87}" dt="2022-09-14T02:24:41.677" v="40" actId="207"/>
        <pc:sldMkLst>
          <pc:docMk/>
          <pc:sldMk cId="1632278376" sldId="381"/>
        </pc:sldMkLst>
        <pc:spChg chg="mod">
          <ac:chgData name="Peter Benson" userId="fbf74725-e4b4-4408-9394-ba61ad7594af" providerId="ADAL" clId="{02FF5FCB-47E2-4AC3-AE63-43C11CFD9D87}" dt="2022-09-14T02:24:41.677" v="40" actId="207"/>
          <ac:spMkLst>
            <pc:docMk/>
            <pc:sldMk cId="1632278376" sldId="381"/>
            <ac:spMk id="6" creationId="{B2BCE7D4-2C13-A088-29A7-504381614D66}"/>
          </ac:spMkLst>
        </pc:spChg>
      </pc:sldChg>
      <pc:sldChg chg="modSp">
        <pc:chgData name="Peter Benson" userId="fbf74725-e4b4-4408-9394-ba61ad7594af" providerId="ADAL" clId="{02FF5FCB-47E2-4AC3-AE63-43C11CFD9D87}" dt="2022-09-14T02:13:18.595" v="0" actId="20577"/>
        <pc:sldMkLst>
          <pc:docMk/>
          <pc:sldMk cId="197150781" sldId="386"/>
        </pc:sldMkLst>
        <pc:spChg chg="mod">
          <ac:chgData name="Peter Benson" userId="fbf74725-e4b4-4408-9394-ba61ad7594af" providerId="ADAL" clId="{02FF5FCB-47E2-4AC3-AE63-43C11CFD9D87}" dt="2022-09-14T02:13:18.595" v="0" actId="20577"/>
          <ac:spMkLst>
            <pc:docMk/>
            <pc:sldMk cId="197150781" sldId="386"/>
            <ac:spMk id="4" creationId="{123F29DB-4211-1768-9514-2EE0D7C3A1B5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D35D3D1-B452-4E1E-8634-56A10285861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1"/>
            <a:ext cx="7315200" cy="65244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algn="ctr"/>
            <a:r>
              <a:rPr lang="en-GB" sz="2000" dirty="0"/>
              <a:t>DDRA ANNUAL GENERAL MEETING</a:t>
            </a:r>
          </a:p>
          <a:p>
            <a:pPr algn="ctr"/>
            <a:r>
              <a:rPr lang="en-GB" dirty="0"/>
              <a:t>28 SEPTEMBER 2020</a:t>
            </a:r>
            <a:endParaRPr lang="en-AU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3C07D9D-B823-4E68-8B1D-B964C592B84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2" y="9120214"/>
            <a:ext cx="3170150" cy="4809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GB" dirty="0"/>
              <a:t>Order of Business/Agenda Handout</a:t>
            </a:r>
            <a:endParaRPr lang="en-AU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061549C-329E-49D4-B7A7-639F14D1155F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4143322" y="9120214"/>
            <a:ext cx="3170150" cy="4809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042622-E1EC-4905-AE80-9665C35F8D3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30595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3170150" cy="4809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322" y="2"/>
            <a:ext cx="3170150" cy="4809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35F214A-7E85-444F-9CDF-ED63A72BAC6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77875" y="1200150"/>
            <a:ext cx="5759450" cy="32400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177" y="4621196"/>
            <a:ext cx="5852851" cy="377985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2" y="9120214"/>
            <a:ext cx="3170150" cy="4809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322" y="9120214"/>
            <a:ext cx="3170150" cy="4809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AF982BA-377F-4F63-9EA4-B0125EDF0D68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183072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AF982BA-377F-4F63-9EA4-B0125EDF0D68}" type="slidenum">
              <a:rPr lang="en-AU" smtClean="0"/>
              <a:t>3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00412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AF982BA-377F-4F63-9EA4-B0125EDF0D68}" type="slidenum">
              <a:rPr lang="en-AU" smtClean="0"/>
              <a:t>10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036783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F982BA-377F-4F63-9EA4-B0125EDF0D68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A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47152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F982BA-377F-4F63-9EA4-B0125EDF0D68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A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89002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F982BA-377F-4F63-9EA4-B0125EDF0D68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A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77381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F982BA-377F-4F63-9EA4-B0125EDF0D68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A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34193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AF982BA-377F-4F63-9EA4-B0125EDF0D68}" type="slidenum">
              <a:rPr lang="en-AU" smtClean="0"/>
              <a:t>25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172749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F85737-F2EE-488B-A893-8D2E1699573F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A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34251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C566F0-1E4E-495B-BDB8-CC4512D8868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C8308F1-EC40-4D25-A4A5-7187227FDE5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A01E2C-C684-49DB-BC3C-F053E45178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E0E873-2ACE-4337-BFB4-B3D55D90F1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898A8D7-F780-4225-BA77-176376418A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899547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9E6880-9F4A-489D-8726-2BB1CFC8A1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B1AFFF4-3581-4119-8D01-70FE4010A30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A66BAF-B9D0-4382-8DD3-7B49F96ADC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D1E233E-C2CF-4FD5-A5B1-39A50CA8EE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5DAD2C-EE54-45D7-B6A3-3840991328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243680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75A9F72-AE28-47F0-9E3F-F41954A71AB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FF639FC-8934-4011-B959-AB760EBB460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C953D05-DE73-469A-9101-D4BECFD5E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53B600C-35C1-452A-B6D7-83CC94339A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496F7B-3716-4AC8-B794-B4AD77468E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327819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0B565B-D98B-46E7-933D-D7DBE6AD9F8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DB31565-9014-4A4F-9C9D-3CA4F0BE39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B82A3F3-351E-404D-8BAE-8ADFECC8C9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84C072-395D-4F9D-9330-28DC17B8EA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72DB6B-30EB-448F-95B7-0F3044C450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9314323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BE246C-C997-4225-8D91-CB0BDF800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E9D953E-651A-4DB7-AF69-7836A32C326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355B0F3-5F97-4BA0-A4CF-5986225FB1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8FFBC27-36B3-4435-913F-104855779C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D62AF6-E243-41BF-BC38-2773FE8FEE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977659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B0C8CE-E911-4EC2-847B-50B442DAE3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BCCC224-0FF6-4DE8-A5C6-BFB9DD5C8E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89B5A5-06EE-446C-A723-DB142B17BA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65A66EE-5773-49FA-8383-8EA2FAE3D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DC8450-137A-4B9A-9FEC-568164399B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27900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9ACCC9-FADF-4CC4-933E-FAF79BA2D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E7574A-F600-4880-9043-DC8E6E2B05E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DB71357-2DC2-41F6-A810-1BB1AE8ED0E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F4019E8-8FBB-4A27-B72C-63A4594706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4A1AE6C-7E04-4E3A-A078-E7EB1DC72F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07863A5-A051-4A6A-98C2-1A88D09FEF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3549499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C1342C-83CF-433A-BD8E-F3455F9C29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728A35-EBDA-4B26-95F4-87EDEB3FB8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1C7F57F-B58C-46A7-9845-9B3629FA946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CC9A97C-8488-450A-97ED-D7BFEAF73D4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232709F-0E6A-4C2C-9722-E24F33A2D89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86524AC-AA6D-49F7-993E-C373741250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07BCFEC-1722-44DD-A65C-7C18525BFD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D50A14A-7C14-428B-9079-08A1D00F47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0141810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765741-294E-462C-BB9E-FE104EAFE7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D34CD26-C316-4DC3-8760-AF2E9A1DA8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C1DB7A8-4333-473E-BA8A-0BD6EE1F93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5109672-CC6B-4C2E-9EB6-A5E651D806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640952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B7EC35D-D82A-4B2D-B020-E1886D104D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2834B6-0664-4734-8BD4-4854319B9A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F191813-5102-4E17-9F04-E97E6CE223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49600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B9C223-7F82-484E-8B28-716BAF7AD8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A003255-2BBF-431F-A6E3-FE202A54259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195DFD7-29E6-41BE-9CD9-7928E88A0C8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625D54C-F625-4F4F-9AD5-B3D12C7EE5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32F035E-3A5F-4B26-9E84-674E90DEF3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633E11B-F5DD-4AF1-A19E-8267464903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018177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B555F5-1EB0-4E7B-98C1-80E2CB44EB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275618-C277-4B4B-A1A3-D0936C69AFE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06A222C-3232-451B-B36E-E3E2990AB8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5AE8097-7524-477D-A30E-0DD78BD02E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8A1A9A-B9ED-43EB-82AE-6EA1B2DD30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276149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089E1C-AA6D-44E1-BF52-417363BE30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FEE0202-35E4-4F03-BE07-1D350FE1302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AU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217E008-3070-4091-A8F8-BDD0D919BCF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D5FE6D-F2D8-4177-A2D3-51F712909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EDD8CA0-8199-454A-B286-104F15C75B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915C769-A649-4C88-AC99-AD0F15DDFF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424199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A2252C-7231-45C1-99FE-B21F65158A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B37EDA3-2A9D-4E07-9C40-E26913E6FDA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74F3DC-0F20-49D2-8845-4193FA1013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3C088F-FF83-4E44-B14A-4E65CA621B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A95A38-A354-4FF5-9FE6-3B89EC346C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246417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24B3E8E-79E2-4C4B-9B82-D4AA7F84E98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961D4CB-66B6-4D0A-9B18-0CEBE9688EA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BD9990-1FE2-4B3A-85BC-8BF80224C1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4BD7FFC-CF6A-405C-BD52-70595E44FF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7153BB3-7C31-4F38-8006-6E58AD8B13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632257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70E689-59DB-4281-AF50-80404971FC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6237089-86E5-4F70-BCFD-BAA2E2A7D5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CFFA4F-4AC4-4DC4-B678-893201689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CA21D5-0928-43B6-9363-C2F2F758B1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22A03C-FD3F-4A3F-A683-C9D5B38451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067648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C34F7E-FF00-430C-9E6C-3A38A011C1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DA94CA-1C29-4B64-8286-A8FF06EF875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19EBB6E-58F9-4998-AD8B-3AF2179C53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9443C55-44B2-448B-A196-58217EF9DD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6B153EF-B91E-45A2-9EE5-94CAAA8BB3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BFDC63B-BA2A-4528-95D5-2BB9180D2A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616690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D6BF5D-7F9B-453B-949B-F02431A154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389973-45D4-4556-9DB3-EA104F12328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10CBB6E-6617-472C-9DBB-A8CCF855312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4C7F7E9-5D0A-4A9A-89E8-D918BCF4958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D5E41DA-F986-41BC-9299-03769F136FB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5FBCCCB-48FC-459A-B718-D4CA9A5777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E47C23A-F1CC-43F3-9CCB-A89A4FBD5D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75CD7DC-DA3D-4BCC-95DC-0F28E4AC77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811779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996902-9BC0-4A8F-85CB-3C53CF34CB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052213A-26E5-4C2A-A704-2C7AE284F3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09E4F5-4F34-48E9-8FD4-95EC5772B5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F910325-A49C-41A8-8059-B43D8EB13C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1605524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87E0447-9C54-4469-8EFC-6881ACAC3C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EC4657-2D0B-4D27-9031-8CC81B3B5E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ED41777-636E-4C01-A91C-32D79D980D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230036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0298D5-1907-4BF0-9CA1-E226AD8505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2E3906-3880-412F-BD6E-E3CE65F792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D5D3B9D-30BE-4898-9FA6-2DE125B589D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8EF0A3C-BF33-4BC4-8F6F-077AC3DDAD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E1102F7-E5B8-434B-A65E-3980BBB0B9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18F73BA-B9F4-469D-89DC-7D4C5BC9A3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792755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D945EF-2E5B-415D-BC25-D38C8BC322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F98BA44-0A11-4304-B74E-F95E45EB115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AU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F3C479A-8AD7-4DB4-BB4A-AE988840C83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214A5CE-CA71-4462-9987-B9635DA26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3F7F6B-814A-41CF-B99E-CA7BA73F47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C8A7D4C-61F1-4345-92E6-FFB552A620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824815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28A3009-C285-4D45-B075-DBEFFEF41E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AEB2922-30DC-47FE-9EDD-7AB87FD3E5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8D9562-F892-4152-A7C4-1A5A4C7D324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7C1861-05FA-40DA-888C-FEAB21C417EB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13EDE-B3C8-4876-B500-0DA5BBF7CF0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21D4005-51D7-4486-A998-93F4BC9188F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59712A-0A7E-42C0-83D5-D29AF739B644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024022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FF7125C-5140-4F0B-A8CC-32AEFBC9DF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08A399-9C45-42A9-A349-17043C7411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E6C870B-C838-4DBD-AC8C-3F1C145234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A2476B-33A6-4DCB-B523-447DB8C57932}" type="datetimeFigureOut">
              <a:rPr lang="en-AU" smtClean="0"/>
              <a:t>14/09/2022</a:t>
            </a:fld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F786B2-8630-4B88-9CC7-AACED461B5B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ABF462-7279-41F2-855C-6F93114E19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7ECBD31-D4DE-4C2A-8062-B955BAF6B7AB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15111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image" Target="../media/image10.png"/><Relationship Id="rId7" Type="http://schemas.openxmlformats.org/officeDocument/2006/relationships/image" Target="../media/image1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sv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png"/><Relationship Id="rId7" Type="http://schemas.openxmlformats.org/officeDocument/2006/relationships/image" Target="../media/image2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png"/><Relationship Id="rId7" Type="http://schemas.openxmlformats.org/officeDocument/2006/relationships/image" Target="../media/image3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jpg"/><Relationship Id="rId5" Type="http://schemas.openxmlformats.org/officeDocument/2006/relationships/image" Target="../media/image24.jpeg"/><Relationship Id="rId4" Type="http://schemas.openxmlformats.org/officeDocument/2006/relationships/image" Target="../media/image30.jpg"/><Relationship Id="rId9" Type="http://schemas.openxmlformats.org/officeDocument/2006/relationships/image" Target="../media/image33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hyperlink" Target="file:///C:\Drive_D\Work\DDRA\AGMsAndPublicForums\DDRA_AGM_2021.docx" TargetMode="Externa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hyperlink" Target="../Signs/SignsReport_F.pdf" TargetMode="Externa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jpeg"/><Relationship Id="rId5" Type="http://schemas.openxmlformats.org/officeDocument/2006/relationships/image" Target="../media/image43.jpeg"/><Relationship Id="rId4" Type="http://schemas.openxmlformats.org/officeDocument/2006/relationships/image" Target="../media/image42.jpe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jpe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8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1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56.jpeg"/><Relationship Id="rId4" Type="http://schemas.openxmlformats.org/officeDocument/2006/relationships/image" Target="../media/image55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hyperlink" Target="../Signs/SignsReport_F.pdf" TargetMode="Externa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7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gif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g"/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9.gif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g"/><Relationship Id="rId2" Type="http://schemas.openxmlformats.org/officeDocument/2006/relationships/image" Target="../media/image6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jpg"/><Relationship Id="rId4" Type="http://schemas.openxmlformats.org/officeDocument/2006/relationships/image" Target="../media/image66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g"/><Relationship Id="rId2" Type="http://schemas.openxmlformats.org/officeDocument/2006/relationships/image" Target="../media/image64.jp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9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4.jpeg"/><Relationship Id="rId5" Type="http://schemas.openxmlformats.org/officeDocument/2006/relationships/image" Target="../media/image73.jpeg"/><Relationship Id="rId4" Type="http://schemas.openxmlformats.org/officeDocument/2006/relationships/image" Target="../media/image72.jpe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jpe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hyperlink" Target="AGM-CommitteeReport-2022_F.docx" TargetMode="Externa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hyperlink" Target="../Reports/DDRA-FinancialReport-21-22FY-F.pdf" TargetMode="Externa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file:///C:\Drive_D\Work\DDRA\MOU-Deed\Deed_F.docx" TargetMode="Externa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s://darlingdownsra.sharepoint.com/Shared%20Documents/Works%20Register/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2" Type="http://schemas.openxmlformats.org/officeDocument/2006/relationships/hyperlink" Target="file:///C:\Drive_D\Work\DDRA\Reports\QuarterlyReport-Apr22_F.pdf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file:///C:\Drive_D\Work\DDRA\Reports\DDRA-FinancialReport-21-22FY-F.pdf" TargetMode="External"/><Relationship Id="rId5" Type="http://schemas.openxmlformats.org/officeDocument/2006/relationships/image" Target="../media/image8.png"/><Relationship Id="rId4" Type="http://schemas.openxmlformats.org/officeDocument/2006/relationships/hyperlink" Target="file:///C:\Drive_D\Work\DDRA\Reports\QuarterlyReport-Jun22_F.pdf" TargetMode="Externa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rgbClr val="DFFFFF"/>
            </a:gs>
            <a:gs pos="100000">
              <a:srgbClr val="DFFFFF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18D541-6B2C-4373-BBF4-902AE4BCEB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80872" y="256031"/>
            <a:ext cx="10430256" cy="1818323"/>
          </a:xfrm>
        </p:spPr>
        <p:txBody>
          <a:bodyPr>
            <a:normAutofit fontScale="90000"/>
          </a:bodyPr>
          <a:lstStyle/>
          <a:p>
            <a:r>
              <a:rPr lang="en-GB" b="1" dirty="0">
                <a:latin typeface="Arial Black" panose="020B0A04020102020204" pitchFamily="34" charset="0"/>
              </a:rPr>
              <a:t>DARLING DOWNS RESIDENTS ASSOCIATION</a:t>
            </a:r>
            <a:endParaRPr lang="en-AU" b="1" dirty="0">
              <a:latin typeface="Arial Black" panose="020B0A0402010202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D1D0992-362A-4F13-895B-9F88A828450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5276087"/>
            <a:ext cx="9144000" cy="1325881"/>
          </a:xfrm>
        </p:spPr>
        <p:txBody>
          <a:bodyPr>
            <a:normAutofit/>
          </a:bodyPr>
          <a:lstStyle/>
          <a:p>
            <a:r>
              <a:rPr lang="en-GB" sz="4000" b="1" dirty="0">
                <a:solidFill>
                  <a:srgbClr val="0000FF"/>
                </a:solidFill>
              </a:rPr>
              <a:t>ANNUAL GENERAL MEETING</a:t>
            </a:r>
          </a:p>
          <a:p>
            <a:r>
              <a:rPr lang="en-GB" sz="3200" b="1" dirty="0"/>
              <a:t>14 September 2022</a:t>
            </a:r>
            <a:endParaRPr lang="en-AU" sz="3200" b="1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19B2263-BA98-4214-A7BD-7180CC7C7FE8}"/>
              </a:ext>
            </a:extLst>
          </p:cNvPr>
          <p:cNvGrpSpPr/>
          <p:nvPr/>
        </p:nvGrpSpPr>
        <p:grpSpPr>
          <a:xfrm>
            <a:off x="4809889" y="2389110"/>
            <a:ext cx="2572221" cy="2572221"/>
            <a:chOff x="7178927" y="142073"/>
            <a:chExt cx="2572221" cy="2572221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0AC106-0B0D-4E67-A335-793B1F7A5E33}"/>
                </a:ext>
              </a:extLst>
            </p:cNvPr>
            <p:cNvSpPr/>
            <p:nvPr/>
          </p:nvSpPr>
          <p:spPr>
            <a:xfrm>
              <a:off x="7178927" y="142073"/>
              <a:ext cx="2572221" cy="2572221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84000">
                  <a:schemeClr val="accent1">
                    <a:lumMod val="20000"/>
                    <a:lumOff val="80000"/>
                  </a:schemeClr>
                </a:gs>
                <a:gs pos="9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9FA7DB-8809-4E9E-BC75-C389257F0608}"/>
                </a:ext>
              </a:extLst>
            </p:cNvPr>
            <p:cNvSpPr/>
            <p:nvPr/>
          </p:nvSpPr>
          <p:spPr>
            <a:xfrm>
              <a:off x="7587605" y="809871"/>
              <a:ext cx="1682440" cy="1193396"/>
            </a:xfrm>
            <a:custGeom>
              <a:avLst/>
              <a:gdLst>
                <a:gd name="connsiteX0" fmla="*/ 103695 w 7013542"/>
                <a:gd name="connsiteY0" fmla="*/ 6174557 h 6306532"/>
                <a:gd name="connsiteX1" fmla="*/ 103695 w 7013542"/>
                <a:gd name="connsiteY1" fmla="*/ 6306532 h 6306532"/>
                <a:gd name="connsiteX2" fmla="*/ 2799761 w 7013542"/>
                <a:gd name="connsiteY2" fmla="*/ 6174557 h 6306532"/>
                <a:gd name="connsiteX3" fmla="*/ 4581427 w 7013542"/>
                <a:gd name="connsiteY3" fmla="*/ 5740924 h 6306532"/>
                <a:gd name="connsiteX4" fmla="*/ 6843860 w 7013542"/>
                <a:gd name="connsiteY4" fmla="*/ 5703217 h 6306532"/>
                <a:gd name="connsiteX5" fmla="*/ 6843860 w 7013542"/>
                <a:gd name="connsiteY5" fmla="*/ 3685881 h 6306532"/>
                <a:gd name="connsiteX6" fmla="*/ 7013542 w 7013542"/>
                <a:gd name="connsiteY6" fmla="*/ 2771481 h 6306532"/>
                <a:gd name="connsiteX7" fmla="*/ 6815579 w 7013542"/>
                <a:gd name="connsiteY7" fmla="*/ 2667786 h 6306532"/>
                <a:gd name="connsiteX8" fmla="*/ 6759018 w 7013542"/>
                <a:gd name="connsiteY8" fmla="*/ 2337848 h 6306532"/>
                <a:gd name="connsiteX9" fmla="*/ 6608189 w 7013542"/>
                <a:gd name="connsiteY9" fmla="*/ 2196446 h 6306532"/>
                <a:gd name="connsiteX10" fmla="*/ 6466787 w 7013542"/>
                <a:gd name="connsiteY10" fmla="*/ 2158738 h 6306532"/>
                <a:gd name="connsiteX11" fmla="*/ 6268825 w 7013542"/>
                <a:gd name="connsiteY11" fmla="*/ 2224726 h 6306532"/>
                <a:gd name="connsiteX12" fmla="*/ 6155703 w 7013542"/>
                <a:gd name="connsiteY12" fmla="*/ 2121031 h 6306532"/>
                <a:gd name="connsiteX13" fmla="*/ 6023728 w 7013542"/>
                <a:gd name="connsiteY13" fmla="*/ 1932495 h 6306532"/>
                <a:gd name="connsiteX14" fmla="*/ 6023728 w 7013542"/>
                <a:gd name="connsiteY14" fmla="*/ 1715679 h 6306532"/>
                <a:gd name="connsiteX15" fmla="*/ 6052008 w 7013542"/>
                <a:gd name="connsiteY15" fmla="*/ 1668545 h 6306532"/>
                <a:gd name="connsiteX16" fmla="*/ 5844618 w 7013542"/>
                <a:gd name="connsiteY16" fmla="*/ 1593130 h 6306532"/>
                <a:gd name="connsiteX17" fmla="*/ 5524107 w 7013542"/>
                <a:gd name="connsiteY17" fmla="*/ 1244338 h 6306532"/>
                <a:gd name="connsiteX18" fmla="*/ 5439266 w 7013542"/>
                <a:gd name="connsiteY18" fmla="*/ 1102936 h 6306532"/>
                <a:gd name="connsiteX19" fmla="*/ 5279010 w 7013542"/>
                <a:gd name="connsiteY19" fmla="*/ 1074656 h 6306532"/>
                <a:gd name="connsiteX20" fmla="*/ 5194169 w 7013542"/>
                <a:gd name="connsiteY20" fmla="*/ 1310326 h 6306532"/>
                <a:gd name="connsiteX21" fmla="*/ 5033913 w 7013542"/>
                <a:gd name="connsiteY21" fmla="*/ 1084083 h 6306532"/>
                <a:gd name="connsiteX22" fmla="*/ 4666268 w 7013542"/>
                <a:gd name="connsiteY22" fmla="*/ 754145 h 6306532"/>
                <a:gd name="connsiteX23" fmla="*/ 4553146 w 7013542"/>
                <a:gd name="connsiteY23" fmla="*/ 603316 h 6306532"/>
                <a:gd name="connsiteX24" fmla="*/ 4487159 w 7013542"/>
                <a:gd name="connsiteY24" fmla="*/ 424206 h 6306532"/>
                <a:gd name="connsiteX25" fmla="*/ 3930977 w 7013542"/>
                <a:gd name="connsiteY25" fmla="*/ 0 h 6306532"/>
                <a:gd name="connsiteX26" fmla="*/ 3591612 w 7013542"/>
                <a:gd name="connsiteY26" fmla="*/ 311085 h 6306532"/>
                <a:gd name="connsiteX27" fmla="*/ 0 w 7013542"/>
                <a:gd name="connsiteY27" fmla="*/ 339365 h 6306532"/>
                <a:gd name="connsiteX28" fmla="*/ 103695 w 7013542"/>
                <a:gd name="connsiteY28" fmla="*/ 6174557 h 6306532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4487159 w 7013542"/>
                <a:gd name="connsiteY24" fmla="*/ 424206 h 6188837"/>
                <a:gd name="connsiteX25" fmla="*/ 3930977 w 7013542"/>
                <a:gd name="connsiteY25" fmla="*/ 0 h 6188837"/>
                <a:gd name="connsiteX26" fmla="*/ 3591612 w 7013542"/>
                <a:gd name="connsiteY26" fmla="*/ 311085 h 6188837"/>
                <a:gd name="connsiteX27" fmla="*/ 0 w 7013542"/>
                <a:gd name="connsiteY27" fmla="*/ 339365 h 6188837"/>
                <a:gd name="connsiteX28" fmla="*/ 103695 w 7013542"/>
                <a:gd name="connsiteY28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32152 w 7013542"/>
                <a:gd name="connsiteY23" fmla="*/ 242018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86473 w 7013542"/>
                <a:gd name="connsiteY23" fmla="*/ 205804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54494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71432 w 6968275"/>
                <a:gd name="connsiteY5" fmla="*/ 4844724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6770312 w 6798593"/>
                <a:gd name="connsiteY7" fmla="*/ 2667786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421520 w 6798593"/>
                <a:gd name="connsiteY9" fmla="*/ 2158738 h 6188837"/>
                <a:gd name="connsiteX10" fmla="*/ 6223558 w 6798593"/>
                <a:gd name="connsiteY10" fmla="*/ 2224726 h 6188837"/>
                <a:gd name="connsiteX11" fmla="*/ 6110436 w 6798593"/>
                <a:gd name="connsiteY11" fmla="*/ 2121031 h 6188837"/>
                <a:gd name="connsiteX12" fmla="*/ 5978461 w 6798593"/>
                <a:gd name="connsiteY12" fmla="*/ 1932495 h 6188837"/>
                <a:gd name="connsiteX13" fmla="*/ 5978461 w 6798593"/>
                <a:gd name="connsiteY13" fmla="*/ 1715679 h 6188837"/>
                <a:gd name="connsiteX14" fmla="*/ 6006741 w 6798593"/>
                <a:gd name="connsiteY14" fmla="*/ 1668545 h 6188837"/>
                <a:gd name="connsiteX15" fmla="*/ 5799351 w 6798593"/>
                <a:gd name="connsiteY15" fmla="*/ 1593130 h 6188837"/>
                <a:gd name="connsiteX16" fmla="*/ 5478840 w 6798593"/>
                <a:gd name="connsiteY16" fmla="*/ 1244338 h 6188837"/>
                <a:gd name="connsiteX17" fmla="*/ 5393999 w 6798593"/>
                <a:gd name="connsiteY17" fmla="*/ 1102936 h 6188837"/>
                <a:gd name="connsiteX18" fmla="*/ 5233743 w 6798593"/>
                <a:gd name="connsiteY18" fmla="*/ 1074656 h 6188837"/>
                <a:gd name="connsiteX19" fmla="*/ 5148902 w 6798593"/>
                <a:gd name="connsiteY19" fmla="*/ 1310326 h 6188837"/>
                <a:gd name="connsiteX20" fmla="*/ 4988646 w 6798593"/>
                <a:gd name="connsiteY20" fmla="*/ 1084083 h 6188837"/>
                <a:gd name="connsiteX21" fmla="*/ 4439932 w 6798593"/>
                <a:gd name="connsiteY21" fmla="*/ 1125337 h 6188837"/>
                <a:gd name="connsiteX22" fmla="*/ 4041206 w 6798593"/>
                <a:gd name="connsiteY22" fmla="*/ 205804 h 6188837"/>
                <a:gd name="connsiteX23" fmla="*/ 3885710 w 6798593"/>
                <a:gd name="connsiteY23" fmla="*/ 0 h 6188837"/>
                <a:gd name="connsiteX24" fmla="*/ 3546345 w 6798593"/>
                <a:gd name="connsiteY24" fmla="*/ 311085 h 6188837"/>
                <a:gd name="connsiteX25" fmla="*/ 0 w 6798593"/>
                <a:gd name="connsiteY25" fmla="*/ 339365 h 6188837"/>
                <a:gd name="connsiteX26" fmla="*/ 58428 w 6798593"/>
                <a:gd name="connsiteY26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223558 w 6798593"/>
                <a:gd name="connsiteY9" fmla="*/ 2224726 h 6188837"/>
                <a:gd name="connsiteX10" fmla="*/ 6110436 w 6798593"/>
                <a:gd name="connsiteY10" fmla="*/ 2121031 h 6188837"/>
                <a:gd name="connsiteX11" fmla="*/ 5978461 w 6798593"/>
                <a:gd name="connsiteY11" fmla="*/ 1932495 h 6188837"/>
                <a:gd name="connsiteX12" fmla="*/ 5978461 w 6798593"/>
                <a:gd name="connsiteY12" fmla="*/ 1715679 h 6188837"/>
                <a:gd name="connsiteX13" fmla="*/ 6006741 w 6798593"/>
                <a:gd name="connsiteY13" fmla="*/ 1668545 h 6188837"/>
                <a:gd name="connsiteX14" fmla="*/ 5799351 w 6798593"/>
                <a:gd name="connsiteY14" fmla="*/ 1593130 h 6188837"/>
                <a:gd name="connsiteX15" fmla="*/ 5478840 w 6798593"/>
                <a:gd name="connsiteY15" fmla="*/ 1244338 h 6188837"/>
                <a:gd name="connsiteX16" fmla="*/ 5393999 w 6798593"/>
                <a:gd name="connsiteY16" fmla="*/ 1102936 h 6188837"/>
                <a:gd name="connsiteX17" fmla="*/ 5233743 w 6798593"/>
                <a:gd name="connsiteY17" fmla="*/ 1074656 h 6188837"/>
                <a:gd name="connsiteX18" fmla="*/ 5148902 w 6798593"/>
                <a:gd name="connsiteY18" fmla="*/ 1310326 h 6188837"/>
                <a:gd name="connsiteX19" fmla="*/ 4988646 w 6798593"/>
                <a:gd name="connsiteY19" fmla="*/ 1084083 h 6188837"/>
                <a:gd name="connsiteX20" fmla="*/ 4439932 w 6798593"/>
                <a:gd name="connsiteY20" fmla="*/ 1125337 h 6188837"/>
                <a:gd name="connsiteX21" fmla="*/ 4041206 w 6798593"/>
                <a:gd name="connsiteY21" fmla="*/ 205804 h 6188837"/>
                <a:gd name="connsiteX22" fmla="*/ 3885710 w 6798593"/>
                <a:gd name="connsiteY22" fmla="*/ 0 h 6188837"/>
                <a:gd name="connsiteX23" fmla="*/ 3546345 w 6798593"/>
                <a:gd name="connsiteY23" fmla="*/ 311085 h 6188837"/>
                <a:gd name="connsiteX24" fmla="*/ 0 w 6798593"/>
                <a:gd name="connsiteY24" fmla="*/ 339365 h 6188837"/>
                <a:gd name="connsiteX25" fmla="*/ 58428 w 6798593"/>
                <a:gd name="connsiteY25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110436 w 6798593"/>
                <a:gd name="connsiteY9" fmla="*/ 2121031 h 6188837"/>
                <a:gd name="connsiteX10" fmla="*/ 5978461 w 6798593"/>
                <a:gd name="connsiteY10" fmla="*/ 1932495 h 6188837"/>
                <a:gd name="connsiteX11" fmla="*/ 5978461 w 6798593"/>
                <a:gd name="connsiteY11" fmla="*/ 1715679 h 6188837"/>
                <a:gd name="connsiteX12" fmla="*/ 6006741 w 6798593"/>
                <a:gd name="connsiteY12" fmla="*/ 1668545 h 6188837"/>
                <a:gd name="connsiteX13" fmla="*/ 5799351 w 6798593"/>
                <a:gd name="connsiteY13" fmla="*/ 1593130 h 6188837"/>
                <a:gd name="connsiteX14" fmla="*/ 5478840 w 6798593"/>
                <a:gd name="connsiteY14" fmla="*/ 1244338 h 6188837"/>
                <a:gd name="connsiteX15" fmla="*/ 5393999 w 6798593"/>
                <a:gd name="connsiteY15" fmla="*/ 1102936 h 6188837"/>
                <a:gd name="connsiteX16" fmla="*/ 5233743 w 6798593"/>
                <a:gd name="connsiteY16" fmla="*/ 1074656 h 6188837"/>
                <a:gd name="connsiteX17" fmla="*/ 5148902 w 6798593"/>
                <a:gd name="connsiteY17" fmla="*/ 1310326 h 6188837"/>
                <a:gd name="connsiteX18" fmla="*/ 4988646 w 6798593"/>
                <a:gd name="connsiteY18" fmla="*/ 1084083 h 6188837"/>
                <a:gd name="connsiteX19" fmla="*/ 4439932 w 6798593"/>
                <a:gd name="connsiteY19" fmla="*/ 1125337 h 6188837"/>
                <a:gd name="connsiteX20" fmla="*/ 4041206 w 6798593"/>
                <a:gd name="connsiteY20" fmla="*/ 205804 h 6188837"/>
                <a:gd name="connsiteX21" fmla="*/ 3885710 w 6798593"/>
                <a:gd name="connsiteY21" fmla="*/ 0 h 6188837"/>
                <a:gd name="connsiteX22" fmla="*/ 3546345 w 6798593"/>
                <a:gd name="connsiteY22" fmla="*/ 311085 h 6188837"/>
                <a:gd name="connsiteX23" fmla="*/ 0 w 6798593"/>
                <a:gd name="connsiteY23" fmla="*/ 339365 h 6188837"/>
                <a:gd name="connsiteX24" fmla="*/ 58428 w 6798593"/>
                <a:gd name="connsiteY24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932495 h 6188837"/>
                <a:gd name="connsiteX10" fmla="*/ 5978461 w 6798593"/>
                <a:gd name="connsiteY10" fmla="*/ 1715679 h 6188837"/>
                <a:gd name="connsiteX11" fmla="*/ 6006741 w 6798593"/>
                <a:gd name="connsiteY11" fmla="*/ 1668545 h 6188837"/>
                <a:gd name="connsiteX12" fmla="*/ 5799351 w 6798593"/>
                <a:gd name="connsiteY12" fmla="*/ 1593130 h 6188837"/>
                <a:gd name="connsiteX13" fmla="*/ 5478840 w 6798593"/>
                <a:gd name="connsiteY13" fmla="*/ 1244338 h 6188837"/>
                <a:gd name="connsiteX14" fmla="*/ 5393999 w 6798593"/>
                <a:gd name="connsiteY14" fmla="*/ 1102936 h 6188837"/>
                <a:gd name="connsiteX15" fmla="*/ 5233743 w 6798593"/>
                <a:gd name="connsiteY15" fmla="*/ 1074656 h 6188837"/>
                <a:gd name="connsiteX16" fmla="*/ 5148902 w 6798593"/>
                <a:gd name="connsiteY16" fmla="*/ 1310326 h 6188837"/>
                <a:gd name="connsiteX17" fmla="*/ 4988646 w 6798593"/>
                <a:gd name="connsiteY17" fmla="*/ 1084083 h 6188837"/>
                <a:gd name="connsiteX18" fmla="*/ 4439932 w 6798593"/>
                <a:gd name="connsiteY18" fmla="*/ 1125337 h 6188837"/>
                <a:gd name="connsiteX19" fmla="*/ 4041206 w 6798593"/>
                <a:gd name="connsiteY19" fmla="*/ 205804 h 6188837"/>
                <a:gd name="connsiteX20" fmla="*/ 3885710 w 6798593"/>
                <a:gd name="connsiteY20" fmla="*/ 0 h 6188837"/>
                <a:gd name="connsiteX21" fmla="*/ 3546345 w 6798593"/>
                <a:gd name="connsiteY21" fmla="*/ 311085 h 6188837"/>
                <a:gd name="connsiteX22" fmla="*/ 0 w 6798593"/>
                <a:gd name="connsiteY22" fmla="*/ 339365 h 6188837"/>
                <a:gd name="connsiteX23" fmla="*/ 58428 w 6798593"/>
                <a:gd name="connsiteY23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43366 w 6798593"/>
                <a:gd name="connsiteY10" fmla="*/ 165949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43378 w 6798593"/>
                <a:gd name="connsiteY16" fmla="*/ 1437168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39848 w 6798593"/>
                <a:gd name="connsiteY15" fmla="*/ 154571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30625 w 6798593"/>
                <a:gd name="connsiteY13" fmla="*/ 1238738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330625 w 6798593"/>
                <a:gd name="connsiteY12" fmla="*/ 1238738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39266 w 6798593"/>
                <a:gd name="connsiteY12" fmla="*/ 1184417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0 w 7355801"/>
                <a:gd name="connsiteY0" fmla="*/ 6210771 h 6210771"/>
                <a:gd name="connsiteX1" fmla="*/ 606582 w 7355801"/>
                <a:gd name="connsiteY1" fmla="*/ 6188837 h 6210771"/>
                <a:gd name="connsiteX2" fmla="*/ 3338863 w 7355801"/>
                <a:gd name="connsiteY2" fmla="*/ 6174557 h 6210771"/>
                <a:gd name="connsiteX3" fmla="*/ 5093368 w 7355801"/>
                <a:gd name="connsiteY3" fmla="*/ 5740924 h 6210771"/>
                <a:gd name="connsiteX4" fmla="*/ 7355801 w 7355801"/>
                <a:gd name="connsiteY4" fmla="*/ 5703217 h 6210771"/>
                <a:gd name="connsiteX5" fmla="*/ 7328640 w 7355801"/>
                <a:gd name="connsiteY5" fmla="*/ 4844724 h 6210771"/>
                <a:gd name="connsiteX6" fmla="*/ 4990512 w 7355801"/>
                <a:gd name="connsiteY6" fmla="*/ 4853778 h 6210771"/>
                <a:gd name="connsiteX7" fmla="*/ 4883084 w 7355801"/>
                <a:gd name="connsiteY7" fmla="*/ 4777243 h 6210771"/>
                <a:gd name="connsiteX8" fmla="*/ 5912939 w 7355801"/>
                <a:gd name="connsiteY8" fmla="*/ 2917270 h 6210771"/>
                <a:gd name="connsiteX9" fmla="*/ 6363653 w 7355801"/>
                <a:gd name="connsiteY9" fmla="*/ 2032550 h 6210771"/>
                <a:gd name="connsiteX10" fmla="*/ 6482468 w 7355801"/>
                <a:gd name="connsiteY10" fmla="*/ 1632332 h 6210771"/>
                <a:gd name="connsiteX11" fmla="*/ 6356559 w 7355801"/>
                <a:gd name="connsiteY11" fmla="*/ 1593130 h 6210771"/>
                <a:gd name="connsiteX12" fmla="*/ 5996474 w 7355801"/>
                <a:gd name="connsiteY12" fmla="*/ 1184417 h 6210771"/>
                <a:gd name="connsiteX13" fmla="*/ 5697056 w 7355801"/>
                <a:gd name="connsiteY13" fmla="*/ 1545716 h 6210771"/>
                <a:gd name="connsiteX14" fmla="*/ 5105782 w 7355801"/>
                <a:gd name="connsiteY14" fmla="*/ 1261139 h 6210771"/>
                <a:gd name="connsiteX15" fmla="*/ 4598414 w 7355801"/>
                <a:gd name="connsiteY15" fmla="*/ 205804 h 6210771"/>
                <a:gd name="connsiteX16" fmla="*/ 4442918 w 7355801"/>
                <a:gd name="connsiteY16" fmla="*/ 0 h 6210771"/>
                <a:gd name="connsiteX17" fmla="*/ 4103553 w 7355801"/>
                <a:gd name="connsiteY17" fmla="*/ 311085 h 6210771"/>
                <a:gd name="connsiteX18" fmla="*/ 557208 w 7355801"/>
                <a:gd name="connsiteY18" fmla="*/ 339365 h 6210771"/>
                <a:gd name="connsiteX19" fmla="*/ 0 w 7355801"/>
                <a:gd name="connsiteY19" fmla="*/ 6210771 h 6210771"/>
                <a:gd name="connsiteX0" fmla="*/ 263297 w 7619098"/>
                <a:gd name="connsiteY0" fmla="*/ 6210771 h 6210771"/>
                <a:gd name="connsiteX1" fmla="*/ 869879 w 7619098"/>
                <a:gd name="connsiteY1" fmla="*/ 6188837 h 6210771"/>
                <a:gd name="connsiteX2" fmla="*/ 3602160 w 7619098"/>
                <a:gd name="connsiteY2" fmla="*/ 6174557 h 6210771"/>
                <a:gd name="connsiteX3" fmla="*/ 5356665 w 7619098"/>
                <a:gd name="connsiteY3" fmla="*/ 5740924 h 6210771"/>
                <a:gd name="connsiteX4" fmla="*/ 7619098 w 7619098"/>
                <a:gd name="connsiteY4" fmla="*/ 5703217 h 6210771"/>
                <a:gd name="connsiteX5" fmla="*/ 7591937 w 7619098"/>
                <a:gd name="connsiteY5" fmla="*/ 4844724 h 6210771"/>
                <a:gd name="connsiteX6" fmla="*/ 5253809 w 7619098"/>
                <a:gd name="connsiteY6" fmla="*/ 4853778 h 6210771"/>
                <a:gd name="connsiteX7" fmla="*/ 5146381 w 7619098"/>
                <a:gd name="connsiteY7" fmla="*/ 4777243 h 6210771"/>
                <a:gd name="connsiteX8" fmla="*/ 6176236 w 7619098"/>
                <a:gd name="connsiteY8" fmla="*/ 2917270 h 6210771"/>
                <a:gd name="connsiteX9" fmla="*/ 6626950 w 7619098"/>
                <a:gd name="connsiteY9" fmla="*/ 2032550 h 6210771"/>
                <a:gd name="connsiteX10" fmla="*/ 6745765 w 7619098"/>
                <a:gd name="connsiteY10" fmla="*/ 1632332 h 6210771"/>
                <a:gd name="connsiteX11" fmla="*/ 6619856 w 7619098"/>
                <a:gd name="connsiteY11" fmla="*/ 1593130 h 6210771"/>
                <a:gd name="connsiteX12" fmla="*/ 6259771 w 7619098"/>
                <a:gd name="connsiteY12" fmla="*/ 1184417 h 6210771"/>
                <a:gd name="connsiteX13" fmla="*/ 5960353 w 7619098"/>
                <a:gd name="connsiteY13" fmla="*/ 1545716 h 6210771"/>
                <a:gd name="connsiteX14" fmla="*/ 5369079 w 7619098"/>
                <a:gd name="connsiteY14" fmla="*/ 1261139 h 6210771"/>
                <a:gd name="connsiteX15" fmla="*/ 4861711 w 7619098"/>
                <a:gd name="connsiteY15" fmla="*/ 205804 h 6210771"/>
                <a:gd name="connsiteX16" fmla="*/ 4706215 w 7619098"/>
                <a:gd name="connsiteY16" fmla="*/ 0 h 6210771"/>
                <a:gd name="connsiteX17" fmla="*/ 4366850 w 7619098"/>
                <a:gd name="connsiteY17" fmla="*/ 311085 h 6210771"/>
                <a:gd name="connsiteX18" fmla="*/ 820505 w 7619098"/>
                <a:gd name="connsiteY18" fmla="*/ 339365 h 6210771"/>
                <a:gd name="connsiteX19" fmla="*/ 0 w 7619098"/>
                <a:gd name="connsiteY19" fmla="*/ 5511135 h 6210771"/>
                <a:gd name="connsiteX20" fmla="*/ 263297 w 7619098"/>
                <a:gd name="connsiteY20" fmla="*/ 6210771 h 6210771"/>
                <a:gd name="connsiteX0" fmla="*/ 1127534 w 8483335"/>
                <a:gd name="connsiteY0" fmla="*/ 6210771 h 6210771"/>
                <a:gd name="connsiteX1" fmla="*/ 1734116 w 8483335"/>
                <a:gd name="connsiteY1" fmla="*/ 6188837 h 6210771"/>
                <a:gd name="connsiteX2" fmla="*/ 4466397 w 8483335"/>
                <a:gd name="connsiteY2" fmla="*/ 6174557 h 6210771"/>
                <a:gd name="connsiteX3" fmla="*/ 6220902 w 8483335"/>
                <a:gd name="connsiteY3" fmla="*/ 5740924 h 6210771"/>
                <a:gd name="connsiteX4" fmla="*/ 8483335 w 8483335"/>
                <a:gd name="connsiteY4" fmla="*/ 5703217 h 6210771"/>
                <a:gd name="connsiteX5" fmla="*/ 8456174 w 8483335"/>
                <a:gd name="connsiteY5" fmla="*/ 4844724 h 6210771"/>
                <a:gd name="connsiteX6" fmla="*/ 6118046 w 8483335"/>
                <a:gd name="connsiteY6" fmla="*/ 4853778 h 6210771"/>
                <a:gd name="connsiteX7" fmla="*/ 6010618 w 8483335"/>
                <a:gd name="connsiteY7" fmla="*/ 4777243 h 6210771"/>
                <a:gd name="connsiteX8" fmla="*/ 7040473 w 8483335"/>
                <a:gd name="connsiteY8" fmla="*/ 2917270 h 6210771"/>
                <a:gd name="connsiteX9" fmla="*/ 7491187 w 8483335"/>
                <a:gd name="connsiteY9" fmla="*/ 2032550 h 6210771"/>
                <a:gd name="connsiteX10" fmla="*/ 7610002 w 8483335"/>
                <a:gd name="connsiteY10" fmla="*/ 1632332 h 6210771"/>
                <a:gd name="connsiteX11" fmla="*/ 7484093 w 8483335"/>
                <a:gd name="connsiteY11" fmla="*/ 1593130 h 6210771"/>
                <a:gd name="connsiteX12" fmla="*/ 7124008 w 8483335"/>
                <a:gd name="connsiteY12" fmla="*/ 1184417 h 6210771"/>
                <a:gd name="connsiteX13" fmla="*/ 6824590 w 8483335"/>
                <a:gd name="connsiteY13" fmla="*/ 1545716 h 6210771"/>
                <a:gd name="connsiteX14" fmla="*/ 6233316 w 8483335"/>
                <a:gd name="connsiteY14" fmla="*/ 1261139 h 6210771"/>
                <a:gd name="connsiteX15" fmla="*/ 5725948 w 8483335"/>
                <a:gd name="connsiteY15" fmla="*/ 205804 h 6210771"/>
                <a:gd name="connsiteX16" fmla="*/ 5570452 w 8483335"/>
                <a:gd name="connsiteY16" fmla="*/ 0 h 6210771"/>
                <a:gd name="connsiteX17" fmla="*/ 5231087 w 8483335"/>
                <a:gd name="connsiteY17" fmla="*/ 311085 h 6210771"/>
                <a:gd name="connsiteX18" fmla="*/ 1684742 w 8483335"/>
                <a:gd name="connsiteY18" fmla="*/ 339365 h 6210771"/>
                <a:gd name="connsiteX19" fmla="*/ 13211 w 8483335"/>
                <a:gd name="connsiteY19" fmla="*/ 4198382 h 6210771"/>
                <a:gd name="connsiteX20" fmla="*/ 864237 w 8483335"/>
                <a:gd name="connsiteY20" fmla="*/ 5511135 h 6210771"/>
                <a:gd name="connsiteX21" fmla="*/ 1127534 w 8483335"/>
                <a:gd name="connsiteY21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488145 w 8843946"/>
                <a:gd name="connsiteY0" fmla="*/ 6210771 h 6210771"/>
                <a:gd name="connsiteX1" fmla="*/ 2094727 w 8843946"/>
                <a:gd name="connsiteY1" fmla="*/ 6188837 h 6210771"/>
                <a:gd name="connsiteX2" fmla="*/ 4827008 w 8843946"/>
                <a:gd name="connsiteY2" fmla="*/ 6174557 h 6210771"/>
                <a:gd name="connsiteX3" fmla="*/ 6581513 w 8843946"/>
                <a:gd name="connsiteY3" fmla="*/ 5740924 h 6210771"/>
                <a:gd name="connsiteX4" fmla="*/ 8843946 w 8843946"/>
                <a:gd name="connsiteY4" fmla="*/ 5703217 h 6210771"/>
                <a:gd name="connsiteX5" fmla="*/ 8816785 w 8843946"/>
                <a:gd name="connsiteY5" fmla="*/ 4844724 h 6210771"/>
                <a:gd name="connsiteX6" fmla="*/ 6478657 w 8843946"/>
                <a:gd name="connsiteY6" fmla="*/ 4853778 h 6210771"/>
                <a:gd name="connsiteX7" fmla="*/ 6371229 w 8843946"/>
                <a:gd name="connsiteY7" fmla="*/ 4777243 h 6210771"/>
                <a:gd name="connsiteX8" fmla="*/ 7401084 w 8843946"/>
                <a:gd name="connsiteY8" fmla="*/ 2917270 h 6210771"/>
                <a:gd name="connsiteX9" fmla="*/ 7851798 w 8843946"/>
                <a:gd name="connsiteY9" fmla="*/ 2032550 h 6210771"/>
                <a:gd name="connsiteX10" fmla="*/ 7970613 w 8843946"/>
                <a:gd name="connsiteY10" fmla="*/ 1632332 h 6210771"/>
                <a:gd name="connsiteX11" fmla="*/ 7844704 w 8843946"/>
                <a:gd name="connsiteY11" fmla="*/ 1593130 h 6210771"/>
                <a:gd name="connsiteX12" fmla="*/ 7484619 w 8843946"/>
                <a:gd name="connsiteY12" fmla="*/ 1184417 h 6210771"/>
                <a:gd name="connsiteX13" fmla="*/ 7185201 w 8843946"/>
                <a:gd name="connsiteY13" fmla="*/ 1545716 h 6210771"/>
                <a:gd name="connsiteX14" fmla="*/ 6593927 w 8843946"/>
                <a:gd name="connsiteY14" fmla="*/ 1261139 h 6210771"/>
                <a:gd name="connsiteX15" fmla="*/ 6086559 w 8843946"/>
                <a:gd name="connsiteY15" fmla="*/ 205804 h 6210771"/>
                <a:gd name="connsiteX16" fmla="*/ 5931063 w 8843946"/>
                <a:gd name="connsiteY16" fmla="*/ 0 h 6210771"/>
                <a:gd name="connsiteX17" fmla="*/ 5591698 w 8843946"/>
                <a:gd name="connsiteY17" fmla="*/ 311085 h 6210771"/>
                <a:gd name="connsiteX18" fmla="*/ 2045353 w 8843946"/>
                <a:gd name="connsiteY18" fmla="*/ 339365 h 6210771"/>
                <a:gd name="connsiteX19" fmla="*/ 11685 w 8843946"/>
                <a:gd name="connsiteY19" fmla="*/ 3709495 h 6210771"/>
                <a:gd name="connsiteX20" fmla="*/ 1224848 w 8843946"/>
                <a:gd name="connsiteY20" fmla="*/ 5511135 h 6210771"/>
                <a:gd name="connsiteX21" fmla="*/ 1488145 w 8843946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85281 w 8841082"/>
                <a:gd name="connsiteY0" fmla="*/ 6210771 h 6210771"/>
                <a:gd name="connsiteX1" fmla="*/ 2091863 w 8841082"/>
                <a:gd name="connsiteY1" fmla="*/ 6188837 h 6210771"/>
                <a:gd name="connsiteX2" fmla="*/ 4824144 w 8841082"/>
                <a:gd name="connsiteY2" fmla="*/ 6174557 h 6210771"/>
                <a:gd name="connsiteX3" fmla="*/ 6578649 w 8841082"/>
                <a:gd name="connsiteY3" fmla="*/ 5740924 h 6210771"/>
                <a:gd name="connsiteX4" fmla="*/ 8841082 w 8841082"/>
                <a:gd name="connsiteY4" fmla="*/ 5703217 h 6210771"/>
                <a:gd name="connsiteX5" fmla="*/ 8813921 w 8841082"/>
                <a:gd name="connsiteY5" fmla="*/ 4844724 h 6210771"/>
                <a:gd name="connsiteX6" fmla="*/ 6475793 w 8841082"/>
                <a:gd name="connsiteY6" fmla="*/ 4853778 h 6210771"/>
                <a:gd name="connsiteX7" fmla="*/ 6368365 w 8841082"/>
                <a:gd name="connsiteY7" fmla="*/ 4777243 h 6210771"/>
                <a:gd name="connsiteX8" fmla="*/ 7398220 w 8841082"/>
                <a:gd name="connsiteY8" fmla="*/ 2917270 h 6210771"/>
                <a:gd name="connsiteX9" fmla="*/ 7848934 w 8841082"/>
                <a:gd name="connsiteY9" fmla="*/ 2032550 h 6210771"/>
                <a:gd name="connsiteX10" fmla="*/ 7967749 w 8841082"/>
                <a:gd name="connsiteY10" fmla="*/ 1632332 h 6210771"/>
                <a:gd name="connsiteX11" fmla="*/ 7841840 w 8841082"/>
                <a:gd name="connsiteY11" fmla="*/ 1593130 h 6210771"/>
                <a:gd name="connsiteX12" fmla="*/ 7481755 w 8841082"/>
                <a:gd name="connsiteY12" fmla="*/ 1184417 h 6210771"/>
                <a:gd name="connsiteX13" fmla="*/ 7182337 w 8841082"/>
                <a:gd name="connsiteY13" fmla="*/ 1545716 h 6210771"/>
                <a:gd name="connsiteX14" fmla="*/ 6591063 w 8841082"/>
                <a:gd name="connsiteY14" fmla="*/ 1261139 h 6210771"/>
                <a:gd name="connsiteX15" fmla="*/ 6083695 w 8841082"/>
                <a:gd name="connsiteY15" fmla="*/ 205804 h 6210771"/>
                <a:gd name="connsiteX16" fmla="*/ 5928199 w 8841082"/>
                <a:gd name="connsiteY16" fmla="*/ 0 h 6210771"/>
                <a:gd name="connsiteX17" fmla="*/ 5588834 w 8841082"/>
                <a:gd name="connsiteY17" fmla="*/ 311085 h 6210771"/>
                <a:gd name="connsiteX18" fmla="*/ 2042489 w 8841082"/>
                <a:gd name="connsiteY18" fmla="*/ 339365 h 6210771"/>
                <a:gd name="connsiteX19" fmla="*/ 1040916 w 8841082"/>
                <a:gd name="connsiteY19" fmla="*/ 3673281 h 6210771"/>
                <a:gd name="connsiteX20" fmla="*/ 8821 w 8841082"/>
                <a:gd name="connsiteY20" fmla="*/ 3709495 h 6210771"/>
                <a:gd name="connsiteX21" fmla="*/ 1221984 w 8841082"/>
                <a:gd name="connsiteY21" fmla="*/ 5511135 h 6210771"/>
                <a:gd name="connsiteX22" fmla="*/ 1485281 w 8841082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32095 w 8832261"/>
                <a:gd name="connsiteY19" fmla="*/ 3673281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13988 w 8832261"/>
                <a:gd name="connsiteY19" fmla="*/ 3718548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59256 w 8832261"/>
                <a:gd name="connsiteY20" fmla="*/ 3700441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73244 w 8832261"/>
                <a:gd name="connsiteY19" fmla="*/ 3202501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69758 h 6269758"/>
                <a:gd name="connsiteX1" fmla="*/ 2083042 w 8832261"/>
                <a:gd name="connsiteY1" fmla="*/ 6247824 h 6269758"/>
                <a:gd name="connsiteX2" fmla="*/ 4815323 w 8832261"/>
                <a:gd name="connsiteY2" fmla="*/ 6233544 h 6269758"/>
                <a:gd name="connsiteX3" fmla="*/ 6569828 w 8832261"/>
                <a:gd name="connsiteY3" fmla="*/ 5799911 h 6269758"/>
                <a:gd name="connsiteX4" fmla="*/ 8832261 w 8832261"/>
                <a:gd name="connsiteY4" fmla="*/ 5762204 h 6269758"/>
                <a:gd name="connsiteX5" fmla="*/ 8805100 w 8832261"/>
                <a:gd name="connsiteY5" fmla="*/ 4903711 h 6269758"/>
                <a:gd name="connsiteX6" fmla="*/ 6466972 w 8832261"/>
                <a:gd name="connsiteY6" fmla="*/ 4912765 h 6269758"/>
                <a:gd name="connsiteX7" fmla="*/ 6359544 w 8832261"/>
                <a:gd name="connsiteY7" fmla="*/ 4836230 h 6269758"/>
                <a:gd name="connsiteX8" fmla="*/ 7389399 w 8832261"/>
                <a:gd name="connsiteY8" fmla="*/ 2976257 h 6269758"/>
                <a:gd name="connsiteX9" fmla="*/ 7840113 w 8832261"/>
                <a:gd name="connsiteY9" fmla="*/ 2091537 h 6269758"/>
                <a:gd name="connsiteX10" fmla="*/ 7958928 w 8832261"/>
                <a:gd name="connsiteY10" fmla="*/ 1691319 h 6269758"/>
                <a:gd name="connsiteX11" fmla="*/ 7833019 w 8832261"/>
                <a:gd name="connsiteY11" fmla="*/ 1652117 h 6269758"/>
                <a:gd name="connsiteX12" fmla="*/ 7472934 w 8832261"/>
                <a:gd name="connsiteY12" fmla="*/ 1243404 h 6269758"/>
                <a:gd name="connsiteX13" fmla="*/ 7173516 w 8832261"/>
                <a:gd name="connsiteY13" fmla="*/ 1604703 h 6269758"/>
                <a:gd name="connsiteX14" fmla="*/ 6582242 w 8832261"/>
                <a:gd name="connsiteY14" fmla="*/ 1320126 h 6269758"/>
                <a:gd name="connsiteX15" fmla="*/ 6074874 w 8832261"/>
                <a:gd name="connsiteY15" fmla="*/ 264791 h 6269758"/>
                <a:gd name="connsiteX16" fmla="*/ 5919378 w 8832261"/>
                <a:gd name="connsiteY16" fmla="*/ 58987 h 6269758"/>
                <a:gd name="connsiteX17" fmla="*/ 5580013 w 8832261"/>
                <a:gd name="connsiteY17" fmla="*/ 370072 h 6269758"/>
                <a:gd name="connsiteX18" fmla="*/ 2006507 w 8832261"/>
                <a:gd name="connsiteY18" fmla="*/ 0 h 6269758"/>
                <a:gd name="connsiteX19" fmla="*/ 2073244 w 8832261"/>
                <a:gd name="connsiteY19" fmla="*/ 3261488 h 6269758"/>
                <a:gd name="connsiteX20" fmla="*/ 1050201 w 8832261"/>
                <a:gd name="connsiteY20" fmla="*/ 3252435 h 6269758"/>
                <a:gd name="connsiteX21" fmla="*/ 1059256 w 8832261"/>
                <a:gd name="connsiteY21" fmla="*/ 3759428 h 6269758"/>
                <a:gd name="connsiteX22" fmla="*/ 0 w 8832261"/>
                <a:gd name="connsiteY22" fmla="*/ 3768482 h 6269758"/>
                <a:gd name="connsiteX23" fmla="*/ 1213163 w 8832261"/>
                <a:gd name="connsiteY23" fmla="*/ 5570122 h 6269758"/>
                <a:gd name="connsiteX24" fmla="*/ 1476460 w 8832261"/>
                <a:gd name="connsiteY24" fmla="*/ 6269758 h 6269758"/>
                <a:gd name="connsiteX0" fmla="*/ 1476460 w 8832261"/>
                <a:gd name="connsiteY0" fmla="*/ 6298039 h 6298039"/>
                <a:gd name="connsiteX1" fmla="*/ 2083042 w 8832261"/>
                <a:gd name="connsiteY1" fmla="*/ 6276105 h 6298039"/>
                <a:gd name="connsiteX2" fmla="*/ 4815323 w 8832261"/>
                <a:gd name="connsiteY2" fmla="*/ 6261825 h 6298039"/>
                <a:gd name="connsiteX3" fmla="*/ 6569828 w 8832261"/>
                <a:gd name="connsiteY3" fmla="*/ 5828192 h 6298039"/>
                <a:gd name="connsiteX4" fmla="*/ 8832261 w 8832261"/>
                <a:gd name="connsiteY4" fmla="*/ 5790485 h 6298039"/>
                <a:gd name="connsiteX5" fmla="*/ 8805100 w 8832261"/>
                <a:gd name="connsiteY5" fmla="*/ 4931992 h 6298039"/>
                <a:gd name="connsiteX6" fmla="*/ 6466972 w 8832261"/>
                <a:gd name="connsiteY6" fmla="*/ 4941046 h 6298039"/>
                <a:gd name="connsiteX7" fmla="*/ 6359544 w 8832261"/>
                <a:gd name="connsiteY7" fmla="*/ 4864511 h 6298039"/>
                <a:gd name="connsiteX8" fmla="*/ 7389399 w 8832261"/>
                <a:gd name="connsiteY8" fmla="*/ 3004538 h 6298039"/>
                <a:gd name="connsiteX9" fmla="*/ 7840113 w 8832261"/>
                <a:gd name="connsiteY9" fmla="*/ 2119818 h 6298039"/>
                <a:gd name="connsiteX10" fmla="*/ 7958928 w 8832261"/>
                <a:gd name="connsiteY10" fmla="*/ 1719600 h 6298039"/>
                <a:gd name="connsiteX11" fmla="*/ 7833019 w 8832261"/>
                <a:gd name="connsiteY11" fmla="*/ 1680398 h 6298039"/>
                <a:gd name="connsiteX12" fmla="*/ 7472934 w 8832261"/>
                <a:gd name="connsiteY12" fmla="*/ 1271685 h 6298039"/>
                <a:gd name="connsiteX13" fmla="*/ 7173516 w 8832261"/>
                <a:gd name="connsiteY13" fmla="*/ 1632984 h 6298039"/>
                <a:gd name="connsiteX14" fmla="*/ 6582242 w 8832261"/>
                <a:gd name="connsiteY14" fmla="*/ 1348407 h 6298039"/>
                <a:gd name="connsiteX15" fmla="*/ 6074874 w 8832261"/>
                <a:gd name="connsiteY15" fmla="*/ 293072 h 6298039"/>
                <a:gd name="connsiteX16" fmla="*/ 5919378 w 8832261"/>
                <a:gd name="connsiteY16" fmla="*/ 87268 h 6298039"/>
                <a:gd name="connsiteX17" fmla="*/ 5806350 w 8832261"/>
                <a:gd name="connsiteY17" fmla="*/ 0 h 6298039"/>
                <a:gd name="connsiteX18" fmla="*/ 2006507 w 8832261"/>
                <a:gd name="connsiteY18" fmla="*/ 28281 h 6298039"/>
                <a:gd name="connsiteX19" fmla="*/ 2073244 w 8832261"/>
                <a:gd name="connsiteY19" fmla="*/ 3289769 h 6298039"/>
                <a:gd name="connsiteX20" fmla="*/ 1050201 w 8832261"/>
                <a:gd name="connsiteY20" fmla="*/ 3280716 h 6298039"/>
                <a:gd name="connsiteX21" fmla="*/ 1059256 w 8832261"/>
                <a:gd name="connsiteY21" fmla="*/ 3787709 h 6298039"/>
                <a:gd name="connsiteX22" fmla="*/ 0 w 8832261"/>
                <a:gd name="connsiteY22" fmla="*/ 3796763 h 6298039"/>
                <a:gd name="connsiteX23" fmla="*/ 1213163 w 8832261"/>
                <a:gd name="connsiteY23" fmla="*/ 5598403 h 6298039"/>
                <a:gd name="connsiteX24" fmla="*/ 1476460 w 8832261"/>
                <a:gd name="connsiteY24" fmla="*/ 6298039 h 6298039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074874 w 8832261"/>
                <a:gd name="connsiteY15" fmla="*/ 613210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895753 w 8832261"/>
                <a:gd name="connsiteY3" fmla="*/ 6121169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8805100 w 9312094"/>
                <a:gd name="connsiteY5" fmla="*/ 5252130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799525 w 9312094"/>
                <a:gd name="connsiteY14" fmla="*/ 117060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173516 w 9312094"/>
                <a:gd name="connsiteY13" fmla="*/ 1962176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72280 w 9312094"/>
                <a:gd name="connsiteY12" fmla="*/ 1690572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57497 w 9312094"/>
                <a:gd name="connsiteY8" fmla="*/ 424756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206924 w 9312094"/>
                <a:gd name="connsiteY8" fmla="*/ 432582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916945 w 9312094"/>
                <a:gd name="connsiteY7" fmla="*/ 5018384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00690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94524 w 9312094"/>
                <a:gd name="connsiteY7" fmla="*/ 5059573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2092096 w 9312094"/>
                <a:gd name="connsiteY0" fmla="*/ 6500482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92096 w 9312094"/>
                <a:gd name="connsiteY24" fmla="*/ 6500482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12094" h="6605297">
                  <a:moveTo>
                    <a:pt x="2083043" y="6491429"/>
                  </a:moveTo>
                  <a:cubicBezTo>
                    <a:pt x="2083043" y="6529385"/>
                    <a:pt x="2083042" y="6567341"/>
                    <a:pt x="2083042" y="6605297"/>
                  </a:cubicBezTo>
                  <a:lnTo>
                    <a:pt x="4987339" y="6591017"/>
                  </a:lnTo>
                  <a:lnTo>
                    <a:pt x="6895753" y="6130223"/>
                  </a:lnTo>
                  <a:lnTo>
                    <a:pt x="9312094" y="6101570"/>
                  </a:lnTo>
                  <a:lnTo>
                    <a:pt x="9303040" y="5179703"/>
                  </a:lnTo>
                  <a:lnTo>
                    <a:pt x="6696571" y="5197811"/>
                  </a:lnTo>
                  <a:cubicBezTo>
                    <a:pt x="6695889" y="5151732"/>
                    <a:pt x="6695206" y="5105652"/>
                    <a:pt x="6694524" y="5059573"/>
                  </a:cubicBezTo>
                  <a:lnTo>
                    <a:pt x="7128665" y="4288756"/>
                  </a:lnTo>
                  <a:lnTo>
                    <a:pt x="7597628" y="3433318"/>
                  </a:lnTo>
                  <a:lnTo>
                    <a:pt x="8138876" y="2385636"/>
                  </a:lnTo>
                  <a:lnTo>
                    <a:pt x="7552362" y="2118232"/>
                  </a:lnTo>
                  <a:cubicBezTo>
                    <a:pt x="7311621" y="2000103"/>
                    <a:pt x="7469231" y="2072092"/>
                    <a:pt x="7309971" y="1990176"/>
                  </a:cubicBezTo>
                  <a:lnTo>
                    <a:pt x="7472280" y="1690572"/>
                  </a:lnTo>
                  <a:lnTo>
                    <a:pt x="6899114" y="1396942"/>
                  </a:lnTo>
                  <a:lnTo>
                    <a:pt x="6355531" y="232965"/>
                  </a:lnTo>
                  <a:lnTo>
                    <a:pt x="6181929" y="0"/>
                  </a:lnTo>
                  <a:lnTo>
                    <a:pt x="5806350" y="329192"/>
                  </a:lnTo>
                  <a:lnTo>
                    <a:pt x="2024614" y="348419"/>
                  </a:lnTo>
                  <a:cubicBezTo>
                    <a:pt x="2028752" y="1290726"/>
                    <a:pt x="2069106" y="2676654"/>
                    <a:pt x="2073244" y="3618961"/>
                  </a:cubicBezTo>
                  <a:lnTo>
                    <a:pt x="1050201" y="3609908"/>
                  </a:lnTo>
                  <a:cubicBezTo>
                    <a:pt x="1050201" y="3772870"/>
                    <a:pt x="1059256" y="3953939"/>
                    <a:pt x="1059256" y="4116901"/>
                  </a:cubicBezTo>
                  <a:lnTo>
                    <a:pt x="0" y="4125955"/>
                  </a:lnTo>
                  <a:cubicBezTo>
                    <a:pt x="53372" y="5051291"/>
                    <a:pt x="704536" y="5347753"/>
                    <a:pt x="1104522" y="5791793"/>
                  </a:cubicBezTo>
                  <a:cubicBezTo>
                    <a:pt x="1527266" y="6088380"/>
                    <a:pt x="1687460" y="6231055"/>
                    <a:pt x="2083043" y="6491429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20000"/>
                    <a:lumOff val="80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</a:gra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B70ACC3-135D-4E4E-9851-7F0D29E1D602}"/>
                </a:ext>
              </a:extLst>
            </p:cNvPr>
            <p:cNvGrpSpPr/>
            <p:nvPr/>
          </p:nvGrpSpPr>
          <p:grpSpPr>
            <a:xfrm flipH="1">
              <a:off x="7867254" y="585574"/>
              <a:ext cx="1376631" cy="1511005"/>
              <a:chOff x="778775" y="1801581"/>
              <a:chExt cx="4039838" cy="4434171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D62F8BE-B7E8-4C71-A446-7E95D59D5E97}"/>
                  </a:ext>
                </a:extLst>
              </p:cNvPr>
              <p:cNvSpPr/>
              <p:nvPr/>
            </p:nvSpPr>
            <p:spPr>
              <a:xfrm>
                <a:off x="778775" y="1801581"/>
                <a:ext cx="4039838" cy="4434171"/>
              </a:xfrm>
              <a:custGeom>
                <a:avLst/>
                <a:gdLst>
                  <a:gd name="connsiteX0" fmla="*/ 627002 w 4040177"/>
                  <a:gd name="connsiteY0" fmla="*/ 2254368 h 4453294"/>
                  <a:gd name="connsiteX1" fmla="*/ 980087 w 4040177"/>
                  <a:gd name="connsiteY1" fmla="*/ 1874123 h 4453294"/>
                  <a:gd name="connsiteX2" fmla="*/ 2120823 w 4040177"/>
                  <a:gd name="connsiteY2" fmla="*/ 1321862 h 4453294"/>
                  <a:gd name="connsiteX3" fmla="*/ 2999010 w 4040177"/>
                  <a:gd name="connsiteY3" fmla="*/ 226392 h 4453294"/>
                  <a:gd name="connsiteX4" fmla="*/ 3008063 w 4040177"/>
                  <a:gd name="connsiteY4" fmla="*/ 190178 h 4453294"/>
                  <a:gd name="connsiteX5" fmla="*/ 2057449 w 4040177"/>
                  <a:gd name="connsiteY5" fmla="*/ 1204166 h 4453294"/>
                  <a:gd name="connsiteX6" fmla="*/ 1785845 w 4040177"/>
                  <a:gd name="connsiteY6" fmla="*/ 1267541 h 4453294"/>
                  <a:gd name="connsiteX7" fmla="*/ 1776792 w 4040177"/>
                  <a:gd name="connsiteY7" fmla="*/ 1195113 h 4453294"/>
                  <a:gd name="connsiteX8" fmla="*/ 1939754 w 4040177"/>
                  <a:gd name="connsiteY8" fmla="*/ 1131739 h 4453294"/>
                  <a:gd name="connsiteX9" fmla="*/ 1858273 w 4040177"/>
                  <a:gd name="connsiteY9" fmla="*/ 968776 h 4453294"/>
                  <a:gd name="connsiteX10" fmla="*/ 2057449 w 4040177"/>
                  <a:gd name="connsiteY10" fmla="*/ 905402 h 4453294"/>
                  <a:gd name="connsiteX11" fmla="*/ 1912594 w 4040177"/>
                  <a:gd name="connsiteY11" fmla="*/ 787707 h 4453294"/>
                  <a:gd name="connsiteX12" fmla="*/ 1849219 w 4040177"/>
                  <a:gd name="connsiteY12" fmla="*/ 869188 h 4453294"/>
                  <a:gd name="connsiteX13" fmla="*/ 1822059 w 4040177"/>
                  <a:gd name="connsiteY13" fmla="*/ 760547 h 4453294"/>
                  <a:gd name="connsiteX14" fmla="*/ 1894487 w 4040177"/>
                  <a:gd name="connsiteY14" fmla="*/ 642852 h 4453294"/>
                  <a:gd name="connsiteX15" fmla="*/ 1994075 w 4040177"/>
                  <a:gd name="connsiteY15" fmla="*/ 488943 h 4453294"/>
                  <a:gd name="connsiteX16" fmla="*/ 1994075 w 4040177"/>
                  <a:gd name="connsiteY16" fmla="*/ 588531 h 4453294"/>
                  <a:gd name="connsiteX17" fmla="*/ 2166091 w 4040177"/>
                  <a:gd name="connsiteY17" fmla="*/ 362194 h 4453294"/>
                  <a:gd name="connsiteX18" fmla="*/ 2320000 w 4040177"/>
                  <a:gd name="connsiteY18" fmla="*/ 307873 h 4453294"/>
                  <a:gd name="connsiteX19" fmla="*/ 2310946 w 4040177"/>
                  <a:gd name="connsiteY19" fmla="*/ 226392 h 4453294"/>
                  <a:gd name="connsiteX20" fmla="*/ 2673085 w 4040177"/>
                  <a:gd name="connsiteY20" fmla="*/ 117751 h 4453294"/>
                  <a:gd name="connsiteX21" fmla="*/ 2555390 w 4040177"/>
                  <a:gd name="connsiteY21" fmla="*/ 72483 h 4453294"/>
                  <a:gd name="connsiteX22" fmla="*/ 2899421 w 4040177"/>
                  <a:gd name="connsiteY22" fmla="*/ 63430 h 4453294"/>
                  <a:gd name="connsiteX23" fmla="*/ 3116705 w 4040177"/>
                  <a:gd name="connsiteY23" fmla="*/ 63430 h 4453294"/>
                  <a:gd name="connsiteX24" fmla="*/ 3180079 w 4040177"/>
                  <a:gd name="connsiteY24" fmla="*/ 126804 h 4453294"/>
                  <a:gd name="connsiteX25" fmla="*/ 3297774 w 4040177"/>
                  <a:gd name="connsiteY25" fmla="*/ 56 h 4453294"/>
                  <a:gd name="connsiteX26" fmla="*/ 3333988 w 4040177"/>
                  <a:gd name="connsiteY26" fmla="*/ 144911 h 4453294"/>
                  <a:gd name="connsiteX27" fmla="*/ 3306827 w 4040177"/>
                  <a:gd name="connsiteY27" fmla="*/ 172071 h 4453294"/>
                  <a:gd name="connsiteX28" fmla="*/ 3831928 w 4040177"/>
                  <a:gd name="connsiteY28" fmla="*/ 416515 h 4453294"/>
                  <a:gd name="connsiteX29" fmla="*/ 3922463 w 4040177"/>
                  <a:gd name="connsiteY29" fmla="*/ 425568 h 4453294"/>
                  <a:gd name="connsiteX30" fmla="*/ 4040158 w 4040177"/>
                  <a:gd name="connsiteY30" fmla="*/ 688119 h 4453294"/>
                  <a:gd name="connsiteX31" fmla="*/ 3913410 w 4040177"/>
                  <a:gd name="connsiteY31" fmla="*/ 706226 h 4453294"/>
                  <a:gd name="connsiteX32" fmla="*/ 3931516 w 4040177"/>
                  <a:gd name="connsiteY32" fmla="*/ 751493 h 4453294"/>
                  <a:gd name="connsiteX33" fmla="*/ 3632752 w 4040177"/>
                  <a:gd name="connsiteY33" fmla="*/ 679066 h 4453294"/>
                  <a:gd name="connsiteX34" fmla="*/ 3632752 w 4040177"/>
                  <a:gd name="connsiteY34" fmla="*/ 597584 h 4453294"/>
                  <a:gd name="connsiteX35" fmla="*/ 3324934 w 4040177"/>
                  <a:gd name="connsiteY35" fmla="*/ 778654 h 4453294"/>
                  <a:gd name="connsiteX36" fmla="*/ 3143865 w 4040177"/>
                  <a:gd name="connsiteY36" fmla="*/ 488943 h 4453294"/>
                  <a:gd name="connsiteX37" fmla="*/ 3071437 w 4040177"/>
                  <a:gd name="connsiteY37" fmla="*/ 552317 h 4453294"/>
                  <a:gd name="connsiteX38" fmla="*/ 2999010 w 4040177"/>
                  <a:gd name="connsiteY38" fmla="*/ 1240380 h 4453294"/>
                  <a:gd name="connsiteX39" fmla="*/ 3288720 w 4040177"/>
                  <a:gd name="connsiteY39" fmla="*/ 1955604 h 4453294"/>
                  <a:gd name="connsiteX40" fmla="*/ 3723287 w 4040177"/>
                  <a:gd name="connsiteY40" fmla="*/ 1738321 h 4453294"/>
                  <a:gd name="connsiteX41" fmla="*/ 3859089 w 4040177"/>
                  <a:gd name="connsiteY41" fmla="*/ 2444491 h 4453294"/>
                  <a:gd name="connsiteX42" fmla="*/ 3478843 w 4040177"/>
                  <a:gd name="connsiteY42" fmla="*/ 2643667 h 4453294"/>
                  <a:gd name="connsiteX43" fmla="*/ 3315881 w 4040177"/>
                  <a:gd name="connsiteY43" fmla="*/ 2779469 h 4453294"/>
                  <a:gd name="connsiteX44" fmla="*/ 3288720 w 4040177"/>
                  <a:gd name="connsiteY44" fmla="*/ 2544079 h 4453294"/>
                  <a:gd name="connsiteX45" fmla="*/ 3415469 w 4040177"/>
                  <a:gd name="connsiteY45" fmla="*/ 2535026 h 4453294"/>
                  <a:gd name="connsiteX46" fmla="*/ 3515057 w 4040177"/>
                  <a:gd name="connsiteY46" fmla="*/ 2453545 h 4453294"/>
                  <a:gd name="connsiteX47" fmla="*/ 3506004 w 4040177"/>
                  <a:gd name="connsiteY47" fmla="*/ 2344903 h 4453294"/>
                  <a:gd name="connsiteX48" fmla="*/ 3605592 w 4040177"/>
                  <a:gd name="connsiteY48" fmla="*/ 2272475 h 4453294"/>
                  <a:gd name="connsiteX49" fmla="*/ 3623699 w 4040177"/>
                  <a:gd name="connsiteY49" fmla="*/ 1964658 h 4453294"/>
                  <a:gd name="connsiteX50" fmla="*/ 2953742 w 4040177"/>
                  <a:gd name="connsiteY50" fmla="*/ 2435438 h 4453294"/>
                  <a:gd name="connsiteX51" fmla="*/ 2808887 w 4040177"/>
                  <a:gd name="connsiteY51" fmla="*/ 1991818 h 4453294"/>
                  <a:gd name="connsiteX52" fmla="*/ 2799833 w 4040177"/>
                  <a:gd name="connsiteY52" fmla="*/ 2326796 h 4453294"/>
                  <a:gd name="connsiteX53" fmla="*/ 1541402 w 4040177"/>
                  <a:gd name="connsiteY53" fmla="*/ 2670828 h 4453294"/>
                  <a:gd name="connsiteX54" fmla="*/ 1251691 w 4040177"/>
                  <a:gd name="connsiteY54" fmla="*/ 3232143 h 4453294"/>
                  <a:gd name="connsiteX55" fmla="*/ 699429 w 4040177"/>
                  <a:gd name="connsiteY55" fmla="*/ 3521854 h 4453294"/>
                  <a:gd name="connsiteX56" fmla="*/ 608895 w 4040177"/>
                  <a:gd name="connsiteY56" fmla="*/ 4255184 h 4453294"/>
                  <a:gd name="connsiteX57" fmla="*/ 699429 w 4040177"/>
                  <a:gd name="connsiteY57" fmla="*/ 4436254 h 4453294"/>
                  <a:gd name="connsiteX58" fmla="*/ 373505 w 4040177"/>
                  <a:gd name="connsiteY58" fmla="*/ 4427200 h 4453294"/>
                  <a:gd name="connsiteX59" fmla="*/ 418772 w 4040177"/>
                  <a:gd name="connsiteY59" fmla="*/ 4273291 h 4453294"/>
                  <a:gd name="connsiteX60" fmla="*/ 355398 w 4040177"/>
                  <a:gd name="connsiteY60" fmla="*/ 4146543 h 4453294"/>
                  <a:gd name="connsiteX61" fmla="*/ 464039 w 4040177"/>
                  <a:gd name="connsiteY61" fmla="*/ 3721030 h 4453294"/>
                  <a:gd name="connsiteX62" fmla="*/ 400665 w 4040177"/>
                  <a:gd name="connsiteY62" fmla="*/ 3494693 h 4453294"/>
                  <a:gd name="connsiteX63" fmla="*/ 744697 w 4040177"/>
                  <a:gd name="connsiteY63" fmla="*/ 3250250 h 4453294"/>
                  <a:gd name="connsiteX64" fmla="*/ 681322 w 4040177"/>
                  <a:gd name="connsiteY64" fmla="*/ 2779469 h 4453294"/>
                  <a:gd name="connsiteX65" fmla="*/ 491200 w 4040177"/>
                  <a:gd name="connsiteY65" fmla="*/ 3186875 h 4453294"/>
                  <a:gd name="connsiteX66" fmla="*/ 20419 w 4040177"/>
                  <a:gd name="connsiteY66" fmla="*/ 3313624 h 4453294"/>
                  <a:gd name="connsiteX67" fmla="*/ 92847 w 4040177"/>
                  <a:gd name="connsiteY67" fmla="*/ 2688935 h 4453294"/>
                  <a:gd name="connsiteX68" fmla="*/ 165275 w 4040177"/>
                  <a:gd name="connsiteY68" fmla="*/ 2634614 h 4453294"/>
                  <a:gd name="connsiteX69" fmla="*/ 83794 w 4040177"/>
                  <a:gd name="connsiteY69" fmla="*/ 2363010 h 4453294"/>
                  <a:gd name="connsiteX70" fmla="*/ 246756 w 4040177"/>
                  <a:gd name="connsiteY70" fmla="*/ 2562186 h 4453294"/>
                  <a:gd name="connsiteX71" fmla="*/ 409718 w 4040177"/>
                  <a:gd name="connsiteY71" fmla="*/ 2716095 h 4453294"/>
                  <a:gd name="connsiteX72" fmla="*/ 65687 w 4040177"/>
                  <a:gd name="connsiteY72" fmla="*/ 2245315 h 4453294"/>
                  <a:gd name="connsiteX73" fmla="*/ 165275 w 4040177"/>
                  <a:gd name="connsiteY73" fmla="*/ 2227208 h 4453294"/>
                  <a:gd name="connsiteX74" fmla="*/ 237703 w 4040177"/>
                  <a:gd name="connsiteY74" fmla="*/ 1955604 h 4453294"/>
                  <a:gd name="connsiteX75" fmla="*/ 382558 w 4040177"/>
                  <a:gd name="connsiteY75" fmla="*/ 1991818 h 4453294"/>
                  <a:gd name="connsiteX76" fmla="*/ 545520 w 4040177"/>
                  <a:gd name="connsiteY76" fmla="*/ 2009925 h 4453294"/>
                  <a:gd name="connsiteX77" fmla="*/ 464039 w 4040177"/>
                  <a:gd name="connsiteY77" fmla="*/ 2254368 h 4453294"/>
                  <a:gd name="connsiteX78" fmla="*/ 627002 w 4040177"/>
                  <a:gd name="connsiteY78" fmla="*/ 2254368 h 4453294"/>
                  <a:gd name="connsiteX0" fmla="*/ 627002 w 4040177"/>
                  <a:gd name="connsiteY0" fmla="*/ 2254368 h 4438995"/>
                  <a:gd name="connsiteX1" fmla="*/ 980087 w 4040177"/>
                  <a:gd name="connsiteY1" fmla="*/ 1874123 h 4438995"/>
                  <a:gd name="connsiteX2" fmla="*/ 2120823 w 4040177"/>
                  <a:gd name="connsiteY2" fmla="*/ 1321862 h 4438995"/>
                  <a:gd name="connsiteX3" fmla="*/ 2999010 w 4040177"/>
                  <a:gd name="connsiteY3" fmla="*/ 226392 h 4438995"/>
                  <a:gd name="connsiteX4" fmla="*/ 3008063 w 4040177"/>
                  <a:gd name="connsiteY4" fmla="*/ 190178 h 4438995"/>
                  <a:gd name="connsiteX5" fmla="*/ 2057449 w 4040177"/>
                  <a:gd name="connsiteY5" fmla="*/ 1204166 h 4438995"/>
                  <a:gd name="connsiteX6" fmla="*/ 1785845 w 4040177"/>
                  <a:gd name="connsiteY6" fmla="*/ 1267541 h 4438995"/>
                  <a:gd name="connsiteX7" fmla="*/ 1776792 w 4040177"/>
                  <a:gd name="connsiteY7" fmla="*/ 1195113 h 4438995"/>
                  <a:gd name="connsiteX8" fmla="*/ 1939754 w 4040177"/>
                  <a:gd name="connsiteY8" fmla="*/ 1131739 h 4438995"/>
                  <a:gd name="connsiteX9" fmla="*/ 1858273 w 4040177"/>
                  <a:gd name="connsiteY9" fmla="*/ 968776 h 4438995"/>
                  <a:gd name="connsiteX10" fmla="*/ 2057449 w 4040177"/>
                  <a:gd name="connsiteY10" fmla="*/ 905402 h 4438995"/>
                  <a:gd name="connsiteX11" fmla="*/ 1912594 w 4040177"/>
                  <a:gd name="connsiteY11" fmla="*/ 787707 h 4438995"/>
                  <a:gd name="connsiteX12" fmla="*/ 1849219 w 4040177"/>
                  <a:gd name="connsiteY12" fmla="*/ 869188 h 4438995"/>
                  <a:gd name="connsiteX13" fmla="*/ 1822059 w 4040177"/>
                  <a:gd name="connsiteY13" fmla="*/ 760547 h 4438995"/>
                  <a:gd name="connsiteX14" fmla="*/ 1894487 w 4040177"/>
                  <a:gd name="connsiteY14" fmla="*/ 642852 h 4438995"/>
                  <a:gd name="connsiteX15" fmla="*/ 1994075 w 4040177"/>
                  <a:gd name="connsiteY15" fmla="*/ 488943 h 4438995"/>
                  <a:gd name="connsiteX16" fmla="*/ 1994075 w 4040177"/>
                  <a:gd name="connsiteY16" fmla="*/ 588531 h 4438995"/>
                  <a:gd name="connsiteX17" fmla="*/ 2166091 w 4040177"/>
                  <a:gd name="connsiteY17" fmla="*/ 362194 h 4438995"/>
                  <a:gd name="connsiteX18" fmla="*/ 2320000 w 4040177"/>
                  <a:gd name="connsiteY18" fmla="*/ 307873 h 4438995"/>
                  <a:gd name="connsiteX19" fmla="*/ 2310946 w 4040177"/>
                  <a:gd name="connsiteY19" fmla="*/ 226392 h 4438995"/>
                  <a:gd name="connsiteX20" fmla="*/ 2673085 w 4040177"/>
                  <a:gd name="connsiteY20" fmla="*/ 117751 h 4438995"/>
                  <a:gd name="connsiteX21" fmla="*/ 2555390 w 4040177"/>
                  <a:gd name="connsiteY21" fmla="*/ 72483 h 4438995"/>
                  <a:gd name="connsiteX22" fmla="*/ 2899421 w 4040177"/>
                  <a:gd name="connsiteY22" fmla="*/ 63430 h 4438995"/>
                  <a:gd name="connsiteX23" fmla="*/ 3116705 w 4040177"/>
                  <a:gd name="connsiteY23" fmla="*/ 63430 h 4438995"/>
                  <a:gd name="connsiteX24" fmla="*/ 3180079 w 4040177"/>
                  <a:gd name="connsiteY24" fmla="*/ 126804 h 4438995"/>
                  <a:gd name="connsiteX25" fmla="*/ 3297774 w 4040177"/>
                  <a:gd name="connsiteY25" fmla="*/ 56 h 4438995"/>
                  <a:gd name="connsiteX26" fmla="*/ 3333988 w 4040177"/>
                  <a:gd name="connsiteY26" fmla="*/ 144911 h 4438995"/>
                  <a:gd name="connsiteX27" fmla="*/ 3306827 w 4040177"/>
                  <a:gd name="connsiteY27" fmla="*/ 172071 h 4438995"/>
                  <a:gd name="connsiteX28" fmla="*/ 3831928 w 4040177"/>
                  <a:gd name="connsiteY28" fmla="*/ 416515 h 4438995"/>
                  <a:gd name="connsiteX29" fmla="*/ 3922463 w 4040177"/>
                  <a:gd name="connsiteY29" fmla="*/ 425568 h 4438995"/>
                  <a:gd name="connsiteX30" fmla="*/ 4040158 w 4040177"/>
                  <a:gd name="connsiteY30" fmla="*/ 688119 h 4438995"/>
                  <a:gd name="connsiteX31" fmla="*/ 3913410 w 4040177"/>
                  <a:gd name="connsiteY31" fmla="*/ 706226 h 4438995"/>
                  <a:gd name="connsiteX32" fmla="*/ 3931516 w 4040177"/>
                  <a:gd name="connsiteY32" fmla="*/ 751493 h 4438995"/>
                  <a:gd name="connsiteX33" fmla="*/ 3632752 w 4040177"/>
                  <a:gd name="connsiteY33" fmla="*/ 679066 h 4438995"/>
                  <a:gd name="connsiteX34" fmla="*/ 3632752 w 4040177"/>
                  <a:gd name="connsiteY34" fmla="*/ 597584 h 4438995"/>
                  <a:gd name="connsiteX35" fmla="*/ 3324934 w 4040177"/>
                  <a:gd name="connsiteY35" fmla="*/ 778654 h 4438995"/>
                  <a:gd name="connsiteX36" fmla="*/ 3143865 w 4040177"/>
                  <a:gd name="connsiteY36" fmla="*/ 488943 h 4438995"/>
                  <a:gd name="connsiteX37" fmla="*/ 3071437 w 4040177"/>
                  <a:gd name="connsiteY37" fmla="*/ 552317 h 4438995"/>
                  <a:gd name="connsiteX38" fmla="*/ 2999010 w 4040177"/>
                  <a:gd name="connsiteY38" fmla="*/ 1240380 h 4438995"/>
                  <a:gd name="connsiteX39" fmla="*/ 3288720 w 4040177"/>
                  <a:gd name="connsiteY39" fmla="*/ 1955604 h 4438995"/>
                  <a:gd name="connsiteX40" fmla="*/ 3723287 w 4040177"/>
                  <a:gd name="connsiteY40" fmla="*/ 1738321 h 4438995"/>
                  <a:gd name="connsiteX41" fmla="*/ 3859089 w 4040177"/>
                  <a:gd name="connsiteY41" fmla="*/ 2444491 h 4438995"/>
                  <a:gd name="connsiteX42" fmla="*/ 3478843 w 4040177"/>
                  <a:gd name="connsiteY42" fmla="*/ 2643667 h 4438995"/>
                  <a:gd name="connsiteX43" fmla="*/ 3315881 w 4040177"/>
                  <a:gd name="connsiteY43" fmla="*/ 2779469 h 4438995"/>
                  <a:gd name="connsiteX44" fmla="*/ 3288720 w 4040177"/>
                  <a:gd name="connsiteY44" fmla="*/ 2544079 h 4438995"/>
                  <a:gd name="connsiteX45" fmla="*/ 3415469 w 4040177"/>
                  <a:gd name="connsiteY45" fmla="*/ 2535026 h 4438995"/>
                  <a:gd name="connsiteX46" fmla="*/ 3515057 w 4040177"/>
                  <a:gd name="connsiteY46" fmla="*/ 2453545 h 4438995"/>
                  <a:gd name="connsiteX47" fmla="*/ 3506004 w 4040177"/>
                  <a:gd name="connsiteY47" fmla="*/ 2344903 h 4438995"/>
                  <a:gd name="connsiteX48" fmla="*/ 3605592 w 4040177"/>
                  <a:gd name="connsiteY48" fmla="*/ 2272475 h 4438995"/>
                  <a:gd name="connsiteX49" fmla="*/ 3623699 w 4040177"/>
                  <a:gd name="connsiteY49" fmla="*/ 1964658 h 4438995"/>
                  <a:gd name="connsiteX50" fmla="*/ 2953742 w 4040177"/>
                  <a:gd name="connsiteY50" fmla="*/ 2435438 h 4438995"/>
                  <a:gd name="connsiteX51" fmla="*/ 2808887 w 4040177"/>
                  <a:gd name="connsiteY51" fmla="*/ 1991818 h 4438995"/>
                  <a:gd name="connsiteX52" fmla="*/ 2799833 w 4040177"/>
                  <a:gd name="connsiteY52" fmla="*/ 2326796 h 4438995"/>
                  <a:gd name="connsiteX53" fmla="*/ 1541402 w 4040177"/>
                  <a:gd name="connsiteY53" fmla="*/ 2670828 h 4438995"/>
                  <a:gd name="connsiteX54" fmla="*/ 1251691 w 4040177"/>
                  <a:gd name="connsiteY54" fmla="*/ 3232143 h 4438995"/>
                  <a:gd name="connsiteX55" fmla="*/ 699429 w 4040177"/>
                  <a:gd name="connsiteY55" fmla="*/ 3521854 h 4438995"/>
                  <a:gd name="connsiteX56" fmla="*/ 608895 w 4040177"/>
                  <a:gd name="connsiteY56" fmla="*/ 4255184 h 4438995"/>
                  <a:gd name="connsiteX57" fmla="*/ 717536 w 4040177"/>
                  <a:gd name="connsiteY57" fmla="*/ 4409093 h 4438995"/>
                  <a:gd name="connsiteX58" fmla="*/ 373505 w 4040177"/>
                  <a:gd name="connsiteY58" fmla="*/ 4427200 h 4438995"/>
                  <a:gd name="connsiteX59" fmla="*/ 418772 w 4040177"/>
                  <a:gd name="connsiteY59" fmla="*/ 4273291 h 4438995"/>
                  <a:gd name="connsiteX60" fmla="*/ 355398 w 4040177"/>
                  <a:gd name="connsiteY60" fmla="*/ 4146543 h 4438995"/>
                  <a:gd name="connsiteX61" fmla="*/ 464039 w 4040177"/>
                  <a:gd name="connsiteY61" fmla="*/ 3721030 h 4438995"/>
                  <a:gd name="connsiteX62" fmla="*/ 400665 w 4040177"/>
                  <a:gd name="connsiteY62" fmla="*/ 3494693 h 4438995"/>
                  <a:gd name="connsiteX63" fmla="*/ 744697 w 4040177"/>
                  <a:gd name="connsiteY63" fmla="*/ 3250250 h 4438995"/>
                  <a:gd name="connsiteX64" fmla="*/ 681322 w 4040177"/>
                  <a:gd name="connsiteY64" fmla="*/ 2779469 h 4438995"/>
                  <a:gd name="connsiteX65" fmla="*/ 491200 w 4040177"/>
                  <a:gd name="connsiteY65" fmla="*/ 3186875 h 4438995"/>
                  <a:gd name="connsiteX66" fmla="*/ 20419 w 4040177"/>
                  <a:gd name="connsiteY66" fmla="*/ 3313624 h 4438995"/>
                  <a:gd name="connsiteX67" fmla="*/ 92847 w 4040177"/>
                  <a:gd name="connsiteY67" fmla="*/ 2688935 h 4438995"/>
                  <a:gd name="connsiteX68" fmla="*/ 165275 w 4040177"/>
                  <a:gd name="connsiteY68" fmla="*/ 2634614 h 4438995"/>
                  <a:gd name="connsiteX69" fmla="*/ 83794 w 4040177"/>
                  <a:gd name="connsiteY69" fmla="*/ 2363010 h 4438995"/>
                  <a:gd name="connsiteX70" fmla="*/ 246756 w 4040177"/>
                  <a:gd name="connsiteY70" fmla="*/ 2562186 h 4438995"/>
                  <a:gd name="connsiteX71" fmla="*/ 409718 w 4040177"/>
                  <a:gd name="connsiteY71" fmla="*/ 2716095 h 4438995"/>
                  <a:gd name="connsiteX72" fmla="*/ 65687 w 4040177"/>
                  <a:gd name="connsiteY72" fmla="*/ 2245315 h 4438995"/>
                  <a:gd name="connsiteX73" fmla="*/ 165275 w 4040177"/>
                  <a:gd name="connsiteY73" fmla="*/ 2227208 h 4438995"/>
                  <a:gd name="connsiteX74" fmla="*/ 237703 w 4040177"/>
                  <a:gd name="connsiteY74" fmla="*/ 1955604 h 4438995"/>
                  <a:gd name="connsiteX75" fmla="*/ 382558 w 4040177"/>
                  <a:gd name="connsiteY75" fmla="*/ 1991818 h 4438995"/>
                  <a:gd name="connsiteX76" fmla="*/ 545520 w 4040177"/>
                  <a:gd name="connsiteY76" fmla="*/ 2009925 h 4438995"/>
                  <a:gd name="connsiteX77" fmla="*/ 464039 w 4040177"/>
                  <a:gd name="connsiteY77" fmla="*/ 2254368 h 4438995"/>
                  <a:gd name="connsiteX78" fmla="*/ 627002 w 4040177"/>
                  <a:gd name="connsiteY78" fmla="*/ 2254368 h 4438995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989956 w 4040177"/>
                  <a:gd name="connsiteY51" fmla="*/ 219099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61455 w 4026819"/>
                  <a:gd name="connsiteY4" fmla="*/ 198490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53143 w 4026819"/>
                  <a:gd name="connsiteY4" fmla="*/ 206803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30880"/>
                  <a:gd name="connsiteY0" fmla="*/ 2270925 h 4439410"/>
                  <a:gd name="connsiteX1" fmla="*/ 966729 w 4030880"/>
                  <a:gd name="connsiteY1" fmla="*/ 1890680 h 4439410"/>
                  <a:gd name="connsiteX2" fmla="*/ 2095108 w 4030880"/>
                  <a:gd name="connsiteY2" fmla="*/ 1354894 h 4439410"/>
                  <a:gd name="connsiteX3" fmla="*/ 2989808 w 4030880"/>
                  <a:gd name="connsiteY3" fmla="*/ 230480 h 4439410"/>
                  <a:gd name="connsiteX4" fmla="*/ 2953143 w 4030880"/>
                  <a:gd name="connsiteY4" fmla="*/ 223360 h 4439410"/>
                  <a:gd name="connsiteX5" fmla="*/ 2044091 w 4030880"/>
                  <a:gd name="connsiteY5" fmla="*/ 1220723 h 4439410"/>
                  <a:gd name="connsiteX6" fmla="*/ 1747548 w 4030880"/>
                  <a:gd name="connsiteY6" fmla="*/ 1288255 h 4439410"/>
                  <a:gd name="connsiteX7" fmla="*/ 1763434 w 4030880"/>
                  <a:gd name="connsiteY7" fmla="*/ 1211670 h 4439410"/>
                  <a:gd name="connsiteX8" fmla="*/ 1926396 w 4030880"/>
                  <a:gd name="connsiteY8" fmla="*/ 1148296 h 4439410"/>
                  <a:gd name="connsiteX9" fmla="*/ 1840758 w 4030880"/>
                  <a:gd name="connsiteY9" fmla="*/ 993646 h 4439410"/>
                  <a:gd name="connsiteX10" fmla="*/ 2044091 w 4030880"/>
                  <a:gd name="connsiteY10" fmla="*/ 921959 h 4439410"/>
                  <a:gd name="connsiteX11" fmla="*/ 1920018 w 4030880"/>
                  <a:gd name="connsiteY11" fmla="*/ 812577 h 4439410"/>
                  <a:gd name="connsiteX12" fmla="*/ 1852488 w 4030880"/>
                  <a:gd name="connsiteY12" fmla="*/ 889901 h 4439410"/>
                  <a:gd name="connsiteX13" fmla="*/ 1808701 w 4030880"/>
                  <a:gd name="connsiteY13" fmla="*/ 777104 h 4439410"/>
                  <a:gd name="connsiteX14" fmla="*/ 1881129 w 4030880"/>
                  <a:gd name="connsiteY14" fmla="*/ 659409 h 4439410"/>
                  <a:gd name="connsiteX15" fmla="*/ 1980717 w 4030880"/>
                  <a:gd name="connsiteY15" fmla="*/ 505500 h 4439410"/>
                  <a:gd name="connsiteX16" fmla="*/ 1993186 w 4030880"/>
                  <a:gd name="connsiteY16" fmla="*/ 613400 h 4439410"/>
                  <a:gd name="connsiteX17" fmla="*/ 2152733 w 4030880"/>
                  <a:gd name="connsiteY17" fmla="*/ 378751 h 4439410"/>
                  <a:gd name="connsiteX18" fmla="*/ 2306642 w 4030880"/>
                  <a:gd name="connsiteY18" fmla="*/ 324430 h 4439410"/>
                  <a:gd name="connsiteX19" fmla="*/ 2297588 w 4030880"/>
                  <a:gd name="connsiteY19" fmla="*/ 242949 h 4439410"/>
                  <a:gd name="connsiteX20" fmla="*/ 2659727 w 4030880"/>
                  <a:gd name="connsiteY20" fmla="*/ 134308 h 4439410"/>
                  <a:gd name="connsiteX21" fmla="*/ 2542032 w 4030880"/>
                  <a:gd name="connsiteY21" fmla="*/ 89040 h 4439410"/>
                  <a:gd name="connsiteX22" fmla="*/ 2886063 w 4030880"/>
                  <a:gd name="connsiteY22" fmla="*/ 79987 h 4439410"/>
                  <a:gd name="connsiteX23" fmla="*/ 3128285 w 4030880"/>
                  <a:gd name="connsiteY23" fmla="*/ 1016 h 4439410"/>
                  <a:gd name="connsiteX24" fmla="*/ 3166721 w 4030880"/>
                  <a:gd name="connsiteY24" fmla="*/ 143361 h 4439410"/>
                  <a:gd name="connsiteX25" fmla="*/ 3284416 w 4030880"/>
                  <a:gd name="connsiteY25" fmla="*/ 16613 h 4439410"/>
                  <a:gd name="connsiteX26" fmla="*/ 3320630 w 4030880"/>
                  <a:gd name="connsiteY26" fmla="*/ 161468 h 4439410"/>
                  <a:gd name="connsiteX27" fmla="*/ 3293469 w 4030880"/>
                  <a:gd name="connsiteY27" fmla="*/ 188628 h 4439410"/>
                  <a:gd name="connsiteX28" fmla="*/ 3818570 w 4030880"/>
                  <a:gd name="connsiteY28" fmla="*/ 433072 h 4439410"/>
                  <a:gd name="connsiteX29" fmla="*/ 3909105 w 4030880"/>
                  <a:gd name="connsiteY29" fmla="*/ 442125 h 4439410"/>
                  <a:gd name="connsiteX30" fmla="*/ 4026800 w 4030880"/>
                  <a:gd name="connsiteY30" fmla="*/ 704676 h 4439410"/>
                  <a:gd name="connsiteX31" fmla="*/ 3900052 w 4030880"/>
                  <a:gd name="connsiteY31" fmla="*/ 722783 h 4439410"/>
                  <a:gd name="connsiteX32" fmla="*/ 3918158 w 4030880"/>
                  <a:gd name="connsiteY32" fmla="*/ 768050 h 4439410"/>
                  <a:gd name="connsiteX33" fmla="*/ 3631863 w 4030880"/>
                  <a:gd name="connsiteY33" fmla="*/ 712249 h 4439410"/>
                  <a:gd name="connsiteX34" fmla="*/ 3619394 w 4030880"/>
                  <a:gd name="connsiteY34" fmla="*/ 614141 h 4439410"/>
                  <a:gd name="connsiteX35" fmla="*/ 3311576 w 4030880"/>
                  <a:gd name="connsiteY35" fmla="*/ 795211 h 4439410"/>
                  <a:gd name="connsiteX36" fmla="*/ 3105569 w 4030880"/>
                  <a:gd name="connsiteY36" fmla="*/ 501343 h 4439410"/>
                  <a:gd name="connsiteX37" fmla="*/ 3058079 w 4030880"/>
                  <a:gd name="connsiteY37" fmla="*/ 568874 h 4439410"/>
                  <a:gd name="connsiteX38" fmla="*/ 2985652 w 4030880"/>
                  <a:gd name="connsiteY38" fmla="*/ 1256937 h 4439410"/>
                  <a:gd name="connsiteX39" fmla="*/ 3275362 w 4030880"/>
                  <a:gd name="connsiteY39" fmla="*/ 1972161 h 4439410"/>
                  <a:gd name="connsiteX40" fmla="*/ 3709929 w 4030880"/>
                  <a:gd name="connsiteY40" fmla="*/ 1754878 h 4439410"/>
                  <a:gd name="connsiteX41" fmla="*/ 3845731 w 4030880"/>
                  <a:gd name="connsiteY41" fmla="*/ 2461048 h 4439410"/>
                  <a:gd name="connsiteX42" fmla="*/ 3465485 w 4030880"/>
                  <a:gd name="connsiteY42" fmla="*/ 2660224 h 4439410"/>
                  <a:gd name="connsiteX43" fmla="*/ 3302523 w 4030880"/>
                  <a:gd name="connsiteY43" fmla="*/ 2796026 h 4439410"/>
                  <a:gd name="connsiteX44" fmla="*/ 3275362 w 4030880"/>
                  <a:gd name="connsiteY44" fmla="*/ 2560636 h 4439410"/>
                  <a:gd name="connsiteX45" fmla="*/ 3402111 w 4030880"/>
                  <a:gd name="connsiteY45" fmla="*/ 2551583 h 4439410"/>
                  <a:gd name="connsiteX46" fmla="*/ 3501699 w 4030880"/>
                  <a:gd name="connsiteY46" fmla="*/ 2470102 h 4439410"/>
                  <a:gd name="connsiteX47" fmla="*/ 3492646 w 4030880"/>
                  <a:gd name="connsiteY47" fmla="*/ 2361460 h 4439410"/>
                  <a:gd name="connsiteX48" fmla="*/ 3592234 w 4030880"/>
                  <a:gd name="connsiteY48" fmla="*/ 2289032 h 4439410"/>
                  <a:gd name="connsiteX49" fmla="*/ 3610341 w 4030880"/>
                  <a:gd name="connsiteY49" fmla="*/ 1981215 h 4439410"/>
                  <a:gd name="connsiteX50" fmla="*/ 2940384 w 4030880"/>
                  <a:gd name="connsiteY50" fmla="*/ 2451995 h 4439410"/>
                  <a:gd name="connsiteX51" fmla="*/ 2786475 w 4030880"/>
                  <a:gd name="connsiteY51" fmla="*/ 2026481 h 4439410"/>
                  <a:gd name="connsiteX52" fmla="*/ 2379070 w 4030880"/>
                  <a:gd name="connsiteY52" fmla="*/ 2660224 h 4439410"/>
                  <a:gd name="connsiteX53" fmla="*/ 1528044 w 4030880"/>
                  <a:gd name="connsiteY53" fmla="*/ 2687385 h 4439410"/>
                  <a:gd name="connsiteX54" fmla="*/ 1229279 w 4030880"/>
                  <a:gd name="connsiteY54" fmla="*/ 3239646 h 4439410"/>
                  <a:gd name="connsiteX55" fmla="*/ 686071 w 4030880"/>
                  <a:gd name="connsiteY55" fmla="*/ 3538411 h 4439410"/>
                  <a:gd name="connsiteX56" fmla="*/ 595537 w 4030880"/>
                  <a:gd name="connsiteY56" fmla="*/ 4271741 h 4439410"/>
                  <a:gd name="connsiteX57" fmla="*/ 704178 w 4030880"/>
                  <a:gd name="connsiteY57" fmla="*/ 4425650 h 4439410"/>
                  <a:gd name="connsiteX58" fmla="*/ 342040 w 4030880"/>
                  <a:gd name="connsiteY58" fmla="*/ 4416596 h 4439410"/>
                  <a:gd name="connsiteX59" fmla="*/ 405414 w 4030880"/>
                  <a:gd name="connsiteY59" fmla="*/ 4289848 h 4439410"/>
                  <a:gd name="connsiteX60" fmla="*/ 378254 w 4030880"/>
                  <a:gd name="connsiteY60" fmla="*/ 4117833 h 4439410"/>
                  <a:gd name="connsiteX61" fmla="*/ 450681 w 4030880"/>
                  <a:gd name="connsiteY61" fmla="*/ 3737587 h 4439410"/>
                  <a:gd name="connsiteX62" fmla="*/ 405414 w 4030880"/>
                  <a:gd name="connsiteY62" fmla="*/ 3511250 h 4439410"/>
                  <a:gd name="connsiteX63" fmla="*/ 731339 w 4030880"/>
                  <a:gd name="connsiteY63" fmla="*/ 3266807 h 4439410"/>
                  <a:gd name="connsiteX64" fmla="*/ 667964 w 4030880"/>
                  <a:gd name="connsiteY64" fmla="*/ 2796026 h 4439410"/>
                  <a:gd name="connsiteX65" fmla="*/ 477842 w 4030880"/>
                  <a:gd name="connsiteY65" fmla="*/ 3203432 h 4439410"/>
                  <a:gd name="connsiteX66" fmla="*/ 7061 w 4030880"/>
                  <a:gd name="connsiteY66" fmla="*/ 3330181 h 4439410"/>
                  <a:gd name="connsiteX67" fmla="*/ 61382 w 4030880"/>
                  <a:gd name="connsiteY67" fmla="*/ 2705492 h 4439410"/>
                  <a:gd name="connsiteX68" fmla="*/ 151917 w 4030880"/>
                  <a:gd name="connsiteY68" fmla="*/ 2651171 h 4439410"/>
                  <a:gd name="connsiteX69" fmla="*/ 70436 w 4030880"/>
                  <a:gd name="connsiteY69" fmla="*/ 2379567 h 4439410"/>
                  <a:gd name="connsiteX70" fmla="*/ 233398 w 4030880"/>
                  <a:gd name="connsiteY70" fmla="*/ 2578743 h 4439410"/>
                  <a:gd name="connsiteX71" fmla="*/ 396360 w 4030880"/>
                  <a:gd name="connsiteY71" fmla="*/ 2732652 h 4439410"/>
                  <a:gd name="connsiteX72" fmla="*/ 52329 w 4030880"/>
                  <a:gd name="connsiteY72" fmla="*/ 2261872 h 4439410"/>
                  <a:gd name="connsiteX73" fmla="*/ 151917 w 4030880"/>
                  <a:gd name="connsiteY73" fmla="*/ 2243765 h 4439410"/>
                  <a:gd name="connsiteX74" fmla="*/ 224345 w 4030880"/>
                  <a:gd name="connsiteY74" fmla="*/ 1972161 h 4439410"/>
                  <a:gd name="connsiteX75" fmla="*/ 369200 w 4030880"/>
                  <a:gd name="connsiteY75" fmla="*/ 2008375 h 4439410"/>
                  <a:gd name="connsiteX76" fmla="*/ 532162 w 4030880"/>
                  <a:gd name="connsiteY76" fmla="*/ 2026482 h 4439410"/>
                  <a:gd name="connsiteX77" fmla="*/ 450681 w 4030880"/>
                  <a:gd name="connsiteY77" fmla="*/ 2270925 h 4439410"/>
                  <a:gd name="connsiteX78" fmla="*/ 613644 w 4030880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914"/>
                  <a:gd name="connsiteY0" fmla="*/ 2270925 h 4439410"/>
                  <a:gd name="connsiteX1" fmla="*/ 966729 w 4027914"/>
                  <a:gd name="connsiteY1" fmla="*/ 1890680 h 4439410"/>
                  <a:gd name="connsiteX2" fmla="*/ 2095108 w 4027914"/>
                  <a:gd name="connsiteY2" fmla="*/ 1354894 h 4439410"/>
                  <a:gd name="connsiteX3" fmla="*/ 2989808 w 4027914"/>
                  <a:gd name="connsiteY3" fmla="*/ 230480 h 4439410"/>
                  <a:gd name="connsiteX4" fmla="*/ 2953143 w 4027914"/>
                  <a:gd name="connsiteY4" fmla="*/ 223360 h 4439410"/>
                  <a:gd name="connsiteX5" fmla="*/ 2044091 w 4027914"/>
                  <a:gd name="connsiteY5" fmla="*/ 1220723 h 4439410"/>
                  <a:gd name="connsiteX6" fmla="*/ 1747548 w 4027914"/>
                  <a:gd name="connsiteY6" fmla="*/ 1288255 h 4439410"/>
                  <a:gd name="connsiteX7" fmla="*/ 1763434 w 4027914"/>
                  <a:gd name="connsiteY7" fmla="*/ 1211670 h 4439410"/>
                  <a:gd name="connsiteX8" fmla="*/ 1926396 w 4027914"/>
                  <a:gd name="connsiteY8" fmla="*/ 1148296 h 4439410"/>
                  <a:gd name="connsiteX9" fmla="*/ 1840758 w 4027914"/>
                  <a:gd name="connsiteY9" fmla="*/ 993646 h 4439410"/>
                  <a:gd name="connsiteX10" fmla="*/ 2044091 w 4027914"/>
                  <a:gd name="connsiteY10" fmla="*/ 921959 h 4439410"/>
                  <a:gd name="connsiteX11" fmla="*/ 1920018 w 4027914"/>
                  <a:gd name="connsiteY11" fmla="*/ 812577 h 4439410"/>
                  <a:gd name="connsiteX12" fmla="*/ 1852488 w 4027914"/>
                  <a:gd name="connsiteY12" fmla="*/ 889901 h 4439410"/>
                  <a:gd name="connsiteX13" fmla="*/ 1808701 w 4027914"/>
                  <a:gd name="connsiteY13" fmla="*/ 777104 h 4439410"/>
                  <a:gd name="connsiteX14" fmla="*/ 1881129 w 4027914"/>
                  <a:gd name="connsiteY14" fmla="*/ 659409 h 4439410"/>
                  <a:gd name="connsiteX15" fmla="*/ 1980717 w 4027914"/>
                  <a:gd name="connsiteY15" fmla="*/ 505500 h 4439410"/>
                  <a:gd name="connsiteX16" fmla="*/ 1993186 w 4027914"/>
                  <a:gd name="connsiteY16" fmla="*/ 613400 h 4439410"/>
                  <a:gd name="connsiteX17" fmla="*/ 2152733 w 4027914"/>
                  <a:gd name="connsiteY17" fmla="*/ 378751 h 4439410"/>
                  <a:gd name="connsiteX18" fmla="*/ 2306642 w 4027914"/>
                  <a:gd name="connsiteY18" fmla="*/ 324430 h 4439410"/>
                  <a:gd name="connsiteX19" fmla="*/ 2297588 w 4027914"/>
                  <a:gd name="connsiteY19" fmla="*/ 242949 h 4439410"/>
                  <a:gd name="connsiteX20" fmla="*/ 2659727 w 4027914"/>
                  <a:gd name="connsiteY20" fmla="*/ 134308 h 4439410"/>
                  <a:gd name="connsiteX21" fmla="*/ 2542032 w 4027914"/>
                  <a:gd name="connsiteY21" fmla="*/ 89040 h 4439410"/>
                  <a:gd name="connsiteX22" fmla="*/ 2886063 w 4027914"/>
                  <a:gd name="connsiteY22" fmla="*/ 79987 h 4439410"/>
                  <a:gd name="connsiteX23" fmla="*/ 3128285 w 4027914"/>
                  <a:gd name="connsiteY23" fmla="*/ 1016 h 4439410"/>
                  <a:gd name="connsiteX24" fmla="*/ 3166721 w 4027914"/>
                  <a:gd name="connsiteY24" fmla="*/ 143361 h 4439410"/>
                  <a:gd name="connsiteX25" fmla="*/ 3284416 w 4027914"/>
                  <a:gd name="connsiteY25" fmla="*/ 16613 h 4439410"/>
                  <a:gd name="connsiteX26" fmla="*/ 3320630 w 4027914"/>
                  <a:gd name="connsiteY26" fmla="*/ 161468 h 4439410"/>
                  <a:gd name="connsiteX27" fmla="*/ 3293469 w 4027914"/>
                  <a:gd name="connsiteY27" fmla="*/ 188628 h 4439410"/>
                  <a:gd name="connsiteX28" fmla="*/ 3818570 w 4027914"/>
                  <a:gd name="connsiteY28" fmla="*/ 433072 h 4439410"/>
                  <a:gd name="connsiteX29" fmla="*/ 3909105 w 4027914"/>
                  <a:gd name="connsiteY29" fmla="*/ 442125 h 4439410"/>
                  <a:gd name="connsiteX30" fmla="*/ 4026800 w 4027914"/>
                  <a:gd name="connsiteY30" fmla="*/ 704676 h 4439410"/>
                  <a:gd name="connsiteX31" fmla="*/ 3900052 w 4027914"/>
                  <a:gd name="connsiteY31" fmla="*/ 722783 h 4439410"/>
                  <a:gd name="connsiteX32" fmla="*/ 3918158 w 4027914"/>
                  <a:gd name="connsiteY32" fmla="*/ 768050 h 4439410"/>
                  <a:gd name="connsiteX33" fmla="*/ 3631863 w 4027914"/>
                  <a:gd name="connsiteY33" fmla="*/ 712249 h 4439410"/>
                  <a:gd name="connsiteX34" fmla="*/ 3619394 w 4027914"/>
                  <a:gd name="connsiteY34" fmla="*/ 614141 h 4439410"/>
                  <a:gd name="connsiteX35" fmla="*/ 3311576 w 4027914"/>
                  <a:gd name="connsiteY35" fmla="*/ 795211 h 4439410"/>
                  <a:gd name="connsiteX36" fmla="*/ 3105569 w 4027914"/>
                  <a:gd name="connsiteY36" fmla="*/ 501343 h 4439410"/>
                  <a:gd name="connsiteX37" fmla="*/ 3058079 w 4027914"/>
                  <a:gd name="connsiteY37" fmla="*/ 568874 h 4439410"/>
                  <a:gd name="connsiteX38" fmla="*/ 2985652 w 4027914"/>
                  <a:gd name="connsiteY38" fmla="*/ 1256937 h 4439410"/>
                  <a:gd name="connsiteX39" fmla="*/ 3275362 w 4027914"/>
                  <a:gd name="connsiteY39" fmla="*/ 1972161 h 4439410"/>
                  <a:gd name="connsiteX40" fmla="*/ 3709929 w 4027914"/>
                  <a:gd name="connsiteY40" fmla="*/ 1754878 h 4439410"/>
                  <a:gd name="connsiteX41" fmla="*/ 3845731 w 4027914"/>
                  <a:gd name="connsiteY41" fmla="*/ 2461048 h 4439410"/>
                  <a:gd name="connsiteX42" fmla="*/ 3465485 w 4027914"/>
                  <a:gd name="connsiteY42" fmla="*/ 2660224 h 4439410"/>
                  <a:gd name="connsiteX43" fmla="*/ 3302523 w 4027914"/>
                  <a:gd name="connsiteY43" fmla="*/ 2796026 h 4439410"/>
                  <a:gd name="connsiteX44" fmla="*/ 3275362 w 4027914"/>
                  <a:gd name="connsiteY44" fmla="*/ 2560636 h 4439410"/>
                  <a:gd name="connsiteX45" fmla="*/ 3402111 w 4027914"/>
                  <a:gd name="connsiteY45" fmla="*/ 2551583 h 4439410"/>
                  <a:gd name="connsiteX46" fmla="*/ 3501699 w 4027914"/>
                  <a:gd name="connsiteY46" fmla="*/ 2470102 h 4439410"/>
                  <a:gd name="connsiteX47" fmla="*/ 3492646 w 4027914"/>
                  <a:gd name="connsiteY47" fmla="*/ 2361460 h 4439410"/>
                  <a:gd name="connsiteX48" fmla="*/ 3592234 w 4027914"/>
                  <a:gd name="connsiteY48" fmla="*/ 2289032 h 4439410"/>
                  <a:gd name="connsiteX49" fmla="*/ 3610341 w 4027914"/>
                  <a:gd name="connsiteY49" fmla="*/ 1981215 h 4439410"/>
                  <a:gd name="connsiteX50" fmla="*/ 2940384 w 4027914"/>
                  <a:gd name="connsiteY50" fmla="*/ 2451995 h 4439410"/>
                  <a:gd name="connsiteX51" fmla="*/ 2786475 w 4027914"/>
                  <a:gd name="connsiteY51" fmla="*/ 2026481 h 4439410"/>
                  <a:gd name="connsiteX52" fmla="*/ 2379070 w 4027914"/>
                  <a:gd name="connsiteY52" fmla="*/ 2660224 h 4439410"/>
                  <a:gd name="connsiteX53" fmla="*/ 1528044 w 4027914"/>
                  <a:gd name="connsiteY53" fmla="*/ 2687385 h 4439410"/>
                  <a:gd name="connsiteX54" fmla="*/ 1229279 w 4027914"/>
                  <a:gd name="connsiteY54" fmla="*/ 3239646 h 4439410"/>
                  <a:gd name="connsiteX55" fmla="*/ 686071 w 4027914"/>
                  <a:gd name="connsiteY55" fmla="*/ 3538411 h 4439410"/>
                  <a:gd name="connsiteX56" fmla="*/ 595537 w 4027914"/>
                  <a:gd name="connsiteY56" fmla="*/ 4271741 h 4439410"/>
                  <a:gd name="connsiteX57" fmla="*/ 704178 w 4027914"/>
                  <a:gd name="connsiteY57" fmla="*/ 4425650 h 4439410"/>
                  <a:gd name="connsiteX58" fmla="*/ 342040 w 4027914"/>
                  <a:gd name="connsiteY58" fmla="*/ 4416596 h 4439410"/>
                  <a:gd name="connsiteX59" fmla="*/ 405414 w 4027914"/>
                  <a:gd name="connsiteY59" fmla="*/ 4289848 h 4439410"/>
                  <a:gd name="connsiteX60" fmla="*/ 378254 w 4027914"/>
                  <a:gd name="connsiteY60" fmla="*/ 4117833 h 4439410"/>
                  <a:gd name="connsiteX61" fmla="*/ 450681 w 4027914"/>
                  <a:gd name="connsiteY61" fmla="*/ 3737587 h 4439410"/>
                  <a:gd name="connsiteX62" fmla="*/ 405414 w 4027914"/>
                  <a:gd name="connsiteY62" fmla="*/ 3511250 h 4439410"/>
                  <a:gd name="connsiteX63" fmla="*/ 731339 w 4027914"/>
                  <a:gd name="connsiteY63" fmla="*/ 3266807 h 4439410"/>
                  <a:gd name="connsiteX64" fmla="*/ 667964 w 4027914"/>
                  <a:gd name="connsiteY64" fmla="*/ 2796026 h 4439410"/>
                  <a:gd name="connsiteX65" fmla="*/ 477842 w 4027914"/>
                  <a:gd name="connsiteY65" fmla="*/ 3203432 h 4439410"/>
                  <a:gd name="connsiteX66" fmla="*/ 7061 w 4027914"/>
                  <a:gd name="connsiteY66" fmla="*/ 3330181 h 4439410"/>
                  <a:gd name="connsiteX67" fmla="*/ 61382 w 4027914"/>
                  <a:gd name="connsiteY67" fmla="*/ 2705492 h 4439410"/>
                  <a:gd name="connsiteX68" fmla="*/ 151917 w 4027914"/>
                  <a:gd name="connsiteY68" fmla="*/ 2651171 h 4439410"/>
                  <a:gd name="connsiteX69" fmla="*/ 70436 w 4027914"/>
                  <a:gd name="connsiteY69" fmla="*/ 2379567 h 4439410"/>
                  <a:gd name="connsiteX70" fmla="*/ 233398 w 4027914"/>
                  <a:gd name="connsiteY70" fmla="*/ 2578743 h 4439410"/>
                  <a:gd name="connsiteX71" fmla="*/ 396360 w 4027914"/>
                  <a:gd name="connsiteY71" fmla="*/ 2732652 h 4439410"/>
                  <a:gd name="connsiteX72" fmla="*/ 52329 w 4027914"/>
                  <a:gd name="connsiteY72" fmla="*/ 2261872 h 4439410"/>
                  <a:gd name="connsiteX73" fmla="*/ 151917 w 4027914"/>
                  <a:gd name="connsiteY73" fmla="*/ 2243765 h 4439410"/>
                  <a:gd name="connsiteX74" fmla="*/ 224345 w 4027914"/>
                  <a:gd name="connsiteY74" fmla="*/ 1972161 h 4439410"/>
                  <a:gd name="connsiteX75" fmla="*/ 369200 w 4027914"/>
                  <a:gd name="connsiteY75" fmla="*/ 2008375 h 4439410"/>
                  <a:gd name="connsiteX76" fmla="*/ 532162 w 4027914"/>
                  <a:gd name="connsiteY76" fmla="*/ 2026482 h 4439410"/>
                  <a:gd name="connsiteX77" fmla="*/ 450681 w 4027914"/>
                  <a:gd name="connsiteY77" fmla="*/ 2270925 h 4439410"/>
                  <a:gd name="connsiteX78" fmla="*/ 613644 w 4027914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818570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764537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55858 w 4027987"/>
                  <a:gd name="connsiteY40" fmla="*/ 1750849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55858 w 4030640"/>
                  <a:gd name="connsiteY40" fmla="*/ 1750849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43049"/>
                  <a:gd name="connsiteY0" fmla="*/ 2254370 h 4422855"/>
                  <a:gd name="connsiteX1" fmla="*/ 966729 w 4043049"/>
                  <a:gd name="connsiteY1" fmla="*/ 1874125 h 4422855"/>
                  <a:gd name="connsiteX2" fmla="*/ 2095108 w 4043049"/>
                  <a:gd name="connsiteY2" fmla="*/ 1338339 h 4422855"/>
                  <a:gd name="connsiteX3" fmla="*/ 2989808 w 4043049"/>
                  <a:gd name="connsiteY3" fmla="*/ 213925 h 4422855"/>
                  <a:gd name="connsiteX4" fmla="*/ 2953143 w 4043049"/>
                  <a:gd name="connsiteY4" fmla="*/ 206805 h 4422855"/>
                  <a:gd name="connsiteX5" fmla="*/ 2044091 w 4043049"/>
                  <a:gd name="connsiteY5" fmla="*/ 1204168 h 4422855"/>
                  <a:gd name="connsiteX6" fmla="*/ 1747548 w 4043049"/>
                  <a:gd name="connsiteY6" fmla="*/ 1271700 h 4422855"/>
                  <a:gd name="connsiteX7" fmla="*/ 1763434 w 4043049"/>
                  <a:gd name="connsiteY7" fmla="*/ 1195115 h 4422855"/>
                  <a:gd name="connsiteX8" fmla="*/ 1926396 w 4043049"/>
                  <a:gd name="connsiteY8" fmla="*/ 1131741 h 4422855"/>
                  <a:gd name="connsiteX9" fmla="*/ 1840758 w 4043049"/>
                  <a:gd name="connsiteY9" fmla="*/ 977091 h 4422855"/>
                  <a:gd name="connsiteX10" fmla="*/ 2044091 w 4043049"/>
                  <a:gd name="connsiteY10" fmla="*/ 905404 h 4422855"/>
                  <a:gd name="connsiteX11" fmla="*/ 1920018 w 4043049"/>
                  <a:gd name="connsiteY11" fmla="*/ 796022 h 4422855"/>
                  <a:gd name="connsiteX12" fmla="*/ 1852488 w 4043049"/>
                  <a:gd name="connsiteY12" fmla="*/ 873346 h 4422855"/>
                  <a:gd name="connsiteX13" fmla="*/ 1808701 w 4043049"/>
                  <a:gd name="connsiteY13" fmla="*/ 760549 h 4422855"/>
                  <a:gd name="connsiteX14" fmla="*/ 1881129 w 4043049"/>
                  <a:gd name="connsiteY14" fmla="*/ 642854 h 4422855"/>
                  <a:gd name="connsiteX15" fmla="*/ 1980717 w 4043049"/>
                  <a:gd name="connsiteY15" fmla="*/ 488945 h 4422855"/>
                  <a:gd name="connsiteX16" fmla="*/ 1993186 w 4043049"/>
                  <a:gd name="connsiteY16" fmla="*/ 596845 h 4422855"/>
                  <a:gd name="connsiteX17" fmla="*/ 2152733 w 4043049"/>
                  <a:gd name="connsiteY17" fmla="*/ 362196 h 4422855"/>
                  <a:gd name="connsiteX18" fmla="*/ 2306642 w 4043049"/>
                  <a:gd name="connsiteY18" fmla="*/ 307875 h 4422855"/>
                  <a:gd name="connsiteX19" fmla="*/ 2297588 w 4043049"/>
                  <a:gd name="connsiteY19" fmla="*/ 226394 h 4422855"/>
                  <a:gd name="connsiteX20" fmla="*/ 2655552 w 4043049"/>
                  <a:gd name="connsiteY20" fmla="*/ 130279 h 4422855"/>
                  <a:gd name="connsiteX21" fmla="*/ 2542032 w 4043049"/>
                  <a:gd name="connsiteY21" fmla="*/ 72485 h 4422855"/>
                  <a:gd name="connsiteX22" fmla="*/ 2902765 w 4043049"/>
                  <a:gd name="connsiteY22" fmla="*/ 63432 h 4422855"/>
                  <a:gd name="connsiteX23" fmla="*/ 3094882 w 4043049"/>
                  <a:gd name="connsiteY23" fmla="*/ 72143 h 4422855"/>
                  <a:gd name="connsiteX24" fmla="*/ 3166721 w 4043049"/>
                  <a:gd name="connsiteY24" fmla="*/ 126806 h 4422855"/>
                  <a:gd name="connsiteX25" fmla="*/ 3284416 w 4043049"/>
                  <a:gd name="connsiteY25" fmla="*/ 58 h 4422855"/>
                  <a:gd name="connsiteX26" fmla="*/ 3320630 w 4043049"/>
                  <a:gd name="connsiteY26" fmla="*/ 144913 h 4422855"/>
                  <a:gd name="connsiteX27" fmla="*/ 3293469 w 4043049"/>
                  <a:gd name="connsiteY27" fmla="*/ 197125 h 4422855"/>
                  <a:gd name="connsiteX28" fmla="*/ 3764537 w 4043049"/>
                  <a:gd name="connsiteY28" fmla="*/ 416517 h 4422855"/>
                  <a:gd name="connsiteX29" fmla="*/ 3904949 w 4043049"/>
                  <a:gd name="connsiteY29" fmla="*/ 433883 h 4422855"/>
                  <a:gd name="connsiteX30" fmla="*/ 4026800 w 4043049"/>
                  <a:gd name="connsiteY30" fmla="*/ 688121 h 4422855"/>
                  <a:gd name="connsiteX31" fmla="*/ 3900052 w 4043049"/>
                  <a:gd name="connsiteY31" fmla="*/ 706228 h 4422855"/>
                  <a:gd name="connsiteX32" fmla="*/ 3918158 w 4043049"/>
                  <a:gd name="connsiteY32" fmla="*/ 751495 h 4422855"/>
                  <a:gd name="connsiteX33" fmla="*/ 3631863 w 4043049"/>
                  <a:gd name="connsiteY33" fmla="*/ 695694 h 4422855"/>
                  <a:gd name="connsiteX34" fmla="*/ 3619394 w 4043049"/>
                  <a:gd name="connsiteY34" fmla="*/ 597586 h 4422855"/>
                  <a:gd name="connsiteX35" fmla="*/ 3311576 w 4043049"/>
                  <a:gd name="connsiteY35" fmla="*/ 778656 h 4422855"/>
                  <a:gd name="connsiteX36" fmla="*/ 3105569 w 4043049"/>
                  <a:gd name="connsiteY36" fmla="*/ 484788 h 4422855"/>
                  <a:gd name="connsiteX37" fmla="*/ 3058079 w 4043049"/>
                  <a:gd name="connsiteY37" fmla="*/ 552319 h 4422855"/>
                  <a:gd name="connsiteX38" fmla="*/ 2985652 w 4043049"/>
                  <a:gd name="connsiteY38" fmla="*/ 1240382 h 4422855"/>
                  <a:gd name="connsiteX39" fmla="*/ 3275362 w 4043049"/>
                  <a:gd name="connsiteY39" fmla="*/ 1955606 h 4422855"/>
                  <a:gd name="connsiteX40" fmla="*/ 3768384 w 4043049"/>
                  <a:gd name="connsiteY40" fmla="*/ 1755025 h 4422855"/>
                  <a:gd name="connsiteX41" fmla="*/ 4041724 w 4043049"/>
                  <a:gd name="connsiteY41" fmla="*/ 1764161 h 4422855"/>
                  <a:gd name="connsiteX42" fmla="*/ 3845731 w 4043049"/>
                  <a:gd name="connsiteY42" fmla="*/ 2444493 h 4422855"/>
                  <a:gd name="connsiteX43" fmla="*/ 3465485 w 4043049"/>
                  <a:gd name="connsiteY43" fmla="*/ 2643669 h 4422855"/>
                  <a:gd name="connsiteX44" fmla="*/ 3302523 w 4043049"/>
                  <a:gd name="connsiteY44" fmla="*/ 2779471 h 4422855"/>
                  <a:gd name="connsiteX45" fmla="*/ 3275362 w 4043049"/>
                  <a:gd name="connsiteY45" fmla="*/ 2544081 h 4422855"/>
                  <a:gd name="connsiteX46" fmla="*/ 3402111 w 4043049"/>
                  <a:gd name="connsiteY46" fmla="*/ 2535028 h 4422855"/>
                  <a:gd name="connsiteX47" fmla="*/ 3501699 w 4043049"/>
                  <a:gd name="connsiteY47" fmla="*/ 2453547 h 4422855"/>
                  <a:gd name="connsiteX48" fmla="*/ 3492646 w 4043049"/>
                  <a:gd name="connsiteY48" fmla="*/ 2344905 h 4422855"/>
                  <a:gd name="connsiteX49" fmla="*/ 3592234 w 4043049"/>
                  <a:gd name="connsiteY49" fmla="*/ 2272477 h 4422855"/>
                  <a:gd name="connsiteX50" fmla="*/ 3610341 w 4043049"/>
                  <a:gd name="connsiteY50" fmla="*/ 1964660 h 4422855"/>
                  <a:gd name="connsiteX51" fmla="*/ 2940384 w 4043049"/>
                  <a:gd name="connsiteY51" fmla="*/ 2435440 h 4422855"/>
                  <a:gd name="connsiteX52" fmla="*/ 2786475 w 4043049"/>
                  <a:gd name="connsiteY52" fmla="*/ 2009926 h 4422855"/>
                  <a:gd name="connsiteX53" fmla="*/ 2379070 w 4043049"/>
                  <a:gd name="connsiteY53" fmla="*/ 2643669 h 4422855"/>
                  <a:gd name="connsiteX54" fmla="*/ 1528044 w 4043049"/>
                  <a:gd name="connsiteY54" fmla="*/ 2670830 h 4422855"/>
                  <a:gd name="connsiteX55" fmla="*/ 1229279 w 4043049"/>
                  <a:gd name="connsiteY55" fmla="*/ 3223091 h 4422855"/>
                  <a:gd name="connsiteX56" fmla="*/ 686071 w 4043049"/>
                  <a:gd name="connsiteY56" fmla="*/ 3521856 h 4422855"/>
                  <a:gd name="connsiteX57" fmla="*/ 595537 w 4043049"/>
                  <a:gd name="connsiteY57" fmla="*/ 4255186 h 4422855"/>
                  <a:gd name="connsiteX58" fmla="*/ 704178 w 4043049"/>
                  <a:gd name="connsiteY58" fmla="*/ 4409095 h 4422855"/>
                  <a:gd name="connsiteX59" fmla="*/ 342040 w 4043049"/>
                  <a:gd name="connsiteY59" fmla="*/ 4400041 h 4422855"/>
                  <a:gd name="connsiteX60" fmla="*/ 405414 w 4043049"/>
                  <a:gd name="connsiteY60" fmla="*/ 4273293 h 4422855"/>
                  <a:gd name="connsiteX61" fmla="*/ 378254 w 4043049"/>
                  <a:gd name="connsiteY61" fmla="*/ 4101278 h 4422855"/>
                  <a:gd name="connsiteX62" fmla="*/ 450681 w 4043049"/>
                  <a:gd name="connsiteY62" fmla="*/ 3721032 h 4422855"/>
                  <a:gd name="connsiteX63" fmla="*/ 405414 w 4043049"/>
                  <a:gd name="connsiteY63" fmla="*/ 3494695 h 4422855"/>
                  <a:gd name="connsiteX64" fmla="*/ 731339 w 4043049"/>
                  <a:gd name="connsiteY64" fmla="*/ 3250252 h 4422855"/>
                  <a:gd name="connsiteX65" fmla="*/ 667964 w 4043049"/>
                  <a:gd name="connsiteY65" fmla="*/ 2779471 h 4422855"/>
                  <a:gd name="connsiteX66" fmla="*/ 477842 w 4043049"/>
                  <a:gd name="connsiteY66" fmla="*/ 3186877 h 4422855"/>
                  <a:gd name="connsiteX67" fmla="*/ 7061 w 4043049"/>
                  <a:gd name="connsiteY67" fmla="*/ 3313626 h 4422855"/>
                  <a:gd name="connsiteX68" fmla="*/ 61382 w 4043049"/>
                  <a:gd name="connsiteY68" fmla="*/ 2688937 h 4422855"/>
                  <a:gd name="connsiteX69" fmla="*/ 151917 w 4043049"/>
                  <a:gd name="connsiteY69" fmla="*/ 2634616 h 4422855"/>
                  <a:gd name="connsiteX70" fmla="*/ 70436 w 4043049"/>
                  <a:gd name="connsiteY70" fmla="*/ 2363012 h 4422855"/>
                  <a:gd name="connsiteX71" fmla="*/ 233398 w 4043049"/>
                  <a:gd name="connsiteY71" fmla="*/ 2562188 h 4422855"/>
                  <a:gd name="connsiteX72" fmla="*/ 396360 w 4043049"/>
                  <a:gd name="connsiteY72" fmla="*/ 2716097 h 4422855"/>
                  <a:gd name="connsiteX73" fmla="*/ 52329 w 4043049"/>
                  <a:gd name="connsiteY73" fmla="*/ 2245317 h 4422855"/>
                  <a:gd name="connsiteX74" fmla="*/ 151917 w 4043049"/>
                  <a:gd name="connsiteY74" fmla="*/ 2227210 h 4422855"/>
                  <a:gd name="connsiteX75" fmla="*/ 224345 w 4043049"/>
                  <a:gd name="connsiteY75" fmla="*/ 1955606 h 4422855"/>
                  <a:gd name="connsiteX76" fmla="*/ 369200 w 4043049"/>
                  <a:gd name="connsiteY76" fmla="*/ 1991820 h 4422855"/>
                  <a:gd name="connsiteX77" fmla="*/ 532162 w 4043049"/>
                  <a:gd name="connsiteY77" fmla="*/ 2009927 h 4422855"/>
                  <a:gd name="connsiteX78" fmla="*/ 450681 w 4043049"/>
                  <a:gd name="connsiteY78" fmla="*/ 2254370 h 4422855"/>
                  <a:gd name="connsiteX79" fmla="*/ 613644 w 4043049"/>
                  <a:gd name="connsiteY79" fmla="*/ 2254370 h 4422855"/>
                  <a:gd name="connsiteX0" fmla="*/ 613644 w 4047059"/>
                  <a:gd name="connsiteY0" fmla="*/ 2254370 h 4422855"/>
                  <a:gd name="connsiteX1" fmla="*/ 966729 w 4047059"/>
                  <a:gd name="connsiteY1" fmla="*/ 1874125 h 4422855"/>
                  <a:gd name="connsiteX2" fmla="*/ 2095108 w 4047059"/>
                  <a:gd name="connsiteY2" fmla="*/ 1338339 h 4422855"/>
                  <a:gd name="connsiteX3" fmla="*/ 2989808 w 4047059"/>
                  <a:gd name="connsiteY3" fmla="*/ 213925 h 4422855"/>
                  <a:gd name="connsiteX4" fmla="*/ 2953143 w 4047059"/>
                  <a:gd name="connsiteY4" fmla="*/ 206805 h 4422855"/>
                  <a:gd name="connsiteX5" fmla="*/ 2044091 w 4047059"/>
                  <a:gd name="connsiteY5" fmla="*/ 1204168 h 4422855"/>
                  <a:gd name="connsiteX6" fmla="*/ 1747548 w 4047059"/>
                  <a:gd name="connsiteY6" fmla="*/ 1271700 h 4422855"/>
                  <a:gd name="connsiteX7" fmla="*/ 1763434 w 4047059"/>
                  <a:gd name="connsiteY7" fmla="*/ 1195115 h 4422855"/>
                  <a:gd name="connsiteX8" fmla="*/ 1926396 w 4047059"/>
                  <a:gd name="connsiteY8" fmla="*/ 1131741 h 4422855"/>
                  <a:gd name="connsiteX9" fmla="*/ 1840758 w 4047059"/>
                  <a:gd name="connsiteY9" fmla="*/ 977091 h 4422855"/>
                  <a:gd name="connsiteX10" fmla="*/ 2044091 w 4047059"/>
                  <a:gd name="connsiteY10" fmla="*/ 905404 h 4422855"/>
                  <a:gd name="connsiteX11" fmla="*/ 1920018 w 4047059"/>
                  <a:gd name="connsiteY11" fmla="*/ 796022 h 4422855"/>
                  <a:gd name="connsiteX12" fmla="*/ 1852488 w 4047059"/>
                  <a:gd name="connsiteY12" fmla="*/ 873346 h 4422855"/>
                  <a:gd name="connsiteX13" fmla="*/ 1808701 w 4047059"/>
                  <a:gd name="connsiteY13" fmla="*/ 760549 h 4422855"/>
                  <a:gd name="connsiteX14" fmla="*/ 1881129 w 4047059"/>
                  <a:gd name="connsiteY14" fmla="*/ 642854 h 4422855"/>
                  <a:gd name="connsiteX15" fmla="*/ 1980717 w 4047059"/>
                  <a:gd name="connsiteY15" fmla="*/ 488945 h 4422855"/>
                  <a:gd name="connsiteX16" fmla="*/ 1993186 w 4047059"/>
                  <a:gd name="connsiteY16" fmla="*/ 596845 h 4422855"/>
                  <a:gd name="connsiteX17" fmla="*/ 2152733 w 4047059"/>
                  <a:gd name="connsiteY17" fmla="*/ 362196 h 4422855"/>
                  <a:gd name="connsiteX18" fmla="*/ 2306642 w 4047059"/>
                  <a:gd name="connsiteY18" fmla="*/ 307875 h 4422855"/>
                  <a:gd name="connsiteX19" fmla="*/ 2297588 w 4047059"/>
                  <a:gd name="connsiteY19" fmla="*/ 226394 h 4422855"/>
                  <a:gd name="connsiteX20" fmla="*/ 2655552 w 4047059"/>
                  <a:gd name="connsiteY20" fmla="*/ 130279 h 4422855"/>
                  <a:gd name="connsiteX21" fmla="*/ 2542032 w 4047059"/>
                  <a:gd name="connsiteY21" fmla="*/ 72485 h 4422855"/>
                  <a:gd name="connsiteX22" fmla="*/ 2902765 w 4047059"/>
                  <a:gd name="connsiteY22" fmla="*/ 63432 h 4422855"/>
                  <a:gd name="connsiteX23" fmla="*/ 3094882 w 4047059"/>
                  <a:gd name="connsiteY23" fmla="*/ 72143 h 4422855"/>
                  <a:gd name="connsiteX24" fmla="*/ 3166721 w 4047059"/>
                  <a:gd name="connsiteY24" fmla="*/ 126806 h 4422855"/>
                  <a:gd name="connsiteX25" fmla="*/ 3284416 w 4047059"/>
                  <a:gd name="connsiteY25" fmla="*/ 58 h 4422855"/>
                  <a:gd name="connsiteX26" fmla="*/ 3320630 w 4047059"/>
                  <a:gd name="connsiteY26" fmla="*/ 144913 h 4422855"/>
                  <a:gd name="connsiteX27" fmla="*/ 3293469 w 4047059"/>
                  <a:gd name="connsiteY27" fmla="*/ 197125 h 4422855"/>
                  <a:gd name="connsiteX28" fmla="*/ 3764537 w 4047059"/>
                  <a:gd name="connsiteY28" fmla="*/ 416517 h 4422855"/>
                  <a:gd name="connsiteX29" fmla="*/ 3904949 w 4047059"/>
                  <a:gd name="connsiteY29" fmla="*/ 433883 h 4422855"/>
                  <a:gd name="connsiteX30" fmla="*/ 4026800 w 4047059"/>
                  <a:gd name="connsiteY30" fmla="*/ 688121 h 4422855"/>
                  <a:gd name="connsiteX31" fmla="*/ 3900052 w 4047059"/>
                  <a:gd name="connsiteY31" fmla="*/ 706228 h 4422855"/>
                  <a:gd name="connsiteX32" fmla="*/ 3918158 w 4047059"/>
                  <a:gd name="connsiteY32" fmla="*/ 751495 h 4422855"/>
                  <a:gd name="connsiteX33" fmla="*/ 3631863 w 4047059"/>
                  <a:gd name="connsiteY33" fmla="*/ 695694 h 4422855"/>
                  <a:gd name="connsiteX34" fmla="*/ 3619394 w 4047059"/>
                  <a:gd name="connsiteY34" fmla="*/ 597586 h 4422855"/>
                  <a:gd name="connsiteX35" fmla="*/ 3311576 w 4047059"/>
                  <a:gd name="connsiteY35" fmla="*/ 778656 h 4422855"/>
                  <a:gd name="connsiteX36" fmla="*/ 3105569 w 4047059"/>
                  <a:gd name="connsiteY36" fmla="*/ 484788 h 4422855"/>
                  <a:gd name="connsiteX37" fmla="*/ 3058079 w 4047059"/>
                  <a:gd name="connsiteY37" fmla="*/ 552319 h 4422855"/>
                  <a:gd name="connsiteX38" fmla="*/ 2985652 w 4047059"/>
                  <a:gd name="connsiteY38" fmla="*/ 1240382 h 4422855"/>
                  <a:gd name="connsiteX39" fmla="*/ 3275362 w 4047059"/>
                  <a:gd name="connsiteY39" fmla="*/ 1955606 h 4422855"/>
                  <a:gd name="connsiteX40" fmla="*/ 3768384 w 4047059"/>
                  <a:gd name="connsiteY40" fmla="*/ 1755025 h 4422855"/>
                  <a:gd name="connsiteX41" fmla="*/ 4041724 w 4047059"/>
                  <a:gd name="connsiteY41" fmla="*/ 1764161 h 4422855"/>
                  <a:gd name="connsiteX42" fmla="*/ 3912287 w 4047059"/>
                  <a:gd name="connsiteY42" fmla="*/ 2123241 h 4422855"/>
                  <a:gd name="connsiteX43" fmla="*/ 3845731 w 4047059"/>
                  <a:gd name="connsiteY43" fmla="*/ 2444493 h 4422855"/>
                  <a:gd name="connsiteX44" fmla="*/ 3465485 w 4047059"/>
                  <a:gd name="connsiteY44" fmla="*/ 2643669 h 4422855"/>
                  <a:gd name="connsiteX45" fmla="*/ 3302523 w 4047059"/>
                  <a:gd name="connsiteY45" fmla="*/ 2779471 h 4422855"/>
                  <a:gd name="connsiteX46" fmla="*/ 3275362 w 4047059"/>
                  <a:gd name="connsiteY46" fmla="*/ 2544081 h 4422855"/>
                  <a:gd name="connsiteX47" fmla="*/ 3402111 w 4047059"/>
                  <a:gd name="connsiteY47" fmla="*/ 2535028 h 4422855"/>
                  <a:gd name="connsiteX48" fmla="*/ 3501699 w 4047059"/>
                  <a:gd name="connsiteY48" fmla="*/ 2453547 h 4422855"/>
                  <a:gd name="connsiteX49" fmla="*/ 3492646 w 4047059"/>
                  <a:gd name="connsiteY49" fmla="*/ 2344905 h 4422855"/>
                  <a:gd name="connsiteX50" fmla="*/ 3592234 w 4047059"/>
                  <a:gd name="connsiteY50" fmla="*/ 2272477 h 4422855"/>
                  <a:gd name="connsiteX51" fmla="*/ 3610341 w 4047059"/>
                  <a:gd name="connsiteY51" fmla="*/ 1964660 h 4422855"/>
                  <a:gd name="connsiteX52" fmla="*/ 2940384 w 4047059"/>
                  <a:gd name="connsiteY52" fmla="*/ 2435440 h 4422855"/>
                  <a:gd name="connsiteX53" fmla="*/ 2786475 w 4047059"/>
                  <a:gd name="connsiteY53" fmla="*/ 2009926 h 4422855"/>
                  <a:gd name="connsiteX54" fmla="*/ 2379070 w 4047059"/>
                  <a:gd name="connsiteY54" fmla="*/ 2643669 h 4422855"/>
                  <a:gd name="connsiteX55" fmla="*/ 1528044 w 4047059"/>
                  <a:gd name="connsiteY55" fmla="*/ 2670830 h 4422855"/>
                  <a:gd name="connsiteX56" fmla="*/ 1229279 w 4047059"/>
                  <a:gd name="connsiteY56" fmla="*/ 3223091 h 4422855"/>
                  <a:gd name="connsiteX57" fmla="*/ 686071 w 4047059"/>
                  <a:gd name="connsiteY57" fmla="*/ 3521856 h 4422855"/>
                  <a:gd name="connsiteX58" fmla="*/ 595537 w 4047059"/>
                  <a:gd name="connsiteY58" fmla="*/ 4255186 h 4422855"/>
                  <a:gd name="connsiteX59" fmla="*/ 704178 w 4047059"/>
                  <a:gd name="connsiteY59" fmla="*/ 4409095 h 4422855"/>
                  <a:gd name="connsiteX60" fmla="*/ 342040 w 4047059"/>
                  <a:gd name="connsiteY60" fmla="*/ 4400041 h 4422855"/>
                  <a:gd name="connsiteX61" fmla="*/ 405414 w 4047059"/>
                  <a:gd name="connsiteY61" fmla="*/ 4273293 h 4422855"/>
                  <a:gd name="connsiteX62" fmla="*/ 378254 w 4047059"/>
                  <a:gd name="connsiteY62" fmla="*/ 4101278 h 4422855"/>
                  <a:gd name="connsiteX63" fmla="*/ 450681 w 4047059"/>
                  <a:gd name="connsiteY63" fmla="*/ 3721032 h 4422855"/>
                  <a:gd name="connsiteX64" fmla="*/ 405414 w 4047059"/>
                  <a:gd name="connsiteY64" fmla="*/ 3494695 h 4422855"/>
                  <a:gd name="connsiteX65" fmla="*/ 731339 w 4047059"/>
                  <a:gd name="connsiteY65" fmla="*/ 3250252 h 4422855"/>
                  <a:gd name="connsiteX66" fmla="*/ 667964 w 4047059"/>
                  <a:gd name="connsiteY66" fmla="*/ 2779471 h 4422855"/>
                  <a:gd name="connsiteX67" fmla="*/ 477842 w 4047059"/>
                  <a:gd name="connsiteY67" fmla="*/ 3186877 h 4422855"/>
                  <a:gd name="connsiteX68" fmla="*/ 7061 w 4047059"/>
                  <a:gd name="connsiteY68" fmla="*/ 3313626 h 4422855"/>
                  <a:gd name="connsiteX69" fmla="*/ 61382 w 4047059"/>
                  <a:gd name="connsiteY69" fmla="*/ 2688937 h 4422855"/>
                  <a:gd name="connsiteX70" fmla="*/ 151917 w 4047059"/>
                  <a:gd name="connsiteY70" fmla="*/ 2634616 h 4422855"/>
                  <a:gd name="connsiteX71" fmla="*/ 70436 w 4047059"/>
                  <a:gd name="connsiteY71" fmla="*/ 2363012 h 4422855"/>
                  <a:gd name="connsiteX72" fmla="*/ 233398 w 4047059"/>
                  <a:gd name="connsiteY72" fmla="*/ 2562188 h 4422855"/>
                  <a:gd name="connsiteX73" fmla="*/ 396360 w 4047059"/>
                  <a:gd name="connsiteY73" fmla="*/ 2716097 h 4422855"/>
                  <a:gd name="connsiteX74" fmla="*/ 52329 w 4047059"/>
                  <a:gd name="connsiteY74" fmla="*/ 2245317 h 4422855"/>
                  <a:gd name="connsiteX75" fmla="*/ 151917 w 4047059"/>
                  <a:gd name="connsiteY75" fmla="*/ 2227210 h 4422855"/>
                  <a:gd name="connsiteX76" fmla="*/ 224345 w 4047059"/>
                  <a:gd name="connsiteY76" fmla="*/ 1955606 h 4422855"/>
                  <a:gd name="connsiteX77" fmla="*/ 369200 w 4047059"/>
                  <a:gd name="connsiteY77" fmla="*/ 1991820 h 4422855"/>
                  <a:gd name="connsiteX78" fmla="*/ 532162 w 4047059"/>
                  <a:gd name="connsiteY78" fmla="*/ 2009927 h 4422855"/>
                  <a:gd name="connsiteX79" fmla="*/ 450681 w 4047059"/>
                  <a:gd name="connsiteY79" fmla="*/ 2254370 h 4422855"/>
                  <a:gd name="connsiteX80" fmla="*/ 613644 w 4047059"/>
                  <a:gd name="connsiteY80" fmla="*/ 2254370 h 4422855"/>
                  <a:gd name="connsiteX0" fmla="*/ 613644 w 4051094"/>
                  <a:gd name="connsiteY0" fmla="*/ 2254370 h 4422855"/>
                  <a:gd name="connsiteX1" fmla="*/ 966729 w 4051094"/>
                  <a:gd name="connsiteY1" fmla="*/ 1874125 h 4422855"/>
                  <a:gd name="connsiteX2" fmla="*/ 2095108 w 4051094"/>
                  <a:gd name="connsiteY2" fmla="*/ 1338339 h 4422855"/>
                  <a:gd name="connsiteX3" fmla="*/ 2989808 w 4051094"/>
                  <a:gd name="connsiteY3" fmla="*/ 213925 h 4422855"/>
                  <a:gd name="connsiteX4" fmla="*/ 2953143 w 4051094"/>
                  <a:gd name="connsiteY4" fmla="*/ 206805 h 4422855"/>
                  <a:gd name="connsiteX5" fmla="*/ 2044091 w 4051094"/>
                  <a:gd name="connsiteY5" fmla="*/ 1204168 h 4422855"/>
                  <a:gd name="connsiteX6" fmla="*/ 1747548 w 4051094"/>
                  <a:gd name="connsiteY6" fmla="*/ 1271700 h 4422855"/>
                  <a:gd name="connsiteX7" fmla="*/ 1763434 w 4051094"/>
                  <a:gd name="connsiteY7" fmla="*/ 1195115 h 4422855"/>
                  <a:gd name="connsiteX8" fmla="*/ 1926396 w 4051094"/>
                  <a:gd name="connsiteY8" fmla="*/ 1131741 h 4422855"/>
                  <a:gd name="connsiteX9" fmla="*/ 1840758 w 4051094"/>
                  <a:gd name="connsiteY9" fmla="*/ 977091 h 4422855"/>
                  <a:gd name="connsiteX10" fmla="*/ 2044091 w 4051094"/>
                  <a:gd name="connsiteY10" fmla="*/ 905404 h 4422855"/>
                  <a:gd name="connsiteX11" fmla="*/ 1920018 w 4051094"/>
                  <a:gd name="connsiteY11" fmla="*/ 796022 h 4422855"/>
                  <a:gd name="connsiteX12" fmla="*/ 1852488 w 4051094"/>
                  <a:gd name="connsiteY12" fmla="*/ 873346 h 4422855"/>
                  <a:gd name="connsiteX13" fmla="*/ 1808701 w 4051094"/>
                  <a:gd name="connsiteY13" fmla="*/ 760549 h 4422855"/>
                  <a:gd name="connsiteX14" fmla="*/ 1881129 w 4051094"/>
                  <a:gd name="connsiteY14" fmla="*/ 642854 h 4422855"/>
                  <a:gd name="connsiteX15" fmla="*/ 1980717 w 4051094"/>
                  <a:gd name="connsiteY15" fmla="*/ 488945 h 4422855"/>
                  <a:gd name="connsiteX16" fmla="*/ 1993186 w 4051094"/>
                  <a:gd name="connsiteY16" fmla="*/ 596845 h 4422855"/>
                  <a:gd name="connsiteX17" fmla="*/ 2152733 w 4051094"/>
                  <a:gd name="connsiteY17" fmla="*/ 362196 h 4422855"/>
                  <a:gd name="connsiteX18" fmla="*/ 2306642 w 4051094"/>
                  <a:gd name="connsiteY18" fmla="*/ 307875 h 4422855"/>
                  <a:gd name="connsiteX19" fmla="*/ 2297588 w 4051094"/>
                  <a:gd name="connsiteY19" fmla="*/ 226394 h 4422855"/>
                  <a:gd name="connsiteX20" fmla="*/ 2655552 w 4051094"/>
                  <a:gd name="connsiteY20" fmla="*/ 130279 h 4422855"/>
                  <a:gd name="connsiteX21" fmla="*/ 2542032 w 4051094"/>
                  <a:gd name="connsiteY21" fmla="*/ 72485 h 4422855"/>
                  <a:gd name="connsiteX22" fmla="*/ 2902765 w 4051094"/>
                  <a:gd name="connsiteY22" fmla="*/ 63432 h 4422855"/>
                  <a:gd name="connsiteX23" fmla="*/ 3094882 w 4051094"/>
                  <a:gd name="connsiteY23" fmla="*/ 72143 h 4422855"/>
                  <a:gd name="connsiteX24" fmla="*/ 3166721 w 4051094"/>
                  <a:gd name="connsiteY24" fmla="*/ 126806 h 4422855"/>
                  <a:gd name="connsiteX25" fmla="*/ 3284416 w 4051094"/>
                  <a:gd name="connsiteY25" fmla="*/ 58 h 4422855"/>
                  <a:gd name="connsiteX26" fmla="*/ 3320630 w 4051094"/>
                  <a:gd name="connsiteY26" fmla="*/ 144913 h 4422855"/>
                  <a:gd name="connsiteX27" fmla="*/ 3293469 w 4051094"/>
                  <a:gd name="connsiteY27" fmla="*/ 197125 h 4422855"/>
                  <a:gd name="connsiteX28" fmla="*/ 3764537 w 4051094"/>
                  <a:gd name="connsiteY28" fmla="*/ 416517 h 4422855"/>
                  <a:gd name="connsiteX29" fmla="*/ 3904949 w 4051094"/>
                  <a:gd name="connsiteY29" fmla="*/ 433883 h 4422855"/>
                  <a:gd name="connsiteX30" fmla="*/ 4026800 w 4051094"/>
                  <a:gd name="connsiteY30" fmla="*/ 688121 h 4422855"/>
                  <a:gd name="connsiteX31" fmla="*/ 3900052 w 4051094"/>
                  <a:gd name="connsiteY31" fmla="*/ 706228 h 4422855"/>
                  <a:gd name="connsiteX32" fmla="*/ 3918158 w 4051094"/>
                  <a:gd name="connsiteY32" fmla="*/ 751495 h 4422855"/>
                  <a:gd name="connsiteX33" fmla="*/ 3631863 w 4051094"/>
                  <a:gd name="connsiteY33" fmla="*/ 695694 h 4422855"/>
                  <a:gd name="connsiteX34" fmla="*/ 3619394 w 4051094"/>
                  <a:gd name="connsiteY34" fmla="*/ 597586 h 4422855"/>
                  <a:gd name="connsiteX35" fmla="*/ 3311576 w 4051094"/>
                  <a:gd name="connsiteY35" fmla="*/ 778656 h 4422855"/>
                  <a:gd name="connsiteX36" fmla="*/ 3105569 w 4051094"/>
                  <a:gd name="connsiteY36" fmla="*/ 484788 h 4422855"/>
                  <a:gd name="connsiteX37" fmla="*/ 3058079 w 4051094"/>
                  <a:gd name="connsiteY37" fmla="*/ 552319 h 4422855"/>
                  <a:gd name="connsiteX38" fmla="*/ 2985652 w 4051094"/>
                  <a:gd name="connsiteY38" fmla="*/ 1240382 h 4422855"/>
                  <a:gd name="connsiteX39" fmla="*/ 3275362 w 4051094"/>
                  <a:gd name="connsiteY39" fmla="*/ 1955606 h 4422855"/>
                  <a:gd name="connsiteX40" fmla="*/ 3768384 w 4051094"/>
                  <a:gd name="connsiteY40" fmla="*/ 1755025 h 4422855"/>
                  <a:gd name="connsiteX41" fmla="*/ 4045899 w 4051094"/>
                  <a:gd name="connsiteY41" fmla="*/ 1776687 h 4422855"/>
                  <a:gd name="connsiteX42" fmla="*/ 3912287 w 4051094"/>
                  <a:gd name="connsiteY42" fmla="*/ 2123241 h 4422855"/>
                  <a:gd name="connsiteX43" fmla="*/ 3845731 w 4051094"/>
                  <a:gd name="connsiteY43" fmla="*/ 2444493 h 4422855"/>
                  <a:gd name="connsiteX44" fmla="*/ 3465485 w 4051094"/>
                  <a:gd name="connsiteY44" fmla="*/ 2643669 h 4422855"/>
                  <a:gd name="connsiteX45" fmla="*/ 3302523 w 4051094"/>
                  <a:gd name="connsiteY45" fmla="*/ 2779471 h 4422855"/>
                  <a:gd name="connsiteX46" fmla="*/ 3275362 w 4051094"/>
                  <a:gd name="connsiteY46" fmla="*/ 2544081 h 4422855"/>
                  <a:gd name="connsiteX47" fmla="*/ 3402111 w 4051094"/>
                  <a:gd name="connsiteY47" fmla="*/ 2535028 h 4422855"/>
                  <a:gd name="connsiteX48" fmla="*/ 3501699 w 4051094"/>
                  <a:gd name="connsiteY48" fmla="*/ 2453547 h 4422855"/>
                  <a:gd name="connsiteX49" fmla="*/ 3492646 w 4051094"/>
                  <a:gd name="connsiteY49" fmla="*/ 2344905 h 4422855"/>
                  <a:gd name="connsiteX50" fmla="*/ 3592234 w 4051094"/>
                  <a:gd name="connsiteY50" fmla="*/ 2272477 h 4422855"/>
                  <a:gd name="connsiteX51" fmla="*/ 3610341 w 4051094"/>
                  <a:gd name="connsiteY51" fmla="*/ 1964660 h 4422855"/>
                  <a:gd name="connsiteX52" fmla="*/ 2940384 w 4051094"/>
                  <a:gd name="connsiteY52" fmla="*/ 2435440 h 4422855"/>
                  <a:gd name="connsiteX53" fmla="*/ 2786475 w 4051094"/>
                  <a:gd name="connsiteY53" fmla="*/ 2009926 h 4422855"/>
                  <a:gd name="connsiteX54" fmla="*/ 2379070 w 4051094"/>
                  <a:gd name="connsiteY54" fmla="*/ 2643669 h 4422855"/>
                  <a:gd name="connsiteX55" fmla="*/ 1528044 w 4051094"/>
                  <a:gd name="connsiteY55" fmla="*/ 2670830 h 4422855"/>
                  <a:gd name="connsiteX56" fmla="*/ 1229279 w 4051094"/>
                  <a:gd name="connsiteY56" fmla="*/ 3223091 h 4422855"/>
                  <a:gd name="connsiteX57" fmla="*/ 686071 w 4051094"/>
                  <a:gd name="connsiteY57" fmla="*/ 3521856 h 4422855"/>
                  <a:gd name="connsiteX58" fmla="*/ 595537 w 4051094"/>
                  <a:gd name="connsiteY58" fmla="*/ 4255186 h 4422855"/>
                  <a:gd name="connsiteX59" fmla="*/ 704178 w 4051094"/>
                  <a:gd name="connsiteY59" fmla="*/ 4409095 h 4422855"/>
                  <a:gd name="connsiteX60" fmla="*/ 342040 w 4051094"/>
                  <a:gd name="connsiteY60" fmla="*/ 4400041 h 4422855"/>
                  <a:gd name="connsiteX61" fmla="*/ 405414 w 4051094"/>
                  <a:gd name="connsiteY61" fmla="*/ 4273293 h 4422855"/>
                  <a:gd name="connsiteX62" fmla="*/ 378254 w 4051094"/>
                  <a:gd name="connsiteY62" fmla="*/ 4101278 h 4422855"/>
                  <a:gd name="connsiteX63" fmla="*/ 450681 w 4051094"/>
                  <a:gd name="connsiteY63" fmla="*/ 3721032 h 4422855"/>
                  <a:gd name="connsiteX64" fmla="*/ 405414 w 4051094"/>
                  <a:gd name="connsiteY64" fmla="*/ 3494695 h 4422855"/>
                  <a:gd name="connsiteX65" fmla="*/ 731339 w 4051094"/>
                  <a:gd name="connsiteY65" fmla="*/ 3250252 h 4422855"/>
                  <a:gd name="connsiteX66" fmla="*/ 667964 w 4051094"/>
                  <a:gd name="connsiteY66" fmla="*/ 2779471 h 4422855"/>
                  <a:gd name="connsiteX67" fmla="*/ 477842 w 4051094"/>
                  <a:gd name="connsiteY67" fmla="*/ 3186877 h 4422855"/>
                  <a:gd name="connsiteX68" fmla="*/ 7061 w 4051094"/>
                  <a:gd name="connsiteY68" fmla="*/ 3313626 h 4422855"/>
                  <a:gd name="connsiteX69" fmla="*/ 61382 w 4051094"/>
                  <a:gd name="connsiteY69" fmla="*/ 2688937 h 4422855"/>
                  <a:gd name="connsiteX70" fmla="*/ 151917 w 4051094"/>
                  <a:gd name="connsiteY70" fmla="*/ 2634616 h 4422855"/>
                  <a:gd name="connsiteX71" fmla="*/ 70436 w 4051094"/>
                  <a:gd name="connsiteY71" fmla="*/ 2363012 h 4422855"/>
                  <a:gd name="connsiteX72" fmla="*/ 233398 w 4051094"/>
                  <a:gd name="connsiteY72" fmla="*/ 2562188 h 4422855"/>
                  <a:gd name="connsiteX73" fmla="*/ 396360 w 4051094"/>
                  <a:gd name="connsiteY73" fmla="*/ 2716097 h 4422855"/>
                  <a:gd name="connsiteX74" fmla="*/ 52329 w 4051094"/>
                  <a:gd name="connsiteY74" fmla="*/ 2245317 h 4422855"/>
                  <a:gd name="connsiteX75" fmla="*/ 151917 w 4051094"/>
                  <a:gd name="connsiteY75" fmla="*/ 2227210 h 4422855"/>
                  <a:gd name="connsiteX76" fmla="*/ 224345 w 4051094"/>
                  <a:gd name="connsiteY76" fmla="*/ 1955606 h 4422855"/>
                  <a:gd name="connsiteX77" fmla="*/ 369200 w 4051094"/>
                  <a:gd name="connsiteY77" fmla="*/ 1991820 h 4422855"/>
                  <a:gd name="connsiteX78" fmla="*/ 532162 w 4051094"/>
                  <a:gd name="connsiteY78" fmla="*/ 2009927 h 4422855"/>
                  <a:gd name="connsiteX79" fmla="*/ 450681 w 4051094"/>
                  <a:gd name="connsiteY79" fmla="*/ 2254370 h 4422855"/>
                  <a:gd name="connsiteX80" fmla="*/ 613644 w 4051094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78675 w 4039012"/>
                  <a:gd name="connsiteY44" fmla="*/ 2640983 h 4422855"/>
                  <a:gd name="connsiteX45" fmla="*/ 3465485 w 4039012"/>
                  <a:gd name="connsiteY45" fmla="*/ 2643669 h 4422855"/>
                  <a:gd name="connsiteX46" fmla="*/ 3302523 w 4039012"/>
                  <a:gd name="connsiteY46" fmla="*/ 2779471 h 4422855"/>
                  <a:gd name="connsiteX47" fmla="*/ 3275362 w 4039012"/>
                  <a:gd name="connsiteY47" fmla="*/ 2544081 h 4422855"/>
                  <a:gd name="connsiteX48" fmla="*/ 3402111 w 4039012"/>
                  <a:gd name="connsiteY48" fmla="*/ 2535028 h 4422855"/>
                  <a:gd name="connsiteX49" fmla="*/ 3501699 w 4039012"/>
                  <a:gd name="connsiteY49" fmla="*/ 2453547 h 4422855"/>
                  <a:gd name="connsiteX50" fmla="*/ 3492646 w 4039012"/>
                  <a:gd name="connsiteY50" fmla="*/ 2344905 h 4422855"/>
                  <a:gd name="connsiteX51" fmla="*/ 3592234 w 4039012"/>
                  <a:gd name="connsiteY51" fmla="*/ 2272477 h 4422855"/>
                  <a:gd name="connsiteX52" fmla="*/ 3610341 w 4039012"/>
                  <a:gd name="connsiteY52" fmla="*/ 1964660 h 4422855"/>
                  <a:gd name="connsiteX53" fmla="*/ 2940384 w 4039012"/>
                  <a:gd name="connsiteY53" fmla="*/ 2435440 h 4422855"/>
                  <a:gd name="connsiteX54" fmla="*/ 2786475 w 4039012"/>
                  <a:gd name="connsiteY54" fmla="*/ 2009926 h 4422855"/>
                  <a:gd name="connsiteX55" fmla="*/ 2379070 w 4039012"/>
                  <a:gd name="connsiteY55" fmla="*/ 2643669 h 4422855"/>
                  <a:gd name="connsiteX56" fmla="*/ 1528044 w 4039012"/>
                  <a:gd name="connsiteY56" fmla="*/ 2670830 h 4422855"/>
                  <a:gd name="connsiteX57" fmla="*/ 1229279 w 4039012"/>
                  <a:gd name="connsiteY57" fmla="*/ 3223091 h 4422855"/>
                  <a:gd name="connsiteX58" fmla="*/ 686071 w 4039012"/>
                  <a:gd name="connsiteY58" fmla="*/ 3521856 h 4422855"/>
                  <a:gd name="connsiteX59" fmla="*/ 595537 w 4039012"/>
                  <a:gd name="connsiteY59" fmla="*/ 4255186 h 4422855"/>
                  <a:gd name="connsiteX60" fmla="*/ 704178 w 4039012"/>
                  <a:gd name="connsiteY60" fmla="*/ 4409095 h 4422855"/>
                  <a:gd name="connsiteX61" fmla="*/ 342040 w 4039012"/>
                  <a:gd name="connsiteY61" fmla="*/ 4400041 h 4422855"/>
                  <a:gd name="connsiteX62" fmla="*/ 405414 w 4039012"/>
                  <a:gd name="connsiteY62" fmla="*/ 4273293 h 4422855"/>
                  <a:gd name="connsiteX63" fmla="*/ 378254 w 4039012"/>
                  <a:gd name="connsiteY63" fmla="*/ 4101278 h 4422855"/>
                  <a:gd name="connsiteX64" fmla="*/ 450681 w 4039012"/>
                  <a:gd name="connsiteY64" fmla="*/ 3721032 h 4422855"/>
                  <a:gd name="connsiteX65" fmla="*/ 405414 w 4039012"/>
                  <a:gd name="connsiteY65" fmla="*/ 3494695 h 4422855"/>
                  <a:gd name="connsiteX66" fmla="*/ 731339 w 4039012"/>
                  <a:gd name="connsiteY66" fmla="*/ 3250252 h 4422855"/>
                  <a:gd name="connsiteX67" fmla="*/ 667964 w 4039012"/>
                  <a:gd name="connsiteY67" fmla="*/ 2779471 h 4422855"/>
                  <a:gd name="connsiteX68" fmla="*/ 477842 w 4039012"/>
                  <a:gd name="connsiteY68" fmla="*/ 3186877 h 4422855"/>
                  <a:gd name="connsiteX69" fmla="*/ 7061 w 4039012"/>
                  <a:gd name="connsiteY69" fmla="*/ 3313626 h 4422855"/>
                  <a:gd name="connsiteX70" fmla="*/ 61382 w 4039012"/>
                  <a:gd name="connsiteY70" fmla="*/ 2688937 h 4422855"/>
                  <a:gd name="connsiteX71" fmla="*/ 151917 w 4039012"/>
                  <a:gd name="connsiteY71" fmla="*/ 2634616 h 4422855"/>
                  <a:gd name="connsiteX72" fmla="*/ 70436 w 4039012"/>
                  <a:gd name="connsiteY72" fmla="*/ 2363012 h 4422855"/>
                  <a:gd name="connsiteX73" fmla="*/ 233398 w 4039012"/>
                  <a:gd name="connsiteY73" fmla="*/ 2562188 h 4422855"/>
                  <a:gd name="connsiteX74" fmla="*/ 396360 w 4039012"/>
                  <a:gd name="connsiteY74" fmla="*/ 2716097 h 4422855"/>
                  <a:gd name="connsiteX75" fmla="*/ 52329 w 4039012"/>
                  <a:gd name="connsiteY75" fmla="*/ 2245317 h 4422855"/>
                  <a:gd name="connsiteX76" fmla="*/ 151917 w 4039012"/>
                  <a:gd name="connsiteY76" fmla="*/ 2227210 h 4422855"/>
                  <a:gd name="connsiteX77" fmla="*/ 224345 w 4039012"/>
                  <a:gd name="connsiteY77" fmla="*/ 1955606 h 4422855"/>
                  <a:gd name="connsiteX78" fmla="*/ 369200 w 4039012"/>
                  <a:gd name="connsiteY78" fmla="*/ 1991820 h 4422855"/>
                  <a:gd name="connsiteX79" fmla="*/ 532162 w 4039012"/>
                  <a:gd name="connsiteY79" fmla="*/ 2009927 h 4422855"/>
                  <a:gd name="connsiteX80" fmla="*/ 450681 w 4039012"/>
                  <a:gd name="connsiteY80" fmla="*/ 2254370 h 4422855"/>
                  <a:gd name="connsiteX81" fmla="*/ 613644 w 4039012"/>
                  <a:gd name="connsiteY81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55 w 4039012"/>
                  <a:gd name="connsiteY47" fmla="*/ 2699438 h 4422855"/>
                  <a:gd name="connsiteX48" fmla="*/ 3465485 w 4039012"/>
                  <a:gd name="connsiteY48" fmla="*/ 2643669 h 4422855"/>
                  <a:gd name="connsiteX49" fmla="*/ 3302523 w 4039012"/>
                  <a:gd name="connsiteY49" fmla="*/ 2779471 h 4422855"/>
                  <a:gd name="connsiteX50" fmla="*/ 3275362 w 4039012"/>
                  <a:gd name="connsiteY50" fmla="*/ 2544081 h 4422855"/>
                  <a:gd name="connsiteX51" fmla="*/ 3402111 w 4039012"/>
                  <a:gd name="connsiteY51" fmla="*/ 2535028 h 4422855"/>
                  <a:gd name="connsiteX52" fmla="*/ 3501699 w 4039012"/>
                  <a:gd name="connsiteY52" fmla="*/ 2453547 h 4422855"/>
                  <a:gd name="connsiteX53" fmla="*/ 3492646 w 4039012"/>
                  <a:gd name="connsiteY53" fmla="*/ 2344905 h 4422855"/>
                  <a:gd name="connsiteX54" fmla="*/ 3592234 w 4039012"/>
                  <a:gd name="connsiteY54" fmla="*/ 2272477 h 4422855"/>
                  <a:gd name="connsiteX55" fmla="*/ 3610341 w 4039012"/>
                  <a:gd name="connsiteY55" fmla="*/ 1964660 h 4422855"/>
                  <a:gd name="connsiteX56" fmla="*/ 2940384 w 4039012"/>
                  <a:gd name="connsiteY56" fmla="*/ 2435440 h 4422855"/>
                  <a:gd name="connsiteX57" fmla="*/ 2786475 w 4039012"/>
                  <a:gd name="connsiteY57" fmla="*/ 2009926 h 4422855"/>
                  <a:gd name="connsiteX58" fmla="*/ 2379070 w 4039012"/>
                  <a:gd name="connsiteY58" fmla="*/ 2643669 h 4422855"/>
                  <a:gd name="connsiteX59" fmla="*/ 1528044 w 4039012"/>
                  <a:gd name="connsiteY59" fmla="*/ 2670830 h 4422855"/>
                  <a:gd name="connsiteX60" fmla="*/ 1229279 w 4039012"/>
                  <a:gd name="connsiteY60" fmla="*/ 3223091 h 4422855"/>
                  <a:gd name="connsiteX61" fmla="*/ 686071 w 4039012"/>
                  <a:gd name="connsiteY61" fmla="*/ 3521856 h 4422855"/>
                  <a:gd name="connsiteX62" fmla="*/ 595537 w 4039012"/>
                  <a:gd name="connsiteY62" fmla="*/ 4255186 h 4422855"/>
                  <a:gd name="connsiteX63" fmla="*/ 704178 w 4039012"/>
                  <a:gd name="connsiteY63" fmla="*/ 4409095 h 4422855"/>
                  <a:gd name="connsiteX64" fmla="*/ 342040 w 4039012"/>
                  <a:gd name="connsiteY64" fmla="*/ 4400041 h 4422855"/>
                  <a:gd name="connsiteX65" fmla="*/ 405414 w 4039012"/>
                  <a:gd name="connsiteY65" fmla="*/ 4273293 h 4422855"/>
                  <a:gd name="connsiteX66" fmla="*/ 378254 w 4039012"/>
                  <a:gd name="connsiteY66" fmla="*/ 4101278 h 4422855"/>
                  <a:gd name="connsiteX67" fmla="*/ 450681 w 4039012"/>
                  <a:gd name="connsiteY67" fmla="*/ 3721032 h 4422855"/>
                  <a:gd name="connsiteX68" fmla="*/ 405414 w 4039012"/>
                  <a:gd name="connsiteY68" fmla="*/ 3494695 h 4422855"/>
                  <a:gd name="connsiteX69" fmla="*/ 731339 w 4039012"/>
                  <a:gd name="connsiteY69" fmla="*/ 3250252 h 4422855"/>
                  <a:gd name="connsiteX70" fmla="*/ 667964 w 4039012"/>
                  <a:gd name="connsiteY70" fmla="*/ 2779471 h 4422855"/>
                  <a:gd name="connsiteX71" fmla="*/ 477842 w 4039012"/>
                  <a:gd name="connsiteY71" fmla="*/ 3186877 h 4422855"/>
                  <a:gd name="connsiteX72" fmla="*/ 7061 w 4039012"/>
                  <a:gd name="connsiteY72" fmla="*/ 3313626 h 4422855"/>
                  <a:gd name="connsiteX73" fmla="*/ 61382 w 4039012"/>
                  <a:gd name="connsiteY73" fmla="*/ 2688937 h 4422855"/>
                  <a:gd name="connsiteX74" fmla="*/ 151917 w 4039012"/>
                  <a:gd name="connsiteY74" fmla="*/ 2634616 h 4422855"/>
                  <a:gd name="connsiteX75" fmla="*/ 70436 w 4039012"/>
                  <a:gd name="connsiteY75" fmla="*/ 2363012 h 4422855"/>
                  <a:gd name="connsiteX76" fmla="*/ 233398 w 4039012"/>
                  <a:gd name="connsiteY76" fmla="*/ 2562188 h 4422855"/>
                  <a:gd name="connsiteX77" fmla="*/ 396360 w 4039012"/>
                  <a:gd name="connsiteY77" fmla="*/ 2716097 h 4422855"/>
                  <a:gd name="connsiteX78" fmla="*/ 52329 w 4039012"/>
                  <a:gd name="connsiteY78" fmla="*/ 2245317 h 4422855"/>
                  <a:gd name="connsiteX79" fmla="*/ 151917 w 4039012"/>
                  <a:gd name="connsiteY79" fmla="*/ 2227210 h 4422855"/>
                  <a:gd name="connsiteX80" fmla="*/ 224345 w 4039012"/>
                  <a:gd name="connsiteY80" fmla="*/ 1955606 h 4422855"/>
                  <a:gd name="connsiteX81" fmla="*/ 369200 w 4039012"/>
                  <a:gd name="connsiteY81" fmla="*/ 1991820 h 4422855"/>
                  <a:gd name="connsiteX82" fmla="*/ 532162 w 4039012"/>
                  <a:gd name="connsiteY82" fmla="*/ 2009927 h 4422855"/>
                  <a:gd name="connsiteX83" fmla="*/ 450681 w 4039012"/>
                  <a:gd name="connsiteY83" fmla="*/ 2254370 h 4422855"/>
                  <a:gd name="connsiteX84" fmla="*/ 613644 w 4039012"/>
                  <a:gd name="connsiteY84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1819 w 4039012"/>
                  <a:gd name="connsiteY79" fmla="*/ 1951431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66261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229324 w 4039057"/>
                  <a:gd name="connsiteY59" fmla="*/ 3223091 h 4422855"/>
                  <a:gd name="connsiteX60" fmla="*/ 686116 w 4039057"/>
                  <a:gd name="connsiteY60" fmla="*/ 3521856 h 4422855"/>
                  <a:gd name="connsiteX61" fmla="*/ 595582 w 4039057"/>
                  <a:gd name="connsiteY61" fmla="*/ 4255186 h 4422855"/>
                  <a:gd name="connsiteX62" fmla="*/ 704223 w 4039057"/>
                  <a:gd name="connsiteY62" fmla="*/ 4409095 h 4422855"/>
                  <a:gd name="connsiteX63" fmla="*/ 342085 w 4039057"/>
                  <a:gd name="connsiteY63" fmla="*/ 4400041 h 4422855"/>
                  <a:gd name="connsiteX64" fmla="*/ 405459 w 4039057"/>
                  <a:gd name="connsiteY64" fmla="*/ 4273293 h 4422855"/>
                  <a:gd name="connsiteX65" fmla="*/ 378299 w 4039057"/>
                  <a:gd name="connsiteY65" fmla="*/ 4101278 h 4422855"/>
                  <a:gd name="connsiteX66" fmla="*/ 450726 w 4039057"/>
                  <a:gd name="connsiteY66" fmla="*/ 3721032 h 4422855"/>
                  <a:gd name="connsiteX67" fmla="*/ 405459 w 4039057"/>
                  <a:gd name="connsiteY67" fmla="*/ 3494695 h 4422855"/>
                  <a:gd name="connsiteX68" fmla="*/ 731384 w 4039057"/>
                  <a:gd name="connsiteY68" fmla="*/ 3250252 h 4422855"/>
                  <a:gd name="connsiteX69" fmla="*/ 668009 w 4039057"/>
                  <a:gd name="connsiteY69" fmla="*/ 2779471 h 4422855"/>
                  <a:gd name="connsiteX70" fmla="*/ 477887 w 4039057"/>
                  <a:gd name="connsiteY70" fmla="*/ 3186877 h 4422855"/>
                  <a:gd name="connsiteX71" fmla="*/ 7106 w 4039057"/>
                  <a:gd name="connsiteY71" fmla="*/ 3313626 h 4422855"/>
                  <a:gd name="connsiteX72" fmla="*/ 58515 w 4039057"/>
                  <a:gd name="connsiteY72" fmla="*/ 2706410 h 4422855"/>
                  <a:gd name="connsiteX73" fmla="*/ 151962 w 4039057"/>
                  <a:gd name="connsiteY73" fmla="*/ 2634616 h 4422855"/>
                  <a:gd name="connsiteX74" fmla="*/ 67184 w 4039057"/>
                  <a:gd name="connsiteY74" fmla="*/ 2373013 h 4422855"/>
                  <a:gd name="connsiteX75" fmla="*/ 233443 w 4039057"/>
                  <a:gd name="connsiteY75" fmla="*/ 2562188 h 4422855"/>
                  <a:gd name="connsiteX76" fmla="*/ 396405 w 4039057"/>
                  <a:gd name="connsiteY76" fmla="*/ 2716097 h 4422855"/>
                  <a:gd name="connsiteX77" fmla="*/ 52374 w 4039057"/>
                  <a:gd name="connsiteY77" fmla="*/ 2245317 h 4422855"/>
                  <a:gd name="connsiteX78" fmla="*/ 151962 w 4039057"/>
                  <a:gd name="connsiteY78" fmla="*/ 2227210 h 4422855"/>
                  <a:gd name="connsiteX79" fmla="*/ 216040 w 4039057"/>
                  <a:gd name="connsiteY79" fmla="*/ 1947256 h 4422855"/>
                  <a:gd name="connsiteX80" fmla="*/ 369245 w 4039057"/>
                  <a:gd name="connsiteY80" fmla="*/ 1991820 h 4422855"/>
                  <a:gd name="connsiteX81" fmla="*/ 540558 w 4039057"/>
                  <a:gd name="connsiteY81" fmla="*/ 2022453 h 4422855"/>
                  <a:gd name="connsiteX82" fmla="*/ 500830 w 4039057"/>
                  <a:gd name="connsiteY82" fmla="*/ 2262721 h 4422855"/>
                  <a:gd name="connsiteX83" fmla="*/ 613689 w 4039057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69729 w 4039057"/>
                  <a:gd name="connsiteY59" fmla="*/ 2846134 h 4422855"/>
                  <a:gd name="connsiteX60" fmla="*/ 1229324 w 4039057"/>
                  <a:gd name="connsiteY60" fmla="*/ 3223091 h 4422855"/>
                  <a:gd name="connsiteX61" fmla="*/ 686116 w 4039057"/>
                  <a:gd name="connsiteY61" fmla="*/ 3521856 h 4422855"/>
                  <a:gd name="connsiteX62" fmla="*/ 595582 w 4039057"/>
                  <a:gd name="connsiteY62" fmla="*/ 4255186 h 4422855"/>
                  <a:gd name="connsiteX63" fmla="*/ 704223 w 4039057"/>
                  <a:gd name="connsiteY63" fmla="*/ 4409095 h 4422855"/>
                  <a:gd name="connsiteX64" fmla="*/ 342085 w 4039057"/>
                  <a:gd name="connsiteY64" fmla="*/ 4400041 h 4422855"/>
                  <a:gd name="connsiteX65" fmla="*/ 405459 w 4039057"/>
                  <a:gd name="connsiteY65" fmla="*/ 4273293 h 4422855"/>
                  <a:gd name="connsiteX66" fmla="*/ 378299 w 4039057"/>
                  <a:gd name="connsiteY66" fmla="*/ 4101278 h 4422855"/>
                  <a:gd name="connsiteX67" fmla="*/ 450726 w 4039057"/>
                  <a:gd name="connsiteY67" fmla="*/ 3721032 h 4422855"/>
                  <a:gd name="connsiteX68" fmla="*/ 405459 w 4039057"/>
                  <a:gd name="connsiteY68" fmla="*/ 3494695 h 4422855"/>
                  <a:gd name="connsiteX69" fmla="*/ 731384 w 4039057"/>
                  <a:gd name="connsiteY69" fmla="*/ 3250252 h 4422855"/>
                  <a:gd name="connsiteX70" fmla="*/ 668009 w 4039057"/>
                  <a:gd name="connsiteY70" fmla="*/ 2779471 h 4422855"/>
                  <a:gd name="connsiteX71" fmla="*/ 477887 w 4039057"/>
                  <a:gd name="connsiteY71" fmla="*/ 3186877 h 4422855"/>
                  <a:gd name="connsiteX72" fmla="*/ 7106 w 4039057"/>
                  <a:gd name="connsiteY72" fmla="*/ 3313626 h 4422855"/>
                  <a:gd name="connsiteX73" fmla="*/ 58515 w 4039057"/>
                  <a:gd name="connsiteY73" fmla="*/ 2706410 h 4422855"/>
                  <a:gd name="connsiteX74" fmla="*/ 151962 w 4039057"/>
                  <a:gd name="connsiteY74" fmla="*/ 2634616 h 4422855"/>
                  <a:gd name="connsiteX75" fmla="*/ 67184 w 4039057"/>
                  <a:gd name="connsiteY75" fmla="*/ 2373013 h 4422855"/>
                  <a:gd name="connsiteX76" fmla="*/ 233443 w 4039057"/>
                  <a:gd name="connsiteY76" fmla="*/ 2562188 h 4422855"/>
                  <a:gd name="connsiteX77" fmla="*/ 396405 w 4039057"/>
                  <a:gd name="connsiteY77" fmla="*/ 2716097 h 4422855"/>
                  <a:gd name="connsiteX78" fmla="*/ 52374 w 4039057"/>
                  <a:gd name="connsiteY78" fmla="*/ 2245317 h 4422855"/>
                  <a:gd name="connsiteX79" fmla="*/ 151962 w 4039057"/>
                  <a:gd name="connsiteY79" fmla="*/ 2227210 h 4422855"/>
                  <a:gd name="connsiteX80" fmla="*/ 216040 w 4039057"/>
                  <a:gd name="connsiteY80" fmla="*/ 1947256 h 4422855"/>
                  <a:gd name="connsiteX81" fmla="*/ 369245 w 4039057"/>
                  <a:gd name="connsiteY81" fmla="*/ 1991820 h 4422855"/>
                  <a:gd name="connsiteX82" fmla="*/ 540558 w 4039057"/>
                  <a:gd name="connsiteY82" fmla="*/ 2022453 h 4422855"/>
                  <a:gd name="connsiteX83" fmla="*/ 500830 w 4039057"/>
                  <a:gd name="connsiteY83" fmla="*/ 2262721 h 4422855"/>
                  <a:gd name="connsiteX84" fmla="*/ 613689 w 4039057"/>
                  <a:gd name="connsiteY84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1229324 w 4039057"/>
                  <a:gd name="connsiteY62" fmla="*/ 3223091 h 4424926"/>
                  <a:gd name="connsiteX63" fmla="*/ 686116 w 4039057"/>
                  <a:gd name="connsiteY63" fmla="*/ 3521856 h 4424926"/>
                  <a:gd name="connsiteX64" fmla="*/ 595582 w 4039057"/>
                  <a:gd name="connsiteY64" fmla="*/ 4255186 h 4424926"/>
                  <a:gd name="connsiteX65" fmla="*/ 701311 w 4039057"/>
                  <a:gd name="connsiteY65" fmla="*/ 4412007 h 4424926"/>
                  <a:gd name="connsiteX66" fmla="*/ 342085 w 4039057"/>
                  <a:gd name="connsiteY66" fmla="*/ 4400041 h 4424926"/>
                  <a:gd name="connsiteX67" fmla="*/ 405459 w 4039057"/>
                  <a:gd name="connsiteY67" fmla="*/ 4273293 h 4424926"/>
                  <a:gd name="connsiteX68" fmla="*/ 378299 w 4039057"/>
                  <a:gd name="connsiteY68" fmla="*/ 4101278 h 4424926"/>
                  <a:gd name="connsiteX69" fmla="*/ 450726 w 4039057"/>
                  <a:gd name="connsiteY69" fmla="*/ 3721032 h 4424926"/>
                  <a:gd name="connsiteX70" fmla="*/ 405459 w 4039057"/>
                  <a:gd name="connsiteY70" fmla="*/ 3494695 h 4424926"/>
                  <a:gd name="connsiteX71" fmla="*/ 731384 w 4039057"/>
                  <a:gd name="connsiteY71" fmla="*/ 3250252 h 4424926"/>
                  <a:gd name="connsiteX72" fmla="*/ 668009 w 4039057"/>
                  <a:gd name="connsiteY72" fmla="*/ 2779471 h 4424926"/>
                  <a:gd name="connsiteX73" fmla="*/ 477887 w 4039057"/>
                  <a:gd name="connsiteY73" fmla="*/ 3186877 h 4424926"/>
                  <a:gd name="connsiteX74" fmla="*/ 7106 w 4039057"/>
                  <a:gd name="connsiteY74" fmla="*/ 3313626 h 4424926"/>
                  <a:gd name="connsiteX75" fmla="*/ 58515 w 4039057"/>
                  <a:gd name="connsiteY75" fmla="*/ 2706410 h 4424926"/>
                  <a:gd name="connsiteX76" fmla="*/ 151962 w 4039057"/>
                  <a:gd name="connsiteY76" fmla="*/ 2634616 h 4424926"/>
                  <a:gd name="connsiteX77" fmla="*/ 67184 w 4039057"/>
                  <a:gd name="connsiteY77" fmla="*/ 2373013 h 4424926"/>
                  <a:gd name="connsiteX78" fmla="*/ 233443 w 4039057"/>
                  <a:gd name="connsiteY78" fmla="*/ 2562188 h 4424926"/>
                  <a:gd name="connsiteX79" fmla="*/ 396405 w 4039057"/>
                  <a:gd name="connsiteY79" fmla="*/ 2716097 h 4424926"/>
                  <a:gd name="connsiteX80" fmla="*/ 52374 w 4039057"/>
                  <a:gd name="connsiteY80" fmla="*/ 2245317 h 4424926"/>
                  <a:gd name="connsiteX81" fmla="*/ 151962 w 4039057"/>
                  <a:gd name="connsiteY81" fmla="*/ 2227210 h 4424926"/>
                  <a:gd name="connsiteX82" fmla="*/ 216040 w 4039057"/>
                  <a:gd name="connsiteY82" fmla="*/ 1947256 h 4424926"/>
                  <a:gd name="connsiteX83" fmla="*/ 369245 w 4039057"/>
                  <a:gd name="connsiteY83" fmla="*/ 1991820 h 4424926"/>
                  <a:gd name="connsiteX84" fmla="*/ 540558 w 4039057"/>
                  <a:gd name="connsiteY84" fmla="*/ 2022453 h 4424926"/>
                  <a:gd name="connsiteX85" fmla="*/ 500830 w 4039057"/>
                  <a:gd name="connsiteY85" fmla="*/ 2262721 h 4424926"/>
                  <a:gd name="connsiteX86" fmla="*/ 613689 w 4039057"/>
                  <a:gd name="connsiteY8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229324 w 4039057"/>
                  <a:gd name="connsiteY64" fmla="*/ 3223091 h 4424926"/>
                  <a:gd name="connsiteX65" fmla="*/ 686116 w 4039057"/>
                  <a:gd name="connsiteY65" fmla="*/ 3521856 h 4424926"/>
                  <a:gd name="connsiteX66" fmla="*/ 595582 w 4039057"/>
                  <a:gd name="connsiteY66" fmla="*/ 4255186 h 4424926"/>
                  <a:gd name="connsiteX67" fmla="*/ 701311 w 4039057"/>
                  <a:gd name="connsiteY67" fmla="*/ 4412007 h 4424926"/>
                  <a:gd name="connsiteX68" fmla="*/ 342085 w 4039057"/>
                  <a:gd name="connsiteY68" fmla="*/ 4400041 h 4424926"/>
                  <a:gd name="connsiteX69" fmla="*/ 405459 w 4039057"/>
                  <a:gd name="connsiteY69" fmla="*/ 4273293 h 4424926"/>
                  <a:gd name="connsiteX70" fmla="*/ 378299 w 4039057"/>
                  <a:gd name="connsiteY70" fmla="*/ 4101278 h 4424926"/>
                  <a:gd name="connsiteX71" fmla="*/ 450726 w 4039057"/>
                  <a:gd name="connsiteY71" fmla="*/ 3721032 h 4424926"/>
                  <a:gd name="connsiteX72" fmla="*/ 405459 w 4039057"/>
                  <a:gd name="connsiteY72" fmla="*/ 3494695 h 4424926"/>
                  <a:gd name="connsiteX73" fmla="*/ 731384 w 4039057"/>
                  <a:gd name="connsiteY73" fmla="*/ 3250252 h 4424926"/>
                  <a:gd name="connsiteX74" fmla="*/ 668009 w 4039057"/>
                  <a:gd name="connsiteY74" fmla="*/ 2779471 h 4424926"/>
                  <a:gd name="connsiteX75" fmla="*/ 477887 w 4039057"/>
                  <a:gd name="connsiteY75" fmla="*/ 3186877 h 4424926"/>
                  <a:gd name="connsiteX76" fmla="*/ 7106 w 4039057"/>
                  <a:gd name="connsiteY76" fmla="*/ 3313626 h 4424926"/>
                  <a:gd name="connsiteX77" fmla="*/ 58515 w 4039057"/>
                  <a:gd name="connsiteY77" fmla="*/ 2706410 h 4424926"/>
                  <a:gd name="connsiteX78" fmla="*/ 151962 w 4039057"/>
                  <a:gd name="connsiteY78" fmla="*/ 2634616 h 4424926"/>
                  <a:gd name="connsiteX79" fmla="*/ 67184 w 4039057"/>
                  <a:gd name="connsiteY79" fmla="*/ 2373013 h 4424926"/>
                  <a:gd name="connsiteX80" fmla="*/ 233443 w 4039057"/>
                  <a:gd name="connsiteY80" fmla="*/ 2562188 h 4424926"/>
                  <a:gd name="connsiteX81" fmla="*/ 396405 w 4039057"/>
                  <a:gd name="connsiteY81" fmla="*/ 2716097 h 4424926"/>
                  <a:gd name="connsiteX82" fmla="*/ 52374 w 4039057"/>
                  <a:gd name="connsiteY82" fmla="*/ 2245317 h 4424926"/>
                  <a:gd name="connsiteX83" fmla="*/ 151962 w 4039057"/>
                  <a:gd name="connsiteY83" fmla="*/ 2227210 h 4424926"/>
                  <a:gd name="connsiteX84" fmla="*/ 216040 w 4039057"/>
                  <a:gd name="connsiteY84" fmla="*/ 1947256 h 4424926"/>
                  <a:gd name="connsiteX85" fmla="*/ 369245 w 4039057"/>
                  <a:gd name="connsiteY85" fmla="*/ 1991820 h 4424926"/>
                  <a:gd name="connsiteX86" fmla="*/ 540558 w 4039057"/>
                  <a:gd name="connsiteY86" fmla="*/ 2022453 h 4424926"/>
                  <a:gd name="connsiteX87" fmla="*/ 500830 w 4039057"/>
                  <a:gd name="connsiteY87" fmla="*/ 2262721 h 4424926"/>
                  <a:gd name="connsiteX88" fmla="*/ 613689 w 4039057"/>
                  <a:gd name="connsiteY88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050387 w 4039057"/>
                  <a:gd name="connsiteY64" fmla="*/ 4220645 h 4424926"/>
                  <a:gd name="connsiteX65" fmla="*/ 1229324 w 4039057"/>
                  <a:gd name="connsiteY65" fmla="*/ 3223091 h 4424926"/>
                  <a:gd name="connsiteX66" fmla="*/ 686116 w 4039057"/>
                  <a:gd name="connsiteY66" fmla="*/ 3521856 h 4424926"/>
                  <a:gd name="connsiteX67" fmla="*/ 595582 w 4039057"/>
                  <a:gd name="connsiteY67" fmla="*/ 4255186 h 4424926"/>
                  <a:gd name="connsiteX68" fmla="*/ 701311 w 4039057"/>
                  <a:gd name="connsiteY68" fmla="*/ 4412007 h 4424926"/>
                  <a:gd name="connsiteX69" fmla="*/ 342085 w 4039057"/>
                  <a:gd name="connsiteY69" fmla="*/ 4400041 h 4424926"/>
                  <a:gd name="connsiteX70" fmla="*/ 405459 w 4039057"/>
                  <a:gd name="connsiteY70" fmla="*/ 4273293 h 4424926"/>
                  <a:gd name="connsiteX71" fmla="*/ 378299 w 4039057"/>
                  <a:gd name="connsiteY71" fmla="*/ 4101278 h 4424926"/>
                  <a:gd name="connsiteX72" fmla="*/ 450726 w 4039057"/>
                  <a:gd name="connsiteY72" fmla="*/ 3721032 h 4424926"/>
                  <a:gd name="connsiteX73" fmla="*/ 405459 w 4039057"/>
                  <a:gd name="connsiteY73" fmla="*/ 3494695 h 4424926"/>
                  <a:gd name="connsiteX74" fmla="*/ 731384 w 4039057"/>
                  <a:gd name="connsiteY74" fmla="*/ 3250252 h 4424926"/>
                  <a:gd name="connsiteX75" fmla="*/ 668009 w 4039057"/>
                  <a:gd name="connsiteY75" fmla="*/ 2779471 h 4424926"/>
                  <a:gd name="connsiteX76" fmla="*/ 477887 w 4039057"/>
                  <a:gd name="connsiteY76" fmla="*/ 3186877 h 4424926"/>
                  <a:gd name="connsiteX77" fmla="*/ 7106 w 4039057"/>
                  <a:gd name="connsiteY77" fmla="*/ 3313626 h 4424926"/>
                  <a:gd name="connsiteX78" fmla="*/ 58515 w 4039057"/>
                  <a:gd name="connsiteY78" fmla="*/ 2706410 h 4424926"/>
                  <a:gd name="connsiteX79" fmla="*/ 151962 w 4039057"/>
                  <a:gd name="connsiteY79" fmla="*/ 2634616 h 4424926"/>
                  <a:gd name="connsiteX80" fmla="*/ 67184 w 4039057"/>
                  <a:gd name="connsiteY80" fmla="*/ 2373013 h 4424926"/>
                  <a:gd name="connsiteX81" fmla="*/ 233443 w 4039057"/>
                  <a:gd name="connsiteY81" fmla="*/ 2562188 h 4424926"/>
                  <a:gd name="connsiteX82" fmla="*/ 396405 w 4039057"/>
                  <a:gd name="connsiteY82" fmla="*/ 2716097 h 4424926"/>
                  <a:gd name="connsiteX83" fmla="*/ 52374 w 4039057"/>
                  <a:gd name="connsiteY83" fmla="*/ 2245317 h 4424926"/>
                  <a:gd name="connsiteX84" fmla="*/ 151962 w 4039057"/>
                  <a:gd name="connsiteY84" fmla="*/ 2227210 h 4424926"/>
                  <a:gd name="connsiteX85" fmla="*/ 216040 w 4039057"/>
                  <a:gd name="connsiteY85" fmla="*/ 1947256 h 4424926"/>
                  <a:gd name="connsiteX86" fmla="*/ 369245 w 4039057"/>
                  <a:gd name="connsiteY86" fmla="*/ 1991820 h 4424926"/>
                  <a:gd name="connsiteX87" fmla="*/ 540558 w 4039057"/>
                  <a:gd name="connsiteY87" fmla="*/ 2022453 h 4424926"/>
                  <a:gd name="connsiteX88" fmla="*/ 500830 w 4039057"/>
                  <a:gd name="connsiteY88" fmla="*/ 2262721 h 4424926"/>
                  <a:gd name="connsiteX89" fmla="*/ 613689 w 4039057"/>
                  <a:gd name="connsiteY89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1050387 w 4039057"/>
                  <a:gd name="connsiteY65" fmla="*/ 4220645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29324 w 4039057"/>
                  <a:gd name="connsiteY67" fmla="*/ 3223091 h 4424926"/>
                  <a:gd name="connsiteX68" fmla="*/ 686116 w 4039057"/>
                  <a:gd name="connsiteY68" fmla="*/ 3521856 h 4424926"/>
                  <a:gd name="connsiteX69" fmla="*/ 595582 w 4039057"/>
                  <a:gd name="connsiteY69" fmla="*/ 4255186 h 4424926"/>
                  <a:gd name="connsiteX70" fmla="*/ 701311 w 4039057"/>
                  <a:gd name="connsiteY70" fmla="*/ 4412007 h 4424926"/>
                  <a:gd name="connsiteX71" fmla="*/ 342085 w 4039057"/>
                  <a:gd name="connsiteY71" fmla="*/ 4400041 h 4424926"/>
                  <a:gd name="connsiteX72" fmla="*/ 405459 w 4039057"/>
                  <a:gd name="connsiteY72" fmla="*/ 4273293 h 4424926"/>
                  <a:gd name="connsiteX73" fmla="*/ 378299 w 4039057"/>
                  <a:gd name="connsiteY73" fmla="*/ 4101278 h 4424926"/>
                  <a:gd name="connsiteX74" fmla="*/ 450726 w 4039057"/>
                  <a:gd name="connsiteY74" fmla="*/ 3721032 h 4424926"/>
                  <a:gd name="connsiteX75" fmla="*/ 405459 w 4039057"/>
                  <a:gd name="connsiteY75" fmla="*/ 3494695 h 4424926"/>
                  <a:gd name="connsiteX76" fmla="*/ 731384 w 4039057"/>
                  <a:gd name="connsiteY76" fmla="*/ 3250252 h 4424926"/>
                  <a:gd name="connsiteX77" fmla="*/ 668009 w 4039057"/>
                  <a:gd name="connsiteY77" fmla="*/ 2779471 h 4424926"/>
                  <a:gd name="connsiteX78" fmla="*/ 477887 w 4039057"/>
                  <a:gd name="connsiteY78" fmla="*/ 3186877 h 4424926"/>
                  <a:gd name="connsiteX79" fmla="*/ 7106 w 4039057"/>
                  <a:gd name="connsiteY79" fmla="*/ 3313626 h 4424926"/>
                  <a:gd name="connsiteX80" fmla="*/ 58515 w 4039057"/>
                  <a:gd name="connsiteY80" fmla="*/ 2706410 h 4424926"/>
                  <a:gd name="connsiteX81" fmla="*/ 151962 w 4039057"/>
                  <a:gd name="connsiteY81" fmla="*/ 2634616 h 4424926"/>
                  <a:gd name="connsiteX82" fmla="*/ 67184 w 4039057"/>
                  <a:gd name="connsiteY82" fmla="*/ 2373013 h 4424926"/>
                  <a:gd name="connsiteX83" fmla="*/ 233443 w 4039057"/>
                  <a:gd name="connsiteY83" fmla="*/ 2562188 h 4424926"/>
                  <a:gd name="connsiteX84" fmla="*/ 396405 w 4039057"/>
                  <a:gd name="connsiteY84" fmla="*/ 2716097 h 4424926"/>
                  <a:gd name="connsiteX85" fmla="*/ 52374 w 4039057"/>
                  <a:gd name="connsiteY85" fmla="*/ 2245317 h 4424926"/>
                  <a:gd name="connsiteX86" fmla="*/ 151962 w 4039057"/>
                  <a:gd name="connsiteY86" fmla="*/ 2227210 h 4424926"/>
                  <a:gd name="connsiteX87" fmla="*/ 216040 w 4039057"/>
                  <a:gd name="connsiteY87" fmla="*/ 1947256 h 4424926"/>
                  <a:gd name="connsiteX88" fmla="*/ 369245 w 4039057"/>
                  <a:gd name="connsiteY88" fmla="*/ 1991820 h 4424926"/>
                  <a:gd name="connsiteX89" fmla="*/ 540558 w 4039057"/>
                  <a:gd name="connsiteY89" fmla="*/ 2022453 h 4424926"/>
                  <a:gd name="connsiteX90" fmla="*/ 500830 w 4039057"/>
                  <a:gd name="connsiteY90" fmla="*/ 2262721 h 4424926"/>
                  <a:gd name="connsiteX91" fmla="*/ 613689 w 4039057"/>
                  <a:gd name="connsiteY91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44764 w 4039057"/>
                  <a:gd name="connsiteY74" fmla="*/ 4221150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8250"/>
                  <a:gd name="connsiteX1" fmla="*/ 966774 w 4039057"/>
                  <a:gd name="connsiteY1" fmla="*/ 1874125 h 4428250"/>
                  <a:gd name="connsiteX2" fmla="*/ 2095153 w 4039057"/>
                  <a:gd name="connsiteY2" fmla="*/ 1338339 h 4428250"/>
                  <a:gd name="connsiteX3" fmla="*/ 2989853 w 4039057"/>
                  <a:gd name="connsiteY3" fmla="*/ 213925 h 4428250"/>
                  <a:gd name="connsiteX4" fmla="*/ 2953188 w 4039057"/>
                  <a:gd name="connsiteY4" fmla="*/ 206805 h 4428250"/>
                  <a:gd name="connsiteX5" fmla="*/ 2044136 w 4039057"/>
                  <a:gd name="connsiteY5" fmla="*/ 1204168 h 4428250"/>
                  <a:gd name="connsiteX6" fmla="*/ 1747593 w 4039057"/>
                  <a:gd name="connsiteY6" fmla="*/ 1271700 h 4428250"/>
                  <a:gd name="connsiteX7" fmla="*/ 1763479 w 4039057"/>
                  <a:gd name="connsiteY7" fmla="*/ 1195115 h 4428250"/>
                  <a:gd name="connsiteX8" fmla="*/ 1926441 w 4039057"/>
                  <a:gd name="connsiteY8" fmla="*/ 1131741 h 4428250"/>
                  <a:gd name="connsiteX9" fmla="*/ 1840803 w 4039057"/>
                  <a:gd name="connsiteY9" fmla="*/ 977091 h 4428250"/>
                  <a:gd name="connsiteX10" fmla="*/ 2044136 w 4039057"/>
                  <a:gd name="connsiteY10" fmla="*/ 905404 h 4428250"/>
                  <a:gd name="connsiteX11" fmla="*/ 1920063 w 4039057"/>
                  <a:gd name="connsiteY11" fmla="*/ 796022 h 4428250"/>
                  <a:gd name="connsiteX12" fmla="*/ 1852533 w 4039057"/>
                  <a:gd name="connsiteY12" fmla="*/ 873346 h 4428250"/>
                  <a:gd name="connsiteX13" fmla="*/ 1808746 w 4039057"/>
                  <a:gd name="connsiteY13" fmla="*/ 760549 h 4428250"/>
                  <a:gd name="connsiteX14" fmla="*/ 1881174 w 4039057"/>
                  <a:gd name="connsiteY14" fmla="*/ 642854 h 4428250"/>
                  <a:gd name="connsiteX15" fmla="*/ 1980762 w 4039057"/>
                  <a:gd name="connsiteY15" fmla="*/ 488945 h 4428250"/>
                  <a:gd name="connsiteX16" fmla="*/ 1993231 w 4039057"/>
                  <a:gd name="connsiteY16" fmla="*/ 596845 h 4428250"/>
                  <a:gd name="connsiteX17" fmla="*/ 2152778 w 4039057"/>
                  <a:gd name="connsiteY17" fmla="*/ 362196 h 4428250"/>
                  <a:gd name="connsiteX18" fmla="*/ 2306687 w 4039057"/>
                  <a:gd name="connsiteY18" fmla="*/ 307875 h 4428250"/>
                  <a:gd name="connsiteX19" fmla="*/ 2297633 w 4039057"/>
                  <a:gd name="connsiteY19" fmla="*/ 226394 h 4428250"/>
                  <a:gd name="connsiteX20" fmla="*/ 2655597 w 4039057"/>
                  <a:gd name="connsiteY20" fmla="*/ 130279 h 4428250"/>
                  <a:gd name="connsiteX21" fmla="*/ 2542077 w 4039057"/>
                  <a:gd name="connsiteY21" fmla="*/ 72485 h 4428250"/>
                  <a:gd name="connsiteX22" fmla="*/ 2902810 w 4039057"/>
                  <a:gd name="connsiteY22" fmla="*/ 63432 h 4428250"/>
                  <a:gd name="connsiteX23" fmla="*/ 3094927 w 4039057"/>
                  <a:gd name="connsiteY23" fmla="*/ 72143 h 4428250"/>
                  <a:gd name="connsiteX24" fmla="*/ 3166766 w 4039057"/>
                  <a:gd name="connsiteY24" fmla="*/ 126806 h 4428250"/>
                  <a:gd name="connsiteX25" fmla="*/ 3284461 w 4039057"/>
                  <a:gd name="connsiteY25" fmla="*/ 58 h 4428250"/>
                  <a:gd name="connsiteX26" fmla="*/ 3320675 w 4039057"/>
                  <a:gd name="connsiteY26" fmla="*/ 144913 h 4428250"/>
                  <a:gd name="connsiteX27" fmla="*/ 3293514 w 4039057"/>
                  <a:gd name="connsiteY27" fmla="*/ 197125 h 4428250"/>
                  <a:gd name="connsiteX28" fmla="*/ 3764582 w 4039057"/>
                  <a:gd name="connsiteY28" fmla="*/ 416517 h 4428250"/>
                  <a:gd name="connsiteX29" fmla="*/ 3904994 w 4039057"/>
                  <a:gd name="connsiteY29" fmla="*/ 433883 h 4428250"/>
                  <a:gd name="connsiteX30" fmla="*/ 4026845 w 4039057"/>
                  <a:gd name="connsiteY30" fmla="*/ 688121 h 4428250"/>
                  <a:gd name="connsiteX31" fmla="*/ 3900097 w 4039057"/>
                  <a:gd name="connsiteY31" fmla="*/ 706228 h 4428250"/>
                  <a:gd name="connsiteX32" fmla="*/ 3918203 w 4039057"/>
                  <a:gd name="connsiteY32" fmla="*/ 751495 h 4428250"/>
                  <a:gd name="connsiteX33" fmla="*/ 3631908 w 4039057"/>
                  <a:gd name="connsiteY33" fmla="*/ 695694 h 4428250"/>
                  <a:gd name="connsiteX34" fmla="*/ 3619439 w 4039057"/>
                  <a:gd name="connsiteY34" fmla="*/ 597586 h 4428250"/>
                  <a:gd name="connsiteX35" fmla="*/ 3311621 w 4039057"/>
                  <a:gd name="connsiteY35" fmla="*/ 778656 h 4428250"/>
                  <a:gd name="connsiteX36" fmla="*/ 3105614 w 4039057"/>
                  <a:gd name="connsiteY36" fmla="*/ 484788 h 4428250"/>
                  <a:gd name="connsiteX37" fmla="*/ 3058124 w 4039057"/>
                  <a:gd name="connsiteY37" fmla="*/ 552319 h 4428250"/>
                  <a:gd name="connsiteX38" fmla="*/ 2985697 w 4039057"/>
                  <a:gd name="connsiteY38" fmla="*/ 1240382 h 4428250"/>
                  <a:gd name="connsiteX39" fmla="*/ 3275407 w 4039057"/>
                  <a:gd name="connsiteY39" fmla="*/ 1955606 h 4428250"/>
                  <a:gd name="connsiteX40" fmla="*/ 3768429 w 4039057"/>
                  <a:gd name="connsiteY40" fmla="*/ 1755025 h 4428250"/>
                  <a:gd name="connsiteX41" fmla="*/ 4033418 w 4039057"/>
                  <a:gd name="connsiteY41" fmla="*/ 1776687 h 4428250"/>
                  <a:gd name="connsiteX42" fmla="*/ 3912332 w 4039057"/>
                  <a:gd name="connsiteY42" fmla="*/ 2123241 h 4428250"/>
                  <a:gd name="connsiteX43" fmla="*/ 3854127 w 4039057"/>
                  <a:gd name="connsiteY43" fmla="*/ 2440318 h 4428250"/>
                  <a:gd name="connsiteX44" fmla="*/ 3716090 w 4039057"/>
                  <a:gd name="connsiteY44" fmla="*/ 2570003 h 4428250"/>
                  <a:gd name="connsiteX45" fmla="*/ 3720265 w 4039057"/>
                  <a:gd name="connsiteY45" fmla="*/ 2686912 h 4428250"/>
                  <a:gd name="connsiteX46" fmla="*/ 3582479 w 4039057"/>
                  <a:gd name="connsiteY46" fmla="*/ 2741192 h 4428250"/>
                  <a:gd name="connsiteX47" fmla="*/ 3528160 w 4039057"/>
                  <a:gd name="connsiteY47" fmla="*/ 2631143 h 4428250"/>
                  <a:gd name="connsiteX48" fmla="*/ 3302568 w 4039057"/>
                  <a:gd name="connsiteY48" fmla="*/ 2779471 h 4428250"/>
                  <a:gd name="connsiteX49" fmla="*/ 3275407 w 4039057"/>
                  <a:gd name="connsiteY49" fmla="*/ 2556607 h 4428250"/>
                  <a:gd name="connsiteX50" fmla="*/ 3397981 w 4039057"/>
                  <a:gd name="connsiteY50" fmla="*/ 2535028 h 4428250"/>
                  <a:gd name="connsiteX51" fmla="*/ 3501744 w 4039057"/>
                  <a:gd name="connsiteY51" fmla="*/ 2453547 h 4428250"/>
                  <a:gd name="connsiteX52" fmla="*/ 3492691 w 4039057"/>
                  <a:gd name="connsiteY52" fmla="*/ 2344905 h 4428250"/>
                  <a:gd name="connsiteX53" fmla="*/ 3592279 w 4039057"/>
                  <a:gd name="connsiteY53" fmla="*/ 2272477 h 4428250"/>
                  <a:gd name="connsiteX54" fmla="*/ 3610386 w 4039057"/>
                  <a:gd name="connsiteY54" fmla="*/ 1964660 h 4428250"/>
                  <a:gd name="connsiteX55" fmla="*/ 2940429 w 4039057"/>
                  <a:gd name="connsiteY55" fmla="*/ 2435440 h 4428250"/>
                  <a:gd name="connsiteX56" fmla="*/ 2786520 w 4039057"/>
                  <a:gd name="connsiteY56" fmla="*/ 2009926 h 4428250"/>
                  <a:gd name="connsiteX57" fmla="*/ 2379115 w 4039057"/>
                  <a:gd name="connsiteY57" fmla="*/ 2643669 h 4428250"/>
                  <a:gd name="connsiteX58" fmla="*/ 1528089 w 4039057"/>
                  <a:gd name="connsiteY58" fmla="*/ 2670830 h 4428250"/>
                  <a:gd name="connsiteX59" fmla="*/ 1434784 w 4039057"/>
                  <a:gd name="connsiteY59" fmla="*/ 2764595 h 4428250"/>
                  <a:gd name="connsiteX60" fmla="*/ 1679400 w 4039057"/>
                  <a:gd name="connsiteY60" fmla="*/ 2744211 h 4428250"/>
                  <a:gd name="connsiteX61" fmla="*/ 1446330 w 4039057"/>
                  <a:gd name="connsiteY61" fmla="*/ 3300589 h 4428250"/>
                  <a:gd name="connsiteX62" fmla="*/ 957153 w 4039057"/>
                  <a:gd name="connsiteY62" fmla="*/ 3705230 h 4428250"/>
                  <a:gd name="connsiteX63" fmla="*/ 946100 w 4039057"/>
                  <a:gd name="connsiteY63" fmla="*/ 4096801 h 4428250"/>
                  <a:gd name="connsiteX64" fmla="*/ 907712 w 4039057"/>
                  <a:gd name="connsiteY64" fmla="*/ 4261284 h 4428250"/>
                  <a:gd name="connsiteX65" fmla="*/ 942639 w 4039057"/>
                  <a:gd name="connsiteY65" fmla="*/ 4357514 h 4428250"/>
                  <a:gd name="connsiteX66" fmla="*/ 769978 w 4039057"/>
                  <a:gd name="connsiteY66" fmla="*/ 4305413 h 4428250"/>
                  <a:gd name="connsiteX67" fmla="*/ 773728 w 4039057"/>
                  <a:gd name="connsiteY67" fmla="*/ 4140557 h 4428250"/>
                  <a:gd name="connsiteX68" fmla="*/ 823541 w 4039057"/>
                  <a:gd name="connsiteY68" fmla="*/ 3998410 h 4428250"/>
                  <a:gd name="connsiteX69" fmla="*/ 849684 w 4039057"/>
                  <a:gd name="connsiteY69" fmla="*/ 3646840 h 4428250"/>
                  <a:gd name="connsiteX70" fmla="*/ 1273288 w 4039057"/>
                  <a:gd name="connsiteY70" fmla="*/ 3214472 h 4428250"/>
                  <a:gd name="connsiteX71" fmla="*/ 1229324 w 4039057"/>
                  <a:gd name="connsiteY71" fmla="*/ 3223091 h 4428250"/>
                  <a:gd name="connsiteX72" fmla="*/ 691977 w 4039057"/>
                  <a:gd name="connsiteY72" fmla="*/ 3539441 h 4428250"/>
                  <a:gd name="connsiteX73" fmla="*/ 595582 w 4039057"/>
                  <a:gd name="connsiteY73" fmla="*/ 4193640 h 4428250"/>
                  <a:gd name="connsiteX74" fmla="*/ 615456 w 4039057"/>
                  <a:gd name="connsiteY74" fmla="*/ 4312004 h 4428250"/>
                  <a:gd name="connsiteX75" fmla="*/ 701311 w 4039057"/>
                  <a:gd name="connsiteY75" fmla="*/ 4412007 h 4428250"/>
                  <a:gd name="connsiteX76" fmla="*/ 365531 w 4039057"/>
                  <a:gd name="connsiteY76" fmla="*/ 4408833 h 4428250"/>
                  <a:gd name="connsiteX77" fmla="*/ 405459 w 4039057"/>
                  <a:gd name="connsiteY77" fmla="*/ 4273293 h 4428250"/>
                  <a:gd name="connsiteX78" fmla="*/ 378299 w 4039057"/>
                  <a:gd name="connsiteY78" fmla="*/ 4101278 h 4428250"/>
                  <a:gd name="connsiteX79" fmla="*/ 450726 w 4039057"/>
                  <a:gd name="connsiteY79" fmla="*/ 3721032 h 4428250"/>
                  <a:gd name="connsiteX80" fmla="*/ 405459 w 4039057"/>
                  <a:gd name="connsiteY80" fmla="*/ 3494695 h 4428250"/>
                  <a:gd name="connsiteX81" fmla="*/ 731384 w 4039057"/>
                  <a:gd name="connsiteY81" fmla="*/ 3250252 h 4428250"/>
                  <a:gd name="connsiteX82" fmla="*/ 668009 w 4039057"/>
                  <a:gd name="connsiteY82" fmla="*/ 2779471 h 4428250"/>
                  <a:gd name="connsiteX83" fmla="*/ 477887 w 4039057"/>
                  <a:gd name="connsiteY83" fmla="*/ 3186877 h 4428250"/>
                  <a:gd name="connsiteX84" fmla="*/ 7106 w 4039057"/>
                  <a:gd name="connsiteY84" fmla="*/ 3313626 h 4428250"/>
                  <a:gd name="connsiteX85" fmla="*/ 58515 w 4039057"/>
                  <a:gd name="connsiteY85" fmla="*/ 2706410 h 4428250"/>
                  <a:gd name="connsiteX86" fmla="*/ 151962 w 4039057"/>
                  <a:gd name="connsiteY86" fmla="*/ 2634616 h 4428250"/>
                  <a:gd name="connsiteX87" fmla="*/ 67184 w 4039057"/>
                  <a:gd name="connsiteY87" fmla="*/ 2373013 h 4428250"/>
                  <a:gd name="connsiteX88" fmla="*/ 233443 w 4039057"/>
                  <a:gd name="connsiteY88" fmla="*/ 2562188 h 4428250"/>
                  <a:gd name="connsiteX89" fmla="*/ 396405 w 4039057"/>
                  <a:gd name="connsiteY89" fmla="*/ 2716097 h 4428250"/>
                  <a:gd name="connsiteX90" fmla="*/ 52374 w 4039057"/>
                  <a:gd name="connsiteY90" fmla="*/ 2245317 h 4428250"/>
                  <a:gd name="connsiteX91" fmla="*/ 151962 w 4039057"/>
                  <a:gd name="connsiteY91" fmla="*/ 2227210 h 4428250"/>
                  <a:gd name="connsiteX92" fmla="*/ 216040 w 4039057"/>
                  <a:gd name="connsiteY92" fmla="*/ 1947256 h 4428250"/>
                  <a:gd name="connsiteX93" fmla="*/ 369245 w 4039057"/>
                  <a:gd name="connsiteY93" fmla="*/ 1991820 h 4428250"/>
                  <a:gd name="connsiteX94" fmla="*/ 540558 w 4039057"/>
                  <a:gd name="connsiteY94" fmla="*/ 2022453 h 4428250"/>
                  <a:gd name="connsiteX95" fmla="*/ 500830 w 4039057"/>
                  <a:gd name="connsiteY95" fmla="*/ 2262721 h 4428250"/>
                  <a:gd name="connsiteX96" fmla="*/ 613689 w 4039057"/>
                  <a:gd name="connsiteY96" fmla="*/ 2254370 h 4428250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78299 w 4039057"/>
                  <a:gd name="connsiteY78" fmla="*/ 4101278 h 4430345"/>
                  <a:gd name="connsiteX79" fmla="*/ 450726 w 4039057"/>
                  <a:gd name="connsiteY79" fmla="*/ 3721032 h 4430345"/>
                  <a:gd name="connsiteX80" fmla="*/ 405459 w 4039057"/>
                  <a:gd name="connsiteY80" fmla="*/ 3494695 h 4430345"/>
                  <a:gd name="connsiteX81" fmla="*/ 731384 w 4039057"/>
                  <a:gd name="connsiteY81" fmla="*/ 3250252 h 4430345"/>
                  <a:gd name="connsiteX82" fmla="*/ 668009 w 4039057"/>
                  <a:gd name="connsiteY82" fmla="*/ 2779471 h 4430345"/>
                  <a:gd name="connsiteX83" fmla="*/ 477887 w 4039057"/>
                  <a:gd name="connsiteY83" fmla="*/ 3186877 h 4430345"/>
                  <a:gd name="connsiteX84" fmla="*/ 7106 w 4039057"/>
                  <a:gd name="connsiteY84" fmla="*/ 3313626 h 4430345"/>
                  <a:gd name="connsiteX85" fmla="*/ 58515 w 4039057"/>
                  <a:gd name="connsiteY85" fmla="*/ 2706410 h 4430345"/>
                  <a:gd name="connsiteX86" fmla="*/ 151962 w 4039057"/>
                  <a:gd name="connsiteY86" fmla="*/ 2634616 h 4430345"/>
                  <a:gd name="connsiteX87" fmla="*/ 67184 w 4039057"/>
                  <a:gd name="connsiteY87" fmla="*/ 2373013 h 4430345"/>
                  <a:gd name="connsiteX88" fmla="*/ 233443 w 4039057"/>
                  <a:gd name="connsiteY88" fmla="*/ 2562188 h 4430345"/>
                  <a:gd name="connsiteX89" fmla="*/ 396405 w 4039057"/>
                  <a:gd name="connsiteY89" fmla="*/ 2716097 h 4430345"/>
                  <a:gd name="connsiteX90" fmla="*/ 52374 w 4039057"/>
                  <a:gd name="connsiteY90" fmla="*/ 2245317 h 4430345"/>
                  <a:gd name="connsiteX91" fmla="*/ 151962 w 4039057"/>
                  <a:gd name="connsiteY91" fmla="*/ 2227210 h 4430345"/>
                  <a:gd name="connsiteX92" fmla="*/ 216040 w 4039057"/>
                  <a:gd name="connsiteY92" fmla="*/ 1947256 h 4430345"/>
                  <a:gd name="connsiteX93" fmla="*/ 369245 w 4039057"/>
                  <a:gd name="connsiteY93" fmla="*/ 1991820 h 4430345"/>
                  <a:gd name="connsiteX94" fmla="*/ 540558 w 4039057"/>
                  <a:gd name="connsiteY94" fmla="*/ 2022453 h 4430345"/>
                  <a:gd name="connsiteX95" fmla="*/ 500830 w 4039057"/>
                  <a:gd name="connsiteY95" fmla="*/ 2262721 h 4430345"/>
                  <a:gd name="connsiteX96" fmla="*/ 613689 w 4039057"/>
                  <a:gd name="connsiteY96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58595 w 4039057"/>
                  <a:gd name="connsiteY46" fmla="*/ 2666130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28160 w 4039508"/>
                  <a:gd name="connsiteY46" fmla="*/ 2631143 h 4430345"/>
                  <a:gd name="connsiteX47" fmla="*/ 3302568 w 4039508"/>
                  <a:gd name="connsiteY47" fmla="*/ 2779471 h 4430345"/>
                  <a:gd name="connsiteX48" fmla="*/ 3275407 w 4039508"/>
                  <a:gd name="connsiteY48" fmla="*/ 2556607 h 4430345"/>
                  <a:gd name="connsiteX49" fmla="*/ 3397981 w 4039508"/>
                  <a:gd name="connsiteY49" fmla="*/ 2535028 h 4430345"/>
                  <a:gd name="connsiteX50" fmla="*/ 3501744 w 4039508"/>
                  <a:gd name="connsiteY50" fmla="*/ 2453547 h 4430345"/>
                  <a:gd name="connsiteX51" fmla="*/ 3492691 w 4039508"/>
                  <a:gd name="connsiteY51" fmla="*/ 2344905 h 4430345"/>
                  <a:gd name="connsiteX52" fmla="*/ 3592279 w 4039508"/>
                  <a:gd name="connsiteY52" fmla="*/ 2272477 h 4430345"/>
                  <a:gd name="connsiteX53" fmla="*/ 3610386 w 4039508"/>
                  <a:gd name="connsiteY53" fmla="*/ 1964660 h 4430345"/>
                  <a:gd name="connsiteX54" fmla="*/ 2940429 w 4039508"/>
                  <a:gd name="connsiteY54" fmla="*/ 2435440 h 4430345"/>
                  <a:gd name="connsiteX55" fmla="*/ 2786520 w 4039508"/>
                  <a:gd name="connsiteY55" fmla="*/ 2009926 h 4430345"/>
                  <a:gd name="connsiteX56" fmla="*/ 2379115 w 4039508"/>
                  <a:gd name="connsiteY56" fmla="*/ 2643669 h 4430345"/>
                  <a:gd name="connsiteX57" fmla="*/ 1528089 w 4039508"/>
                  <a:gd name="connsiteY57" fmla="*/ 2670830 h 4430345"/>
                  <a:gd name="connsiteX58" fmla="*/ 1434784 w 4039508"/>
                  <a:gd name="connsiteY58" fmla="*/ 2764595 h 4430345"/>
                  <a:gd name="connsiteX59" fmla="*/ 1679400 w 4039508"/>
                  <a:gd name="connsiteY59" fmla="*/ 2744211 h 4430345"/>
                  <a:gd name="connsiteX60" fmla="*/ 1446330 w 4039508"/>
                  <a:gd name="connsiteY60" fmla="*/ 3300589 h 4430345"/>
                  <a:gd name="connsiteX61" fmla="*/ 957153 w 4039508"/>
                  <a:gd name="connsiteY61" fmla="*/ 3705230 h 4430345"/>
                  <a:gd name="connsiteX62" fmla="*/ 946100 w 4039508"/>
                  <a:gd name="connsiteY62" fmla="*/ 4096801 h 4430345"/>
                  <a:gd name="connsiteX63" fmla="*/ 907712 w 4039508"/>
                  <a:gd name="connsiteY63" fmla="*/ 4261284 h 4430345"/>
                  <a:gd name="connsiteX64" fmla="*/ 942639 w 4039508"/>
                  <a:gd name="connsiteY64" fmla="*/ 4357514 h 4430345"/>
                  <a:gd name="connsiteX65" fmla="*/ 769978 w 4039508"/>
                  <a:gd name="connsiteY65" fmla="*/ 4305413 h 4430345"/>
                  <a:gd name="connsiteX66" fmla="*/ 773728 w 4039508"/>
                  <a:gd name="connsiteY66" fmla="*/ 4140557 h 4430345"/>
                  <a:gd name="connsiteX67" fmla="*/ 823541 w 4039508"/>
                  <a:gd name="connsiteY67" fmla="*/ 3998410 h 4430345"/>
                  <a:gd name="connsiteX68" fmla="*/ 849684 w 4039508"/>
                  <a:gd name="connsiteY68" fmla="*/ 3646840 h 4430345"/>
                  <a:gd name="connsiteX69" fmla="*/ 1273288 w 4039508"/>
                  <a:gd name="connsiteY69" fmla="*/ 3214472 h 4430345"/>
                  <a:gd name="connsiteX70" fmla="*/ 1229324 w 4039508"/>
                  <a:gd name="connsiteY70" fmla="*/ 3223091 h 4430345"/>
                  <a:gd name="connsiteX71" fmla="*/ 691977 w 4039508"/>
                  <a:gd name="connsiteY71" fmla="*/ 3539441 h 4430345"/>
                  <a:gd name="connsiteX72" fmla="*/ 595582 w 4039508"/>
                  <a:gd name="connsiteY72" fmla="*/ 4193640 h 4430345"/>
                  <a:gd name="connsiteX73" fmla="*/ 615456 w 4039508"/>
                  <a:gd name="connsiteY73" fmla="*/ 4312004 h 4430345"/>
                  <a:gd name="connsiteX74" fmla="*/ 701311 w 4039508"/>
                  <a:gd name="connsiteY74" fmla="*/ 4412007 h 4430345"/>
                  <a:gd name="connsiteX75" fmla="*/ 365531 w 4039508"/>
                  <a:gd name="connsiteY75" fmla="*/ 4408833 h 4430345"/>
                  <a:gd name="connsiteX76" fmla="*/ 405459 w 4039508"/>
                  <a:gd name="connsiteY76" fmla="*/ 4273293 h 4430345"/>
                  <a:gd name="connsiteX77" fmla="*/ 331172 w 4039508"/>
                  <a:gd name="connsiteY77" fmla="*/ 4171327 h 4430345"/>
                  <a:gd name="connsiteX78" fmla="*/ 378299 w 4039508"/>
                  <a:gd name="connsiteY78" fmla="*/ 4101278 h 4430345"/>
                  <a:gd name="connsiteX79" fmla="*/ 450726 w 4039508"/>
                  <a:gd name="connsiteY79" fmla="*/ 3721032 h 4430345"/>
                  <a:gd name="connsiteX80" fmla="*/ 405459 w 4039508"/>
                  <a:gd name="connsiteY80" fmla="*/ 3494695 h 4430345"/>
                  <a:gd name="connsiteX81" fmla="*/ 731384 w 4039508"/>
                  <a:gd name="connsiteY81" fmla="*/ 3250252 h 4430345"/>
                  <a:gd name="connsiteX82" fmla="*/ 668009 w 4039508"/>
                  <a:gd name="connsiteY82" fmla="*/ 2779471 h 4430345"/>
                  <a:gd name="connsiteX83" fmla="*/ 477887 w 4039508"/>
                  <a:gd name="connsiteY83" fmla="*/ 3186877 h 4430345"/>
                  <a:gd name="connsiteX84" fmla="*/ 7106 w 4039508"/>
                  <a:gd name="connsiteY84" fmla="*/ 3313626 h 4430345"/>
                  <a:gd name="connsiteX85" fmla="*/ 58515 w 4039508"/>
                  <a:gd name="connsiteY85" fmla="*/ 2706410 h 4430345"/>
                  <a:gd name="connsiteX86" fmla="*/ 151962 w 4039508"/>
                  <a:gd name="connsiteY86" fmla="*/ 2634616 h 4430345"/>
                  <a:gd name="connsiteX87" fmla="*/ 67184 w 4039508"/>
                  <a:gd name="connsiteY87" fmla="*/ 2373013 h 4430345"/>
                  <a:gd name="connsiteX88" fmla="*/ 233443 w 4039508"/>
                  <a:gd name="connsiteY88" fmla="*/ 2562188 h 4430345"/>
                  <a:gd name="connsiteX89" fmla="*/ 396405 w 4039508"/>
                  <a:gd name="connsiteY89" fmla="*/ 2716097 h 4430345"/>
                  <a:gd name="connsiteX90" fmla="*/ 52374 w 4039508"/>
                  <a:gd name="connsiteY90" fmla="*/ 2245317 h 4430345"/>
                  <a:gd name="connsiteX91" fmla="*/ 151962 w 4039508"/>
                  <a:gd name="connsiteY91" fmla="*/ 2227210 h 4430345"/>
                  <a:gd name="connsiteX92" fmla="*/ 216040 w 4039508"/>
                  <a:gd name="connsiteY92" fmla="*/ 1947256 h 4430345"/>
                  <a:gd name="connsiteX93" fmla="*/ 369245 w 4039508"/>
                  <a:gd name="connsiteY93" fmla="*/ 1991820 h 4430345"/>
                  <a:gd name="connsiteX94" fmla="*/ 540558 w 4039508"/>
                  <a:gd name="connsiteY94" fmla="*/ 2022453 h 4430345"/>
                  <a:gd name="connsiteX95" fmla="*/ 500830 w 4039508"/>
                  <a:gd name="connsiteY95" fmla="*/ 2262721 h 4430345"/>
                  <a:gd name="connsiteX96" fmla="*/ 613689 w 403950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716090 w 4039838"/>
                  <a:gd name="connsiteY44" fmla="*/ 2570003 h 4430345"/>
                  <a:gd name="connsiteX45" fmla="*/ 3634966 w 4039838"/>
                  <a:gd name="connsiteY45" fmla="*/ 2686912 h 4430345"/>
                  <a:gd name="connsiteX46" fmla="*/ 3528160 w 4039838"/>
                  <a:gd name="connsiteY46" fmla="*/ 2631143 h 4430345"/>
                  <a:gd name="connsiteX47" fmla="*/ 3302568 w 4039838"/>
                  <a:gd name="connsiteY47" fmla="*/ 2779471 h 4430345"/>
                  <a:gd name="connsiteX48" fmla="*/ 3275407 w 4039838"/>
                  <a:gd name="connsiteY48" fmla="*/ 2556607 h 4430345"/>
                  <a:gd name="connsiteX49" fmla="*/ 3397981 w 4039838"/>
                  <a:gd name="connsiteY49" fmla="*/ 2535028 h 4430345"/>
                  <a:gd name="connsiteX50" fmla="*/ 3501744 w 4039838"/>
                  <a:gd name="connsiteY50" fmla="*/ 2453547 h 4430345"/>
                  <a:gd name="connsiteX51" fmla="*/ 3492691 w 4039838"/>
                  <a:gd name="connsiteY51" fmla="*/ 2344905 h 4430345"/>
                  <a:gd name="connsiteX52" fmla="*/ 3592279 w 4039838"/>
                  <a:gd name="connsiteY52" fmla="*/ 2272477 h 4430345"/>
                  <a:gd name="connsiteX53" fmla="*/ 3610386 w 4039838"/>
                  <a:gd name="connsiteY53" fmla="*/ 1964660 h 4430345"/>
                  <a:gd name="connsiteX54" fmla="*/ 2940429 w 4039838"/>
                  <a:gd name="connsiteY54" fmla="*/ 2435440 h 4430345"/>
                  <a:gd name="connsiteX55" fmla="*/ 2786520 w 4039838"/>
                  <a:gd name="connsiteY55" fmla="*/ 2009926 h 4430345"/>
                  <a:gd name="connsiteX56" fmla="*/ 2379115 w 4039838"/>
                  <a:gd name="connsiteY56" fmla="*/ 2643669 h 4430345"/>
                  <a:gd name="connsiteX57" fmla="*/ 1528089 w 4039838"/>
                  <a:gd name="connsiteY57" fmla="*/ 2670830 h 4430345"/>
                  <a:gd name="connsiteX58" fmla="*/ 1434784 w 4039838"/>
                  <a:gd name="connsiteY58" fmla="*/ 2764595 h 4430345"/>
                  <a:gd name="connsiteX59" fmla="*/ 1679400 w 4039838"/>
                  <a:gd name="connsiteY59" fmla="*/ 2744211 h 4430345"/>
                  <a:gd name="connsiteX60" fmla="*/ 1446330 w 4039838"/>
                  <a:gd name="connsiteY60" fmla="*/ 3300589 h 4430345"/>
                  <a:gd name="connsiteX61" fmla="*/ 957153 w 4039838"/>
                  <a:gd name="connsiteY61" fmla="*/ 3705230 h 4430345"/>
                  <a:gd name="connsiteX62" fmla="*/ 946100 w 4039838"/>
                  <a:gd name="connsiteY62" fmla="*/ 4096801 h 4430345"/>
                  <a:gd name="connsiteX63" fmla="*/ 907712 w 4039838"/>
                  <a:gd name="connsiteY63" fmla="*/ 4261284 h 4430345"/>
                  <a:gd name="connsiteX64" fmla="*/ 942639 w 4039838"/>
                  <a:gd name="connsiteY64" fmla="*/ 4357514 h 4430345"/>
                  <a:gd name="connsiteX65" fmla="*/ 769978 w 4039838"/>
                  <a:gd name="connsiteY65" fmla="*/ 4305413 h 4430345"/>
                  <a:gd name="connsiteX66" fmla="*/ 773728 w 4039838"/>
                  <a:gd name="connsiteY66" fmla="*/ 4140557 h 4430345"/>
                  <a:gd name="connsiteX67" fmla="*/ 823541 w 4039838"/>
                  <a:gd name="connsiteY67" fmla="*/ 3998410 h 4430345"/>
                  <a:gd name="connsiteX68" fmla="*/ 849684 w 4039838"/>
                  <a:gd name="connsiteY68" fmla="*/ 3646840 h 4430345"/>
                  <a:gd name="connsiteX69" fmla="*/ 1273288 w 4039838"/>
                  <a:gd name="connsiteY69" fmla="*/ 3214472 h 4430345"/>
                  <a:gd name="connsiteX70" fmla="*/ 1229324 w 4039838"/>
                  <a:gd name="connsiteY70" fmla="*/ 3223091 h 4430345"/>
                  <a:gd name="connsiteX71" fmla="*/ 691977 w 4039838"/>
                  <a:gd name="connsiteY71" fmla="*/ 3539441 h 4430345"/>
                  <a:gd name="connsiteX72" fmla="*/ 595582 w 4039838"/>
                  <a:gd name="connsiteY72" fmla="*/ 4193640 h 4430345"/>
                  <a:gd name="connsiteX73" fmla="*/ 615456 w 4039838"/>
                  <a:gd name="connsiteY73" fmla="*/ 4312004 h 4430345"/>
                  <a:gd name="connsiteX74" fmla="*/ 701311 w 4039838"/>
                  <a:gd name="connsiteY74" fmla="*/ 4412007 h 4430345"/>
                  <a:gd name="connsiteX75" fmla="*/ 365531 w 4039838"/>
                  <a:gd name="connsiteY75" fmla="*/ 4408833 h 4430345"/>
                  <a:gd name="connsiteX76" fmla="*/ 405459 w 4039838"/>
                  <a:gd name="connsiteY76" fmla="*/ 4273293 h 4430345"/>
                  <a:gd name="connsiteX77" fmla="*/ 331172 w 4039838"/>
                  <a:gd name="connsiteY77" fmla="*/ 4171327 h 4430345"/>
                  <a:gd name="connsiteX78" fmla="*/ 378299 w 4039838"/>
                  <a:gd name="connsiteY78" fmla="*/ 4101278 h 4430345"/>
                  <a:gd name="connsiteX79" fmla="*/ 450726 w 4039838"/>
                  <a:gd name="connsiteY79" fmla="*/ 3721032 h 4430345"/>
                  <a:gd name="connsiteX80" fmla="*/ 405459 w 4039838"/>
                  <a:gd name="connsiteY80" fmla="*/ 3494695 h 4430345"/>
                  <a:gd name="connsiteX81" fmla="*/ 731384 w 4039838"/>
                  <a:gd name="connsiteY81" fmla="*/ 3250252 h 4430345"/>
                  <a:gd name="connsiteX82" fmla="*/ 668009 w 4039838"/>
                  <a:gd name="connsiteY82" fmla="*/ 2779471 h 4430345"/>
                  <a:gd name="connsiteX83" fmla="*/ 477887 w 4039838"/>
                  <a:gd name="connsiteY83" fmla="*/ 3186877 h 4430345"/>
                  <a:gd name="connsiteX84" fmla="*/ 7106 w 4039838"/>
                  <a:gd name="connsiteY84" fmla="*/ 3313626 h 4430345"/>
                  <a:gd name="connsiteX85" fmla="*/ 58515 w 4039838"/>
                  <a:gd name="connsiteY85" fmla="*/ 2706410 h 4430345"/>
                  <a:gd name="connsiteX86" fmla="*/ 151962 w 4039838"/>
                  <a:gd name="connsiteY86" fmla="*/ 2634616 h 4430345"/>
                  <a:gd name="connsiteX87" fmla="*/ 67184 w 4039838"/>
                  <a:gd name="connsiteY87" fmla="*/ 2373013 h 4430345"/>
                  <a:gd name="connsiteX88" fmla="*/ 233443 w 4039838"/>
                  <a:gd name="connsiteY88" fmla="*/ 2562188 h 4430345"/>
                  <a:gd name="connsiteX89" fmla="*/ 396405 w 4039838"/>
                  <a:gd name="connsiteY89" fmla="*/ 2716097 h 4430345"/>
                  <a:gd name="connsiteX90" fmla="*/ 52374 w 4039838"/>
                  <a:gd name="connsiteY90" fmla="*/ 2245317 h 4430345"/>
                  <a:gd name="connsiteX91" fmla="*/ 151962 w 4039838"/>
                  <a:gd name="connsiteY91" fmla="*/ 2227210 h 4430345"/>
                  <a:gd name="connsiteX92" fmla="*/ 216040 w 4039838"/>
                  <a:gd name="connsiteY92" fmla="*/ 1947256 h 4430345"/>
                  <a:gd name="connsiteX93" fmla="*/ 369245 w 4039838"/>
                  <a:gd name="connsiteY93" fmla="*/ 1991820 h 4430345"/>
                  <a:gd name="connsiteX94" fmla="*/ 540558 w 4039838"/>
                  <a:gd name="connsiteY94" fmla="*/ 2022453 h 4430345"/>
                  <a:gd name="connsiteX95" fmla="*/ 500830 w 4039838"/>
                  <a:gd name="connsiteY95" fmla="*/ 2262721 h 4430345"/>
                  <a:gd name="connsiteX96" fmla="*/ 613689 w 403983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634966 w 4039838"/>
                  <a:gd name="connsiteY44" fmla="*/ 2686912 h 4430345"/>
                  <a:gd name="connsiteX45" fmla="*/ 3528160 w 4039838"/>
                  <a:gd name="connsiteY45" fmla="*/ 2631143 h 4430345"/>
                  <a:gd name="connsiteX46" fmla="*/ 3302568 w 4039838"/>
                  <a:gd name="connsiteY46" fmla="*/ 2779471 h 4430345"/>
                  <a:gd name="connsiteX47" fmla="*/ 3275407 w 4039838"/>
                  <a:gd name="connsiteY47" fmla="*/ 2556607 h 4430345"/>
                  <a:gd name="connsiteX48" fmla="*/ 3397981 w 4039838"/>
                  <a:gd name="connsiteY48" fmla="*/ 2535028 h 4430345"/>
                  <a:gd name="connsiteX49" fmla="*/ 3501744 w 4039838"/>
                  <a:gd name="connsiteY49" fmla="*/ 2453547 h 4430345"/>
                  <a:gd name="connsiteX50" fmla="*/ 3492691 w 4039838"/>
                  <a:gd name="connsiteY50" fmla="*/ 2344905 h 4430345"/>
                  <a:gd name="connsiteX51" fmla="*/ 3592279 w 4039838"/>
                  <a:gd name="connsiteY51" fmla="*/ 2272477 h 4430345"/>
                  <a:gd name="connsiteX52" fmla="*/ 3610386 w 4039838"/>
                  <a:gd name="connsiteY52" fmla="*/ 1964660 h 4430345"/>
                  <a:gd name="connsiteX53" fmla="*/ 2940429 w 4039838"/>
                  <a:gd name="connsiteY53" fmla="*/ 2435440 h 4430345"/>
                  <a:gd name="connsiteX54" fmla="*/ 2786520 w 4039838"/>
                  <a:gd name="connsiteY54" fmla="*/ 2009926 h 4430345"/>
                  <a:gd name="connsiteX55" fmla="*/ 2379115 w 4039838"/>
                  <a:gd name="connsiteY55" fmla="*/ 2643669 h 4430345"/>
                  <a:gd name="connsiteX56" fmla="*/ 1528089 w 4039838"/>
                  <a:gd name="connsiteY56" fmla="*/ 2670830 h 4430345"/>
                  <a:gd name="connsiteX57" fmla="*/ 1434784 w 4039838"/>
                  <a:gd name="connsiteY57" fmla="*/ 2764595 h 4430345"/>
                  <a:gd name="connsiteX58" fmla="*/ 1679400 w 4039838"/>
                  <a:gd name="connsiteY58" fmla="*/ 2744211 h 4430345"/>
                  <a:gd name="connsiteX59" fmla="*/ 1446330 w 4039838"/>
                  <a:gd name="connsiteY59" fmla="*/ 3300589 h 4430345"/>
                  <a:gd name="connsiteX60" fmla="*/ 957153 w 4039838"/>
                  <a:gd name="connsiteY60" fmla="*/ 3705230 h 4430345"/>
                  <a:gd name="connsiteX61" fmla="*/ 946100 w 4039838"/>
                  <a:gd name="connsiteY61" fmla="*/ 4096801 h 4430345"/>
                  <a:gd name="connsiteX62" fmla="*/ 907712 w 4039838"/>
                  <a:gd name="connsiteY62" fmla="*/ 4261284 h 4430345"/>
                  <a:gd name="connsiteX63" fmla="*/ 942639 w 4039838"/>
                  <a:gd name="connsiteY63" fmla="*/ 4357514 h 4430345"/>
                  <a:gd name="connsiteX64" fmla="*/ 769978 w 4039838"/>
                  <a:gd name="connsiteY64" fmla="*/ 4305413 h 4430345"/>
                  <a:gd name="connsiteX65" fmla="*/ 773728 w 4039838"/>
                  <a:gd name="connsiteY65" fmla="*/ 4140557 h 4430345"/>
                  <a:gd name="connsiteX66" fmla="*/ 823541 w 4039838"/>
                  <a:gd name="connsiteY66" fmla="*/ 3998410 h 4430345"/>
                  <a:gd name="connsiteX67" fmla="*/ 849684 w 4039838"/>
                  <a:gd name="connsiteY67" fmla="*/ 3646840 h 4430345"/>
                  <a:gd name="connsiteX68" fmla="*/ 1273288 w 4039838"/>
                  <a:gd name="connsiteY68" fmla="*/ 3214472 h 4430345"/>
                  <a:gd name="connsiteX69" fmla="*/ 1229324 w 4039838"/>
                  <a:gd name="connsiteY69" fmla="*/ 3223091 h 4430345"/>
                  <a:gd name="connsiteX70" fmla="*/ 691977 w 4039838"/>
                  <a:gd name="connsiteY70" fmla="*/ 3539441 h 4430345"/>
                  <a:gd name="connsiteX71" fmla="*/ 595582 w 4039838"/>
                  <a:gd name="connsiteY71" fmla="*/ 4193640 h 4430345"/>
                  <a:gd name="connsiteX72" fmla="*/ 615456 w 4039838"/>
                  <a:gd name="connsiteY72" fmla="*/ 4312004 h 4430345"/>
                  <a:gd name="connsiteX73" fmla="*/ 701311 w 4039838"/>
                  <a:gd name="connsiteY73" fmla="*/ 4412007 h 4430345"/>
                  <a:gd name="connsiteX74" fmla="*/ 365531 w 4039838"/>
                  <a:gd name="connsiteY74" fmla="*/ 4408833 h 4430345"/>
                  <a:gd name="connsiteX75" fmla="*/ 405459 w 4039838"/>
                  <a:gd name="connsiteY75" fmla="*/ 4273293 h 4430345"/>
                  <a:gd name="connsiteX76" fmla="*/ 331172 w 4039838"/>
                  <a:gd name="connsiteY76" fmla="*/ 4171327 h 4430345"/>
                  <a:gd name="connsiteX77" fmla="*/ 378299 w 4039838"/>
                  <a:gd name="connsiteY77" fmla="*/ 4101278 h 4430345"/>
                  <a:gd name="connsiteX78" fmla="*/ 450726 w 4039838"/>
                  <a:gd name="connsiteY78" fmla="*/ 3721032 h 4430345"/>
                  <a:gd name="connsiteX79" fmla="*/ 405459 w 4039838"/>
                  <a:gd name="connsiteY79" fmla="*/ 3494695 h 4430345"/>
                  <a:gd name="connsiteX80" fmla="*/ 731384 w 4039838"/>
                  <a:gd name="connsiteY80" fmla="*/ 3250252 h 4430345"/>
                  <a:gd name="connsiteX81" fmla="*/ 668009 w 4039838"/>
                  <a:gd name="connsiteY81" fmla="*/ 2779471 h 4430345"/>
                  <a:gd name="connsiteX82" fmla="*/ 477887 w 4039838"/>
                  <a:gd name="connsiteY82" fmla="*/ 3186877 h 4430345"/>
                  <a:gd name="connsiteX83" fmla="*/ 7106 w 4039838"/>
                  <a:gd name="connsiteY83" fmla="*/ 3313626 h 4430345"/>
                  <a:gd name="connsiteX84" fmla="*/ 58515 w 4039838"/>
                  <a:gd name="connsiteY84" fmla="*/ 2706410 h 4430345"/>
                  <a:gd name="connsiteX85" fmla="*/ 151962 w 4039838"/>
                  <a:gd name="connsiteY85" fmla="*/ 2634616 h 4430345"/>
                  <a:gd name="connsiteX86" fmla="*/ 67184 w 4039838"/>
                  <a:gd name="connsiteY86" fmla="*/ 2373013 h 4430345"/>
                  <a:gd name="connsiteX87" fmla="*/ 233443 w 4039838"/>
                  <a:gd name="connsiteY87" fmla="*/ 2562188 h 4430345"/>
                  <a:gd name="connsiteX88" fmla="*/ 396405 w 4039838"/>
                  <a:gd name="connsiteY88" fmla="*/ 2716097 h 4430345"/>
                  <a:gd name="connsiteX89" fmla="*/ 52374 w 4039838"/>
                  <a:gd name="connsiteY89" fmla="*/ 2245317 h 4430345"/>
                  <a:gd name="connsiteX90" fmla="*/ 151962 w 4039838"/>
                  <a:gd name="connsiteY90" fmla="*/ 2227210 h 4430345"/>
                  <a:gd name="connsiteX91" fmla="*/ 216040 w 4039838"/>
                  <a:gd name="connsiteY91" fmla="*/ 1947256 h 4430345"/>
                  <a:gd name="connsiteX92" fmla="*/ 369245 w 4039838"/>
                  <a:gd name="connsiteY92" fmla="*/ 1991820 h 4430345"/>
                  <a:gd name="connsiteX93" fmla="*/ 540558 w 4039838"/>
                  <a:gd name="connsiteY93" fmla="*/ 2022453 h 4430345"/>
                  <a:gd name="connsiteX94" fmla="*/ 500830 w 4039838"/>
                  <a:gd name="connsiteY94" fmla="*/ 2262721 h 4430345"/>
                  <a:gd name="connsiteX95" fmla="*/ 613689 w 4039838"/>
                  <a:gd name="connsiteY95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528160 w 4039838"/>
                  <a:gd name="connsiteY44" fmla="*/ 2631143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52854 w 4039838"/>
                  <a:gd name="connsiteY63" fmla="*/ 4322537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44806 w 4039838"/>
                  <a:gd name="connsiteY12" fmla="*/ 857891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84774 w 4039838"/>
                  <a:gd name="connsiteY33" fmla="*/ 714548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12712 w 4039838"/>
                  <a:gd name="connsiteY44" fmla="*/ 2489293 h 4434171"/>
                  <a:gd name="connsiteX45" fmla="*/ 3494041 w 4039838"/>
                  <a:gd name="connsiteY45" fmla="*/ 2624319 h 4434171"/>
                  <a:gd name="connsiteX46" fmla="*/ 3302568 w 4039838"/>
                  <a:gd name="connsiteY46" fmla="*/ 2779471 h 4434171"/>
                  <a:gd name="connsiteX47" fmla="*/ 3275407 w 4039838"/>
                  <a:gd name="connsiteY47" fmla="*/ 2556607 h 4434171"/>
                  <a:gd name="connsiteX48" fmla="*/ 3397981 w 4039838"/>
                  <a:gd name="connsiteY48" fmla="*/ 2535028 h 4434171"/>
                  <a:gd name="connsiteX49" fmla="*/ 3501744 w 4039838"/>
                  <a:gd name="connsiteY49" fmla="*/ 2453547 h 4434171"/>
                  <a:gd name="connsiteX50" fmla="*/ 3492691 w 4039838"/>
                  <a:gd name="connsiteY50" fmla="*/ 2344905 h 4434171"/>
                  <a:gd name="connsiteX51" fmla="*/ 3592279 w 4039838"/>
                  <a:gd name="connsiteY51" fmla="*/ 2272477 h 4434171"/>
                  <a:gd name="connsiteX52" fmla="*/ 3610386 w 4039838"/>
                  <a:gd name="connsiteY52" fmla="*/ 1964660 h 4434171"/>
                  <a:gd name="connsiteX53" fmla="*/ 2940429 w 4039838"/>
                  <a:gd name="connsiteY53" fmla="*/ 2435440 h 4434171"/>
                  <a:gd name="connsiteX54" fmla="*/ 2786520 w 4039838"/>
                  <a:gd name="connsiteY54" fmla="*/ 2009926 h 4434171"/>
                  <a:gd name="connsiteX55" fmla="*/ 2379115 w 4039838"/>
                  <a:gd name="connsiteY55" fmla="*/ 2643669 h 4434171"/>
                  <a:gd name="connsiteX56" fmla="*/ 1528089 w 4039838"/>
                  <a:gd name="connsiteY56" fmla="*/ 2670830 h 4434171"/>
                  <a:gd name="connsiteX57" fmla="*/ 1434784 w 4039838"/>
                  <a:gd name="connsiteY57" fmla="*/ 2764595 h 4434171"/>
                  <a:gd name="connsiteX58" fmla="*/ 1673398 w 4039838"/>
                  <a:gd name="connsiteY58" fmla="*/ 2721086 h 4434171"/>
                  <a:gd name="connsiteX59" fmla="*/ 1456378 w 4039838"/>
                  <a:gd name="connsiteY59" fmla="*/ 3315661 h 4434171"/>
                  <a:gd name="connsiteX60" fmla="*/ 1037539 w 4039838"/>
                  <a:gd name="connsiteY60" fmla="*/ 3647452 h 4434171"/>
                  <a:gd name="connsiteX61" fmla="*/ 963684 w 4039838"/>
                  <a:gd name="connsiteY61" fmla="*/ 4187236 h 4434171"/>
                  <a:gd name="connsiteX62" fmla="*/ 978051 w 4039838"/>
                  <a:gd name="connsiteY62" fmla="*/ 4228627 h 4434171"/>
                  <a:gd name="connsiteX63" fmla="*/ 1018002 w 4039838"/>
                  <a:gd name="connsiteY63" fmla="*/ 4302248 h 4434171"/>
                  <a:gd name="connsiteX64" fmla="*/ 798071 w 4039838"/>
                  <a:gd name="connsiteY64" fmla="*/ 4289880 h 4434171"/>
                  <a:gd name="connsiteX65" fmla="*/ 823937 w 4039838"/>
                  <a:gd name="connsiteY65" fmla="*/ 4179700 h 4434171"/>
                  <a:gd name="connsiteX66" fmla="*/ 773728 w 4039838"/>
                  <a:gd name="connsiteY66" fmla="*/ 4105388 h 4434171"/>
                  <a:gd name="connsiteX67" fmla="*/ 827075 w 4039838"/>
                  <a:gd name="connsiteY67" fmla="*/ 3601622 h 4434171"/>
                  <a:gd name="connsiteX68" fmla="*/ 1022079 w 4039838"/>
                  <a:gd name="connsiteY68" fmla="*/ 3488290 h 4434171"/>
                  <a:gd name="connsiteX69" fmla="*/ 1071062 w 4039838"/>
                  <a:gd name="connsiteY69" fmla="*/ 3341159 h 4434171"/>
                  <a:gd name="connsiteX70" fmla="*/ 691977 w 4039838"/>
                  <a:gd name="connsiteY70" fmla="*/ 3539441 h 4434171"/>
                  <a:gd name="connsiteX71" fmla="*/ 595582 w 4039838"/>
                  <a:gd name="connsiteY71" fmla="*/ 4193640 h 4434171"/>
                  <a:gd name="connsiteX72" fmla="*/ 615456 w 4039838"/>
                  <a:gd name="connsiteY72" fmla="*/ 4312004 h 4434171"/>
                  <a:gd name="connsiteX73" fmla="*/ 673914 w 4039838"/>
                  <a:gd name="connsiteY73" fmla="*/ 4418856 h 4434171"/>
                  <a:gd name="connsiteX74" fmla="*/ 365531 w 4039838"/>
                  <a:gd name="connsiteY74" fmla="*/ 4408833 h 4434171"/>
                  <a:gd name="connsiteX75" fmla="*/ 405459 w 4039838"/>
                  <a:gd name="connsiteY75" fmla="*/ 4273293 h 4434171"/>
                  <a:gd name="connsiteX76" fmla="*/ 331172 w 4039838"/>
                  <a:gd name="connsiteY76" fmla="*/ 4171327 h 4434171"/>
                  <a:gd name="connsiteX77" fmla="*/ 378299 w 4039838"/>
                  <a:gd name="connsiteY77" fmla="*/ 4101278 h 4434171"/>
                  <a:gd name="connsiteX78" fmla="*/ 450726 w 4039838"/>
                  <a:gd name="connsiteY78" fmla="*/ 3721032 h 4434171"/>
                  <a:gd name="connsiteX79" fmla="*/ 405459 w 4039838"/>
                  <a:gd name="connsiteY79" fmla="*/ 3494695 h 4434171"/>
                  <a:gd name="connsiteX80" fmla="*/ 731384 w 4039838"/>
                  <a:gd name="connsiteY80" fmla="*/ 3250252 h 4434171"/>
                  <a:gd name="connsiteX81" fmla="*/ 668009 w 4039838"/>
                  <a:gd name="connsiteY81" fmla="*/ 2779471 h 4434171"/>
                  <a:gd name="connsiteX82" fmla="*/ 477887 w 4039838"/>
                  <a:gd name="connsiteY82" fmla="*/ 3186877 h 4434171"/>
                  <a:gd name="connsiteX83" fmla="*/ 7106 w 4039838"/>
                  <a:gd name="connsiteY83" fmla="*/ 3313626 h 4434171"/>
                  <a:gd name="connsiteX84" fmla="*/ 58515 w 4039838"/>
                  <a:gd name="connsiteY84" fmla="*/ 2706410 h 4434171"/>
                  <a:gd name="connsiteX85" fmla="*/ 151962 w 4039838"/>
                  <a:gd name="connsiteY85" fmla="*/ 2634616 h 4434171"/>
                  <a:gd name="connsiteX86" fmla="*/ 67184 w 4039838"/>
                  <a:gd name="connsiteY86" fmla="*/ 2373013 h 4434171"/>
                  <a:gd name="connsiteX87" fmla="*/ 233443 w 4039838"/>
                  <a:gd name="connsiteY87" fmla="*/ 2562188 h 4434171"/>
                  <a:gd name="connsiteX88" fmla="*/ 396405 w 4039838"/>
                  <a:gd name="connsiteY88" fmla="*/ 2716097 h 4434171"/>
                  <a:gd name="connsiteX89" fmla="*/ 52374 w 4039838"/>
                  <a:gd name="connsiteY89" fmla="*/ 2245317 h 4434171"/>
                  <a:gd name="connsiteX90" fmla="*/ 151962 w 4039838"/>
                  <a:gd name="connsiteY90" fmla="*/ 2227210 h 4434171"/>
                  <a:gd name="connsiteX91" fmla="*/ 216040 w 4039838"/>
                  <a:gd name="connsiteY91" fmla="*/ 1947256 h 4434171"/>
                  <a:gd name="connsiteX92" fmla="*/ 369245 w 4039838"/>
                  <a:gd name="connsiteY92" fmla="*/ 1991820 h 4434171"/>
                  <a:gd name="connsiteX93" fmla="*/ 540558 w 4039838"/>
                  <a:gd name="connsiteY93" fmla="*/ 2022453 h 4434171"/>
                  <a:gd name="connsiteX94" fmla="*/ 500830 w 4039838"/>
                  <a:gd name="connsiteY94" fmla="*/ 2262721 h 4434171"/>
                  <a:gd name="connsiteX95" fmla="*/ 613689 w 4039838"/>
                  <a:gd name="connsiteY95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494041 w 4039838"/>
                  <a:gd name="connsiteY46" fmla="*/ 2624319 h 4434171"/>
                  <a:gd name="connsiteX47" fmla="*/ 3302568 w 4039838"/>
                  <a:gd name="connsiteY47" fmla="*/ 2779471 h 4434171"/>
                  <a:gd name="connsiteX48" fmla="*/ 3275407 w 4039838"/>
                  <a:gd name="connsiteY48" fmla="*/ 2556607 h 4434171"/>
                  <a:gd name="connsiteX49" fmla="*/ 3397981 w 4039838"/>
                  <a:gd name="connsiteY49" fmla="*/ 2535028 h 4434171"/>
                  <a:gd name="connsiteX50" fmla="*/ 3501744 w 4039838"/>
                  <a:gd name="connsiteY50" fmla="*/ 2453547 h 4434171"/>
                  <a:gd name="connsiteX51" fmla="*/ 3492691 w 4039838"/>
                  <a:gd name="connsiteY51" fmla="*/ 2344905 h 4434171"/>
                  <a:gd name="connsiteX52" fmla="*/ 3592279 w 4039838"/>
                  <a:gd name="connsiteY52" fmla="*/ 2272477 h 4434171"/>
                  <a:gd name="connsiteX53" fmla="*/ 3610386 w 4039838"/>
                  <a:gd name="connsiteY53" fmla="*/ 1964660 h 4434171"/>
                  <a:gd name="connsiteX54" fmla="*/ 2940429 w 4039838"/>
                  <a:gd name="connsiteY54" fmla="*/ 2435440 h 4434171"/>
                  <a:gd name="connsiteX55" fmla="*/ 2786520 w 4039838"/>
                  <a:gd name="connsiteY55" fmla="*/ 2009926 h 4434171"/>
                  <a:gd name="connsiteX56" fmla="*/ 2379115 w 4039838"/>
                  <a:gd name="connsiteY56" fmla="*/ 2643669 h 4434171"/>
                  <a:gd name="connsiteX57" fmla="*/ 1528089 w 4039838"/>
                  <a:gd name="connsiteY57" fmla="*/ 2670830 h 4434171"/>
                  <a:gd name="connsiteX58" fmla="*/ 1434784 w 4039838"/>
                  <a:gd name="connsiteY58" fmla="*/ 2764595 h 4434171"/>
                  <a:gd name="connsiteX59" fmla="*/ 1673398 w 4039838"/>
                  <a:gd name="connsiteY59" fmla="*/ 2721086 h 4434171"/>
                  <a:gd name="connsiteX60" fmla="*/ 1456378 w 4039838"/>
                  <a:gd name="connsiteY60" fmla="*/ 3315661 h 4434171"/>
                  <a:gd name="connsiteX61" fmla="*/ 1037539 w 4039838"/>
                  <a:gd name="connsiteY61" fmla="*/ 3647452 h 4434171"/>
                  <a:gd name="connsiteX62" fmla="*/ 963684 w 4039838"/>
                  <a:gd name="connsiteY62" fmla="*/ 4187236 h 4434171"/>
                  <a:gd name="connsiteX63" fmla="*/ 978051 w 4039838"/>
                  <a:gd name="connsiteY63" fmla="*/ 4228627 h 4434171"/>
                  <a:gd name="connsiteX64" fmla="*/ 1018002 w 4039838"/>
                  <a:gd name="connsiteY64" fmla="*/ 4302248 h 4434171"/>
                  <a:gd name="connsiteX65" fmla="*/ 798071 w 4039838"/>
                  <a:gd name="connsiteY65" fmla="*/ 4289880 h 4434171"/>
                  <a:gd name="connsiteX66" fmla="*/ 823937 w 4039838"/>
                  <a:gd name="connsiteY66" fmla="*/ 4179700 h 4434171"/>
                  <a:gd name="connsiteX67" fmla="*/ 773728 w 4039838"/>
                  <a:gd name="connsiteY67" fmla="*/ 4105388 h 4434171"/>
                  <a:gd name="connsiteX68" fmla="*/ 827075 w 4039838"/>
                  <a:gd name="connsiteY68" fmla="*/ 3601622 h 4434171"/>
                  <a:gd name="connsiteX69" fmla="*/ 1022079 w 4039838"/>
                  <a:gd name="connsiteY69" fmla="*/ 3488290 h 4434171"/>
                  <a:gd name="connsiteX70" fmla="*/ 1071062 w 4039838"/>
                  <a:gd name="connsiteY70" fmla="*/ 3341159 h 4434171"/>
                  <a:gd name="connsiteX71" fmla="*/ 691977 w 4039838"/>
                  <a:gd name="connsiteY71" fmla="*/ 3539441 h 4434171"/>
                  <a:gd name="connsiteX72" fmla="*/ 595582 w 4039838"/>
                  <a:gd name="connsiteY72" fmla="*/ 4193640 h 4434171"/>
                  <a:gd name="connsiteX73" fmla="*/ 615456 w 4039838"/>
                  <a:gd name="connsiteY73" fmla="*/ 4312004 h 4434171"/>
                  <a:gd name="connsiteX74" fmla="*/ 673914 w 4039838"/>
                  <a:gd name="connsiteY74" fmla="*/ 4418856 h 4434171"/>
                  <a:gd name="connsiteX75" fmla="*/ 365531 w 4039838"/>
                  <a:gd name="connsiteY75" fmla="*/ 4408833 h 4434171"/>
                  <a:gd name="connsiteX76" fmla="*/ 405459 w 4039838"/>
                  <a:gd name="connsiteY76" fmla="*/ 4273293 h 4434171"/>
                  <a:gd name="connsiteX77" fmla="*/ 331172 w 4039838"/>
                  <a:gd name="connsiteY77" fmla="*/ 4171327 h 4434171"/>
                  <a:gd name="connsiteX78" fmla="*/ 378299 w 4039838"/>
                  <a:gd name="connsiteY78" fmla="*/ 4101278 h 4434171"/>
                  <a:gd name="connsiteX79" fmla="*/ 450726 w 4039838"/>
                  <a:gd name="connsiteY79" fmla="*/ 3721032 h 4434171"/>
                  <a:gd name="connsiteX80" fmla="*/ 405459 w 4039838"/>
                  <a:gd name="connsiteY80" fmla="*/ 3494695 h 4434171"/>
                  <a:gd name="connsiteX81" fmla="*/ 731384 w 4039838"/>
                  <a:gd name="connsiteY81" fmla="*/ 3250252 h 4434171"/>
                  <a:gd name="connsiteX82" fmla="*/ 668009 w 4039838"/>
                  <a:gd name="connsiteY82" fmla="*/ 2779471 h 4434171"/>
                  <a:gd name="connsiteX83" fmla="*/ 477887 w 4039838"/>
                  <a:gd name="connsiteY83" fmla="*/ 3186877 h 4434171"/>
                  <a:gd name="connsiteX84" fmla="*/ 7106 w 4039838"/>
                  <a:gd name="connsiteY84" fmla="*/ 3313626 h 4434171"/>
                  <a:gd name="connsiteX85" fmla="*/ 58515 w 4039838"/>
                  <a:gd name="connsiteY85" fmla="*/ 2706410 h 4434171"/>
                  <a:gd name="connsiteX86" fmla="*/ 151962 w 4039838"/>
                  <a:gd name="connsiteY86" fmla="*/ 2634616 h 4434171"/>
                  <a:gd name="connsiteX87" fmla="*/ 67184 w 4039838"/>
                  <a:gd name="connsiteY87" fmla="*/ 2373013 h 4434171"/>
                  <a:gd name="connsiteX88" fmla="*/ 233443 w 4039838"/>
                  <a:gd name="connsiteY88" fmla="*/ 2562188 h 4434171"/>
                  <a:gd name="connsiteX89" fmla="*/ 396405 w 4039838"/>
                  <a:gd name="connsiteY89" fmla="*/ 2716097 h 4434171"/>
                  <a:gd name="connsiteX90" fmla="*/ 52374 w 4039838"/>
                  <a:gd name="connsiteY90" fmla="*/ 2245317 h 4434171"/>
                  <a:gd name="connsiteX91" fmla="*/ 151962 w 4039838"/>
                  <a:gd name="connsiteY91" fmla="*/ 2227210 h 4434171"/>
                  <a:gd name="connsiteX92" fmla="*/ 216040 w 4039838"/>
                  <a:gd name="connsiteY92" fmla="*/ 1947256 h 4434171"/>
                  <a:gd name="connsiteX93" fmla="*/ 369245 w 4039838"/>
                  <a:gd name="connsiteY93" fmla="*/ 1991820 h 4434171"/>
                  <a:gd name="connsiteX94" fmla="*/ 540558 w 4039838"/>
                  <a:gd name="connsiteY94" fmla="*/ 2022453 h 4434171"/>
                  <a:gd name="connsiteX95" fmla="*/ 500830 w 4039838"/>
                  <a:gd name="connsiteY95" fmla="*/ 2262721 h 4434171"/>
                  <a:gd name="connsiteX96" fmla="*/ 613689 w 4039838"/>
                  <a:gd name="connsiteY96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675832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75832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3244 w 4039838"/>
                  <a:gd name="connsiteY78" fmla="*/ 4204524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85727 w 4039838"/>
                  <a:gd name="connsiteY2" fmla="*/ 1310058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4039838" h="4434171">
                    <a:moveTo>
                      <a:pt x="666954" y="2239574"/>
                    </a:moveTo>
                    <a:cubicBezTo>
                      <a:pt x="744611" y="2174808"/>
                      <a:pt x="730312" y="2029044"/>
                      <a:pt x="966774" y="1874125"/>
                    </a:cubicBezTo>
                    <a:cubicBezTo>
                      <a:pt x="1203236" y="1719206"/>
                      <a:pt x="1889364" y="1911634"/>
                      <a:pt x="2085727" y="1310058"/>
                    </a:cubicBezTo>
                    <a:cubicBezTo>
                      <a:pt x="2331062" y="11365"/>
                      <a:pt x="3047926" y="316042"/>
                      <a:pt x="2989853" y="213925"/>
                    </a:cubicBezTo>
                    <a:lnTo>
                      <a:pt x="2950612" y="214532"/>
                    </a:lnTo>
                    <a:cubicBezTo>
                      <a:pt x="2119680" y="306535"/>
                      <a:pt x="2137003" y="1098036"/>
                      <a:pt x="2044136" y="1204168"/>
                    </a:cubicBezTo>
                    <a:cubicBezTo>
                      <a:pt x="1893080" y="1347707"/>
                      <a:pt x="1795657" y="1280936"/>
                      <a:pt x="1747593" y="1271700"/>
                    </a:cubicBezTo>
                    <a:cubicBezTo>
                      <a:pt x="1699529" y="1262464"/>
                      <a:pt x="1703805" y="1211865"/>
                      <a:pt x="1771207" y="1195115"/>
                    </a:cubicBezTo>
                    <a:cubicBezTo>
                      <a:pt x="1844745" y="1189000"/>
                      <a:pt x="1914842" y="1168078"/>
                      <a:pt x="1926441" y="1131741"/>
                    </a:cubicBezTo>
                    <a:cubicBezTo>
                      <a:pt x="1938040" y="1095404"/>
                      <a:pt x="1821187" y="1014814"/>
                      <a:pt x="1840803" y="977091"/>
                    </a:cubicBezTo>
                    <a:cubicBezTo>
                      <a:pt x="1860419" y="939368"/>
                      <a:pt x="2030926" y="935582"/>
                      <a:pt x="2044136" y="905404"/>
                    </a:cubicBezTo>
                    <a:cubicBezTo>
                      <a:pt x="2057346" y="875226"/>
                      <a:pt x="1955002" y="804799"/>
                      <a:pt x="1920063" y="796022"/>
                    </a:cubicBezTo>
                    <a:cubicBezTo>
                      <a:pt x="1885124" y="787245"/>
                      <a:pt x="1864876" y="793707"/>
                      <a:pt x="1834503" y="852740"/>
                    </a:cubicBezTo>
                    <a:cubicBezTo>
                      <a:pt x="1798794" y="786850"/>
                      <a:pt x="1800967" y="795530"/>
                      <a:pt x="1808746" y="760549"/>
                    </a:cubicBezTo>
                    <a:cubicBezTo>
                      <a:pt x="1816525" y="725568"/>
                      <a:pt x="1852505" y="688121"/>
                      <a:pt x="1881174" y="642854"/>
                    </a:cubicBezTo>
                    <a:cubicBezTo>
                      <a:pt x="1909843" y="597587"/>
                      <a:pt x="1864740" y="507876"/>
                      <a:pt x="1980762" y="488945"/>
                    </a:cubicBezTo>
                    <a:cubicBezTo>
                      <a:pt x="1976093" y="568392"/>
                      <a:pt x="1964562" y="594296"/>
                      <a:pt x="2016905" y="593885"/>
                    </a:cubicBezTo>
                    <a:cubicBezTo>
                      <a:pt x="2148986" y="549718"/>
                      <a:pt x="2104481" y="409864"/>
                      <a:pt x="2152778" y="362196"/>
                    </a:cubicBezTo>
                    <a:cubicBezTo>
                      <a:pt x="2201075" y="314528"/>
                      <a:pt x="2282545" y="330509"/>
                      <a:pt x="2306687" y="307875"/>
                    </a:cubicBezTo>
                    <a:cubicBezTo>
                      <a:pt x="2330829" y="285241"/>
                      <a:pt x="2238786" y="258081"/>
                      <a:pt x="2297633" y="226394"/>
                    </a:cubicBezTo>
                    <a:cubicBezTo>
                      <a:pt x="2331428" y="152953"/>
                      <a:pt x="2568927" y="168456"/>
                      <a:pt x="2655597" y="130279"/>
                    </a:cubicBezTo>
                    <a:cubicBezTo>
                      <a:pt x="2696338" y="104628"/>
                      <a:pt x="2503659" y="83626"/>
                      <a:pt x="2542077" y="72485"/>
                    </a:cubicBezTo>
                    <a:cubicBezTo>
                      <a:pt x="2734983" y="-17987"/>
                      <a:pt x="2842679" y="40526"/>
                      <a:pt x="2902810" y="63432"/>
                    </a:cubicBezTo>
                    <a:cubicBezTo>
                      <a:pt x="3000519" y="48761"/>
                      <a:pt x="3025882" y="65756"/>
                      <a:pt x="3094927" y="72143"/>
                    </a:cubicBezTo>
                    <a:cubicBezTo>
                      <a:pt x="3163972" y="78530"/>
                      <a:pt x="3135177" y="138820"/>
                      <a:pt x="3166766" y="126806"/>
                    </a:cubicBezTo>
                    <a:cubicBezTo>
                      <a:pt x="3198355" y="114792"/>
                      <a:pt x="3258810" y="-2960"/>
                      <a:pt x="3284461" y="58"/>
                    </a:cubicBezTo>
                    <a:cubicBezTo>
                      <a:pt x="3310113" y="3076"/>
                      <a:pt x="3313723" y="109891"/>
                      <a:pt x="3320675" y="144913"/>
                    </a:cubicBezTo>
                    <a:cubicBezTo>
                      <a:pt x="3327627" y="179935"/>
                      <a:pt x="3324339" y="188430"/>
                      <a:pt x="3326171" y="210188"/>
                    </a:cubicBezTo>
                    <a:cubicBezTo>
                      <a:pt x="3471136" y="263806"/>
                      <a:pt x="3656510" y="309715"/>
                      <a:pt x="3741722" y="403454"/>
                    </a:cubicBezTo>
                    <a:cubicBezTo>
                      <a:pt x="3843635" y="447089"/>
                      <a:pt x="3823349" y="414938"/>
                      <a:pt x="3904994" y="433883"/>
                    </a:cubicBezTo>
                    <a:cubicBezTo>
                      <a:pt x="4003954" y="534240"/>
                      <a:pt x="4057151" y="535357"/>
                      <a:pt x="4026845" y="688121"/>
                    </a:cubicBezTo>
                    <a:cubicBezTo>
                      <a:pt x="4017023" y="722428"/>
                      <a:pt x="3918204" y="695666"/>
                      <a:pt x="3900097" y="706228"/>
                    </a:cubicBezTo>
                    <a:cubicBezTo>
                      <a:pt x="3881990" y="716790"/>
                      <a:pt x="3964979" y="747709"/>
                      <a:pt x="3918203" y="751495"/>
                    </a:cubicBezTo>
                    <a:cubicBezTo>
                      <a:pt x="3809081" y="780219"/>
                      <a:pt x="3629260" y="741401"/>
                      <a:pt x="3546215" y="744844"/>
                    </a:cubicBezTo>
                    <a:cubicBezTo>
                      <a:pt x="3496421" y="719193"/>
                      <a:pt x="3576036" y="675694"/>
                      <a:pt x="3619439" y="597586"/>
                    </a:cubicBezTo>
                    <a:cubicBezTo>
                      <a:pt x="3514104" y="734718"/>
                      <a:pt x="3375579" y="764603"/>
                      <a:pt x="3305090" y="762328"/>
                    </a:cubicBezTo>
                    <a:cubicBezTo>
                      <a:pt x="3234601" y="760053"/>
                      <a:pt x="3072210" y="850270"/>
                      <a:pt x="3097352" y="484788"/>
                    </a:cubicBezTo>
                    <a:cubicBezTo>
                      <a:pt x="3055103" y="447065"/>
                      <a:pt x="3088707" y="273987"/>
                      <a:pt x="3082798" y="587879"/>
                    </a:cubicBezTo>
                    <a:cubicBezTo>
                      <a:pt x="3076889" y="901771"/>
                      <a:pt x="2945459" y="1161290"/>
                      <a:pt x="2985697" y="1240382"/>
                    </a:cubicBezTo>
                    <a:cubicBezTo>
                      <a:pt x="3503178" y="2013498"/>
                      <a:pt x="3154694" y="1872616"/>
                      <a:pt x="3275407" y="1955606"/>
                    </a:cubicBezTo>
                    <a:cubicBezTo>
                      <a:pt x="3425347" y="1884108"/>
                      <a:pt x="3717946" y="1641491"/>
                      <a:pt x="3768429" y="1755025"/>
                    </a:cubicBezTo>
                    <a:cubicBezTo>
                      <a:pt x="3894068" y="1722422"/>
                      <a:pt x="4018439" y="1661080"/>
                      <a:pt x="4033418" y="1776687"/>
                    </a:cubicBezTo>
                    <a:cubicBezTo>
                      <a:pt x="4066448" y="1840840"/>
                      <a:pt x="3963823" y="2027990"/>
                      <a:pt x="3912332" y="2123241"/>
                    </a:cubicBezTo>
                    <a:cubicBezTo>
                      <a:pt x="3860841" y="2218492"/>
                      <a:pt x="3767999" y="2295572"/>
                      <a:pt x="3724474" y="2348196"/>
                    </a:cubicBezTo>
                    <a:cubicBezTo>
                      <a:pt x="3680949" y="2400820"/>
                      <a:pt x="3669809" y="2415470"/>
                      <a:pt x="3651182" y="2438986"/>
                    </a:cubicBezTo>
                    <a:lnTo>
                      <a:pt x="3591998" y="2557356"/>
                    </a:lnTo>
                    <a:lnTo>
                      <a:pt x="3568324" y="2536640"/>
                    </a:lnTo>
                    <a:cubicBezTo>
                      <a:pt x="3548546" y="2559144"/>
                      <a:pt x="3538334" y="2583847"/>
                      <a:pt x="3494041" y="2624319"/>
                    </a:cubicBezTo>
                    <a:cubicBezTo>
                      <a:pt x="3449748" y="2664791"/>
                      <a:pt x="3339007" y="2790756"/>
                      <a:pt x="3302568" y="2779471"/>
                    </a:cubicBezTo>
                    <a:cubicBezTo>
                      <a:pt x="3266129" y="2768186"/>
                      <a:pt x="3259505" y="2597347"/>
                      <a:pt x="3275407" y="2556607"/>
                    </a:cubicBezTo>
                    <a:cubicBezTo>
                      <a:pt x="3291309" y="2515867"/>
                      <a:pt x="3360258" y="2552205"/>
                      <a:pt x="3397981" y="2535028"/>
                    </a:cubicBezTo>
                    <a:cubicBezTo>
                      <a:pt x="3435704" y="2517851"/>
                      <a:pt x="3485959" y="2485234"/>
                      <a:pt x="3501744" y="2453547"/>
                    </a:cubicBezTo>
                    <a:cubicBezTo>
                      <a:pt x="3517529" y="2421860"/>
                      <a:pt x="3477602" y="2375083"/>
                      <a:pt x="3492691" y="2344905"/>
                    </a:cubicBezTo>
                    <a:cubicBezTo>
                      <a:pt x="3507780" y="2314727"/>
                      <a:pt x="3572663" y="2335851"/>
                      <a:pt x="3592279" y="2272477"/>
                    </a:cubicBezTo>
                    <a:cubicBezTo>
                      <a:pt x="3611895" y="2209103"/>
                      <a:pt x="3606294" y="2000130"/>
                      <a:pt x="3610386" y="1964660"/>
                    </a:cubicBezTo>
                    <a:cubicBezTo>
                      <a:pt x="3501744" y="1991820"/>
                      <a:pt x="3203000" y="2352740"/>
                      <a:pt x="2940429" y="2435440"/>
                    </a:cubicBezTo>
                    <a:cubicBezTo>
                      <a:pt x="2832345" y="2442984"/>
                      <a:pt x="2818207" y="2017471"/>
                      <a:pt x="2786520" y="2009926"/>
                    </a:cubicBezTo>
                    <a:cubicBezTo>
                      <a:pt x="2754833" y="2002381"/>
                      <a:pt x="2916105" y="2515411"/>
                      <a:pt x="2379115" y="2643669"/>
                    </a:cubicBezTo>
                    <a:cubicBezTo>
                      <a:pt x="1842125" y="2771927"/>
                      <a:pt x="1959700" y="2603598"/>
                      <a:pt x="1528089" y="2670830"/>
                    </a:cubicBezTo>
                    <a:cubicBezTo>
                      <a:pt x="1454666" y="2703118"/>
                      <a:pt x="1405542" y="2776316"/>
                      <a:pt x="1434784" y="2764595"/>
                    </a:cubicBezTo>
                    <a:cubicBezTo>
                      <a:pt x="1464026" y="2752874"/>
                      <a:pt x="1534945" y="2644657"/>
                      <a:pt x="1673398" y="2721086"/>
                    </a:cubicBezTo>
                    <a:cubicBezTo>
                      <a:pt x="1521968" y="2801654"/>
                      <a:pt x="1506638" y="3230509"/>
                      <a:pt x="1456378" y="3315661"/>
                    </a:cubicBezTo>
                    <a:cubicBezTo>
                      <a:pt x="1380282" y="3574675"/>
                      <a:pt x="1114258" y="3619944"/>
                      <a:pt x="1037539" y="3647452"/>
                    </a:cubicBezTo>
                    <a:cubicBezTo>
                      <a:pt x="1009870" y="3680458"/>
                      <a:pt x="926509" y="3834622"/>
                      <a:pt x="963684" y="4187236"/>
                    </a:cubicBezTo>
                    <a:lnTo>
                      <a:pt x="978051" y="4228627"/>
                    </a:lnTo>
                    <a:lnTo>
                      <a:pt x="1018002" y="4302248"/>
                    </a:lnTo>
                    <a:cubicBezTo>
                      <a:pt x="940505" y="4313197"/>
                      <a:pt x="865520" y="4309075"/>
                      <a:pt x="798071" y="4289880"/>
                    </a:cubicBezTo>
                    <a:cubicBezTo>
                      <a:pt x="795872" y="4235542"/>
                      <a:pt x="825982" y="4210449"/>
                      <a:pt x="823937" y="4179700"/>
                    </a:cubicBezTo>
                    <a:cubicBezTo>
                      <a:pt x="821892" y="4148951"/>
                      <a:pt x="787789" y="4150236"/>
                      <a:pt x="785800" y="4105388"/>
                    </a:cubicBezTo>
                    <a:cubicBezTo>
                      <a:pt x="919222" y="3816927"/>
                      <a:pt x="788614" y="3700703"/>
                      <a:pt x="827075" y="3601622"/>
                    </a:cubicBezTo>
                    <a:cubicBezTo>
                      <a:pt x="899479" y="3533613"/>
                      <a:pt x="870176" y="3572680"/>
                      <a:pt x="1022079" y="3488290"/>
                    </a:cubicBezTo>
                    <a:cubicBezTo>
                      <a:pt x="1088611" y="3410891"/>
                      <a:pt x="1074973" y="3387788"/>
                      <a:pt x="1071062" y="3341159"/>
                    </a:cubicBezTo>
                    <a:cubicBezTo>
                      <a:pt x="979043" y="3439132"/>
                      <a:pt x="968494" y="3494815"/>
                      <a:pt x="691977" y="3539441"/>
                    </a:cubicBezTo>
                    <a:cubicBezTo>
                      <a:pt x="584844" y="3709948"/>
                      <a:pt x="585378" y="4021895"/>
                      <a:pt x="595582" y="4193640"/>
                    </a:cubicBezTo>
                    <a:cubicBezTo>
                      <a:pt x="605786" y="4365385"/>
                      <a:pt x="602401" y="4274468"/>
                      <a:pt x="615456" y="4312004"/>
                    </a:cubicBezTo>
                    <a:cubicBezTo>
                      <a:pt x="628511" y="4349540"/>
                      <a:pt x="633017" y="4369502"/>
                      <a:pt x="673914" y="4418856"/>
                    </a:cubicBezTo>
                    <a:cubicBezTo>
                      <a:pt x="631665" y="4442998"/>
                      <a:pt x="467592" y="4437814"/>
                      <a:pt x="365531" y="4408833"/>
                    </a:cubicBezTo>
                    <a:cubicBezTo>
                      <a:pt x="360185" y="4353475"/>
                      <a:pt x="406659" y="4309859"/>
                      <a:pt x="405459" y="4273293"/>
                    </a:cubicBezTo>
                    <a:cubicBezTo>
                      <a:pt x="404259" y="4236727"/>
                      <a:pt x="371652" y="4238619"/>
                      <a:pt x="358333" y="4189435"/>
                    </a:cubicBezTo>
                    <a:cubicBezTo>
                      <a:pt x="374321" y="4149043"/>
                      <a:pt x="362900" y="4179345"/>
                      <a:pt x="378299" y="4101278"/>
                    </a:cubicBezTo>
                    <a:cubicBezTo>
                      <a:pt x="393698" y="4023211"/>
                      <a:pt x="446199" y="3822129"/>
                      <a:pt x="450726" y="3721032"/>
                    </a:cubicBezTo>
                    <a:cubicBezTo>
                      <a:pt x="455253" y="3619935"/>
                      <a:pt x="358683" y="3573158"/>
                      <a:pt x="405459" y="3494695"/>
                    </a:cubicBezTo>
                    <a:cubicBezTo>
                      <a:pt x="452235" y="3416232"/>
                      <a:pt x="687626" y="3369456"/>
                      <a:pt x="731384" y="3250252"/>
                    </a:cubicBezTo>
                    <a:cubicBezTo>
                      <a:pt x="775142" y="3131048"/>
                      <a:pt x="646884" y="2934890"/>
                      <a:pt x="668009" y="2779471"/>
                    </a:cubicBezTo>
                    <a:cubicBezTo>
                      <a:pt x="535226" y="2895657"/>
                      <a:pt x="569930" y="3007316"/>
                      <a:pt x="477887" y="3186877"/>
                    </a:cubicBezTo>
                    <a:cubicBezTo>
                      <a:pt x="367736" y="3275903"/>
                      <a:pt x="236460" y="3324188"/>
                      <a:pt x="7106" y="3313626"/>
                    </a:cubicBezTo>
                    <a:cubicBezTo>
                      <a:pt x="-59286" y="3230636"/>
                      <a:pt x="369350" y="3226984"/>
                      <a:pt x="58515" y="2706410"/>
                    </a:cubicBezTo>
                    <a:cubicBezTo>
                      <a:pt x="82658" y="2593242"/>
                      <a:pt x="153471" y="2688937"/>
                      <a:pt x="151962" y="2634616"/>
                    </a:cubicBezTo>
                    <a:cubicBezTo>
                      <a:pt x="150453" y="2580295"/>
                      <a:pt x="-675" y="2606378"/>
                      <a:pt x="67184" y="2373013"/>
                    </a:cubicBezTo>
                    <a:cubicBezTo>
                      <a:pt x="171040" y="2366766"/>
                      <a:pt x="124381" y="2531124"/>
                      <a:pt x="233443" y="2562188"/>
                    </a:cubicBezTo>
                    <a:cubicBezTo>
                      <a:pt x="322013" y="2597043"/>
                      <a:pt x="351427" y="2743857"/>
                      <a:pt x="396405" y="2716097"/>
                    </a:cubicBezTo>
                    <a:cubicBezTo>
                      <a:pt x="433033" y="2617356"/>
                      <a:pt x="55536" y="2318447"/>
                      <a:pt x="52374" y="2245317"/>
                    </a:cubicBezTo>
                    <a:cubicBezTo>
                      <a:pt x="78438" y="2230642"/>
                      <a:pt x="124684" y="2276887"/>
                      <a:pt x="151962" y="2227210"/>
                    </a:cubicBezTo>
                    <a:cubicBezTo>
                      <a:pt x="179240" y="2177533"/>
                      <a:pt x="17514" y="2011864"/>
                      <a:pt x="216040" y="1947256"/>
                    </a:cubicBezTo>
                    <a:cubicBezTo>
                      <a:pt x="348287" y="1921241"/>
                      <a:pt x="315159" y="1979287"/>
                      <a:pt x="369245" y="1991820"/>
                    </a:cubicBezTo>
                    <a:cubicBezTo>
                      <a:pt x="423331" y="2004353"/>
                      <a:pt x="488387" y="1962683"/>
                      <a:pt x="540558" y="2022453"/>
                    </a:cubicBezTo>
                    <a:cubicBezTo>
                      <a:pt x="608418" y="2156447"/>
                      <a:pt x="509519" y="2161438"/>
                      <a:pt x="500830" y="2262721"/>
                    </a:cubicBezTo>
                    <a:cubicBezTo>
                      <a:pt x="513019" y="2301374"/>
                      <a:pt x="589297" y="2304340"/>
                      <a:pt x="666954" y="223957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DB369B70-59C1-47CE-8428-69355A780A85}"/>
                  </a:ext>
                </a:extLst>
              </p:cNvPr>
              <p:cNvSpPr/>
              <p:nvPr/>
            </p:nvSpPr>
            <p:spPr>
              <a:xfrm>
                <a:off x="4153767" y="2145670"/>
                <a:ext cx="81481" cy="8148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425ED5A-E7A4-45E0-B9DE-F5819164A6E2}"/>
                  </a:ext>
                </a:extLst>
              </p:cNvPr>
              <p:cNvSpPr/>
              <p:nvPr/>
            </p:nvSpPr>
            <p:spPr>
              <a:xfrm>
                <a:off x="1096714" y="4027502"/>
                <a:ext cx="319889" cy="369464"/>
              </a:xfrm>
              <a:custGeom>
                <a:avLst/>
                <a:gdLst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40552"/>
                  <a:gd name="connsiteY0" fmla="*/ 7127 h 372283"/>
                  <a:gd name="connsiteX1" fmla="*/ 307818 w 340552"/>
                  <a:gd name="connsiteY1" fmla="*/ 372283 h 372283"/>
                  <a:gd name="connsiteX2" fmla="*/ 319889 w 340552"/>
                  <a:gd name="connsiteY2" fmla="*/ 148965 h 372283"/>
                  <a:gd name="connsiteX3" fmla="*/ 0 w 340552"/>
                  <a:gd name="connsiteY3" fmla="*/ 7127 h 372283"/>
                  <a:gd name="connsiteX0" fmla="*/ 0 w 319889"/>
                  <a:gd name="connsiteY0" fmla="*/ 7127 h 372283"/>
                  <a:gd name="connsiteX1" fmla="*/ 307818 w 319889"/>
                  <a:gd name="connsiteY1" fmla="*/ 372283 h 372283"/>
                  <a:gd name="connsiteX2" fmla="*/ 319889 w 319889"/>
                  <a:gd name="connsiteY2" fmla="*/ 148965 h 372283"/>
                  <a:gd name="connsiteX3" fmla="*/ 0 w 319889"/>
                  <a:gd name="connsiteY3" fmla="*/ 7127 h 372283"/>
                  <a:gd name="connsiteX0" fmla="*/ 0 w 319889"/>
                  <a:gd name="connsiteY0" fmla="*/ 4308 h 369464"/>
                  <a:gd name="connsiteX1" fmla="*/ 307818 w 319889"/>
                  <a:gd name="connsiteY1" fmla="*/ 369464 h 369464"/>
                  <a:gd name="connsiteX2" fmla="*/ 319889 w 319889"/>
                  <a:gd name="connsiteY2" fmla="*/ 146146 h 369464"/>
                  <a:gd name="connsiteX3" fmla="*/ 0 w 319889"/>
                  <a:gd name="connsiteY3" fmla="*/ 4308 h 36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889" h="369464">
                    <a:moveTo>
                      <a:pt x="0" y="4308"/>
                    </a:moveTo>
                    <a:cubicBezTo>
                      <a:pt x="7042" y="183366"/>
                      <a:pt x="254503" y="345824"/>
                      <a:pt x="307818" y="369464"/>
                    </a:cubicBezTo>
                    <a:cubicBezTo>
                      <a:pt x="303794" y="245230"/>
                      <a:pt x="304800" y="219579"/>
                      <a:pt x="319889" y="146146"/>
                    </a:cubicBezTo>
                    <a:cubicBezTo>
                      <a:pt x="93553" y="184372"/>
                      <a:pt x="2012" y="-32912"/>
                      <a:pt x="0" y="430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37000">
                    <a:srgbClr val="FFFF99"/>
                  </a:gs>
                  <a:gs pos="100000">
                    <a:schemeClr val="accent4">
                      <a:lumMod val="40000"/>
                      <a:lumOff val="60000"/>
                    </a:schemeClr>
                  </a:gs>
                </a:gsLst>
                <a:lin ang="5400000" scaled="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6217457-D42A-482E-B33A-63967C53A6B5}"/>
                  </a:ext>
                </a:extLst>
              </p:cNvPr>
              <p:cNvSpPr/>
              <p:nvPr/>
            </p:nvSpPr>
            <p:spPr>
              <a:xfrm>
                <a:off x="4538354" y="3672178"/>
                <a:ext cx="92963" cy="235426"/>
              </a:xfrm>
              <a:custGeom>
                <a:avLst/>
                <a:gdLst>
                  <a:gd name="connsiteX0" fmla="*/ 29407 w 98101"/>
                  <a:gd name="connsiteY0" fmla="*/ 30493 h 205256"/>
                  <a:gd name="connsiteX1" fmla="*/ 97902 w 98101"/>
                  <a:gd name="connsiteY1" fmla="*/ 16794 h 205256"/>
                  <a:gd name="connsiteX2" fmla="*/ 5434 w 98101"/>
                  <a:gd name="connsiteY2" fmla="*/ 205153 h 205256"/>
                  <a:gd name="connsiteX3" fmla="*/ 29407 w 98101"/>
                  <a:gd name="connsiteY3" fmla="*/ 30493 h 205256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1155"/>
                  <a:gd name="connsiteY0" fmla="*/ 19669 h 201184"/>
                  <a:gd name="connsiteX1" fmla="*/ 100660 w 101155"/>
                  <a:gd name="connsiteY1" fmla="*/ 12819 h 201184"/>
                  <a:gd name="connsiteX2" fmla="*/ 8192 w 101155"/>
                  <a:gd name="connsiteY2" fmla="*/ 201178 h 201184"/>
                  <a:gd name="connsiteX3" fmla="*/ 15041 w 101155"/>
                  <a:gd name="connsiteY3" fmla="*/ 19669 h 201184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5042 w 101156"/>
                  <a:gd name="connsiteY0" fmla="*/ 19669 h 235431"/>
                  <a:gd name="connsiteX1" fmla="*/ 100661 w 101156"/>
                  <a:gd name="connsiteY1" fmla="*/ 12819 h 235431"/>
                  <a:gd name="connsiteX2" fmla="*/ 8193 w 101156"/>
                  <a:gd name="connsiteY2" fmla="*/ 235426 h 235431"/>
                  <a:gd name="connsiteX3" fmla="*/ 15042 w 101156"/>
                  <a:gd name="connsiteY3" fmla="*/ 19669 h 235431"/>
                  <a:gd name="connsiteX0" fmla="*/ 6849 w 92963"/>
                  <a:gd name="connsiteY0" fmla="*/ 19669 h 235426"/>
                  <a:gd name="connsiteX1" fmla="*/ 92468 w 92963"/>
                  <a:gd name="connsiteY1" fmla="*/ 12819 h 235426"/>
                  <a:gd name="connsiteX2" fmla="*/ 0 w 92963"/>
                  <a:gd name="connsiteY2" fmla="*/ 235426 h 235426"/>
                  <a:gd name="connsiteX3" fmla="*/ 6849 w 92963"/>
                  <a:gd name="connsiteY3" fmla="*/ 19669 h 235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963" h="235426">
                    <a:moveTo>
                      <a:pt x="6849" y="19669"/>
                    </a:moveTo>
                    <a:cubicBezTo>
                      <a:pt x="77055" y="12249"/>
                      <a:pt x="96464" y="-16291"/>
                      <a:pt x="92468" y="12819"/>
                    </a:cubicBezTo>
                    <a:cubicBezTo>
                      <a:pt x="88473" y="41929"/>
                      <a:pt x="14270" y="234284"/>
                      <a:pt x="0" y="235426"/>
                    </a:cubicBezTo>
                    <a:lnTo>
                      <a:pt x="6849" y="1966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4DAE228-5936-4BEF-939F-C884AB0B9B4A}"/>
                </a:ext>
              </a:extLst>
            </p:cNvPr>
            <p:cNvSpPr txBox="1"/>
            <p:nvPr/>
          </p:nvSpPr>
          <p:spPr>
            <a:xfrm>
              <a:off x="7505370" y="403816"/>
              <a:ext cx="1919334" cy="1710290"/>
            </a:xfrm>
            <a:prstGeom prst="rect">
              <a:avLst/>
            </a:prstGeom>
            <a:noFill/>
          </p:spPr>
          <p:txBody>
            <a:bodyPr wrap="none" rtlCol="0">
              <a:prstTxWarp prst="textArchUp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DARLING DOWNS</a:t>
              </a:r>
              <a:endParaRPr kumimoji="0" lang="en-AU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2B35A92-3AFE-412C-8111-1E13A6E48D51}"/>
                </a:ext>
              </a:extLst>
            </p:cNvPr>
            <p:cNvSpPr txBox="1"/>
            <p:nvPr/>
          </p:nvSpPr>
          <p:spPr>
            <a:xfrm>
              <a:off x="7295037" y="324180"/>
              <a:ext cx="2340000" cy="2270485"/>
            </a:xfrm>
            <a:prstGeom prst="rect">
              <a:avLst/>
            </a:prstGeom>
            <a:noFill/>
          </p:spPr>
          <p:txBody>
            <a:bodyPr wrap="none" rtlCol="0">
              <a:prstTxWarp prst="textArchDown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RESIDENTS ASSOCIATION</a:t>
              </a:r>
              <a:endParaRPr kumimoji="0" lang="en-AU" sz="2400" b="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17726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3EE59C80-453D-4ABE-9659-53E577AF6859}"/>
              </a:ext>
            </a:extLst>
          </p:cNvPr>
          <p:cNvGrpSpPr/>
          <p:nvPr/>
        </p:nvGrpSpPr>
        <p:grpSpPr>
          <a:xfrm>
            <a:off x="4989559" y="0"/>
            <a:ext cx="7221338" cy="6937444"/>
            <a:chOff x="4989559" y="0"/>
            <a:chExt cx="7221338" cy="6937444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3EBA812-FAD5-499B-8F5E-A36992B7DA35}"/>
                </a:ext>
              </a:extLst>
            </p:cNvPr>
            <p:cNvGrpSpPr/>
            <p:nvPr/>
          </p:nvGrpSpPr>
          <p:grpSpPr>
            <a:xfrm>
              <a:off x="4989559" y="0"/>
              <a:ext cx="7221338" cy="6858000"/>
              <a:chOff x="4989559" y="0"/>
              <a:chExt cx="7221338" cy="6858000"/>
            </a:xfrm>
          </p:grpSpPr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E84875E0-B4E6-4A27-876C-F8C93CBB13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9559" y="0"/>
                <a:ext cx="7221338" cy="6858000"/>
              </a:xfrm>
              <a:prstGeom prst="rect">
                <a:avLst/>
              </a:prstGeom>
            </p:spPr>
          </p:pic>
          <p:pic>
            <p:nvPicPr>
              <p:cNvPr id="19" name="Graphic 18">
                <a:extLst>
                  <a:ext uri="{FF2B5EF4-FFF2-40B4-BE49-F238E27FC236}">
                    <a16:creationId xmlns:a16="http://schemas.microsoft.com/office/drawing/2014/main" id="{16597C45-C8AB-4A6A-9735-7123028AF99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0400883" y="4984938"/>
                <a:ext cx="1654401" cy="1654401"/>
              </a:xfrm>
              <a:prstGeom prst="rect">
                <a:avLst/>
              </a:prstGeom>
            </p:spPr>
          </p:pic>
        </p:grp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CC4AD86-7D2E-4B33-916E-9F9AD4DB05E3}"/>
                </a:ext>
              </a:extLst>
            </p:cNvPr>
            <p:cNvSpPr/>
            <p:nvPr/>
          </p:nvSpPr>
          <p:spPr>
            <a:xfrm>
              <a:off x="7566174" y="6605210"/>
              <a:ext cx="1638320" cy="332234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Rain Lover Court</a:t>
              </a:r>
              <a:endParaRPr kumimoji="0" lang="en-A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12DF51B4-6A94-40B3-8654-C807560BE8C8}"/>
                </a:ext>
              </a:extLst>
            </p:cNvPr>
            <p:cNvSpPr/>
            <p:nvPr/>
          </p:nvSpPr>
          <p:spPr>
            <a:xfrm>
              <a:off x="5009464" y="927699"/>
              <a:ext cx="1638320" cy="483314"/>
            </a:xfrm>
            <a:prstGeom prst="rect">
              <a:avLst/>
            </a:prstGeom>
            <a:solidFill>
              <a:srgbClr val="FFFFFF">
                <a:alpha val="69804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Evening Peal Court</a:t>
              </a:r>
              <a:endParaRPr kumimoji="0" lang="en-A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262474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1</a:t>
            </a:r>
            <a:endParaRPr lang="en-AU" sz="36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  <a:ea typeface="+mj-ea"/>
              <a:cs typeface="+mj-cs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F350A5-7765-45CD-82B3-D058243912BB}"/>
              </a:ext>
            </a:extLst>
          </p:cNvPr>
          <p:cNvGrpSpPr/>
          <p:nvPr/>
        </p:nvGrpSpPr>
        <p:grpSpPr>
          <a:xfrm>
            <a:off x="4989559" y="2143357"/>
            <a:ext cx="2239785" cy="651092"/>
            <a:chOff x="4989559" y="2143357"/>
            <a:chExt cx="2239785" cy="651092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485AFA2C-90FE-47C2-8523-5B35DCAA6DFB}"/>
                </a:ext>
              </a:extLst>
            </p:cNvPr>
            <p:cNvGrpSpPr/>
            <p:nvPr/>
          </p:nvGrpSpPr>
          <p:grpSpPr>
            <a:xfrm rot="17742092">
              <a:off x="7020529" y="2281829"/>
              <a:ext cx="347288" cy="70343"/>
              <a:chOff x="5036024" y="6032310"/>
              <a:chExt cx="466068" cy="45719"/>
            </a:xfrm>
          </p:grpSpPr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F139D360-6AF1-4519-91FE-C7A109F5B7B2}"/>
                  </a:ext>
                </a:extLst>
              </p:cNvPr>
              <p:cNvGrpSpPr/>
              <p:nvPr/>
            </p:nvGrpSpPr>
            <p:grpSpPr>
              <a:xfrm>
                <a:off x="5036024" y="6032310"/>
                <a:ext cx="91438" cy="45719"/>
                <a:chOff x="5036024" y="6042546"/>
                <a:chExt cx="91438" cy="45719"/>
              </a:xfrm>
            </p:grpSpPr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34A01936-A8A9-4434-9F5F-34CCD7B0D9A4}"/>
                    </a:ext>
                  </a:extLst>
                </p:cNvPr>
                <p:cNvSpPr/>
                <p:nvPr/>
              </p:nvSpPr>
              <p:spPr>
                <a:xfrm>
                  <a:off x="5036024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F48F1875-A454-481B-BB13-4AD18896128F}"/>
                    </a:ext>
                  </a:extLst>
                </p:cNvPr>
                <p:cNvSpPr/>
                <p:nvPr/>
              </p:nvSpPr>
              <p:spPr>
                <a:xfrm>
                  <a:off x="5081743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A19E1983-B83A-4787-BD3F-22E528460848}"/>
                  </a:ext>
                </a:extLst>
              </p:cNvPr>
              <p:cNvGrpSpPr/>
              <p:nvPr/>
            </p:nvGrpSpPr>
            <p:grpSpPr>
              <a:xfrm>
                <a:off x="5128147" y="6032310"/>
                <a:ext cx="91438" cy="45719"/>
                <a:chOff x="5036024" y="6042546"/>
                <a:chExt cx="91438" cy="45719"/>
              </a:xfrm>
            </p:grpSpPr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B1084B28-B01C-49F9-801F-B5D7400889A8}"/>
                    </a:ext>
                  </a:extLst>
                </p:cNvPr>
                <p:cNvSpPr/>
                <p:nvPr/>
              </p:nvSpPr>
              <p:spPr>
                <a:xfrm>
                  <a:off x="5036024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3C8567C3-EDE3-4B26-A628-8D1A7742B936}"/>
                    </a:ext>
                  </a:extLst>
                </p:cNvPr>
                <p:cNvSpPr/>
                <p:nvPr/>
              </p:nvSpPr>
              <p:spPr>
                <a:xfrm>
                  <a:off x="5081743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6292590C-9FBA-4912-B16D-D89F4B6F7588}"/>
                  </a:ext>
                </a:extLst>
              </p:cNvPr>
              <p:cNvGrpSpPr/>
              <p:nvPr/>
            </p:nvGrpSpPr>
            <p:grpSpPr>
              <a:xfrm>
                <a:off x="5227093" y="6032310"/>
                <a:ext cx="91438" cy="45719"/>
                <a:chOff x="5036024" y="6042546"/>
                <a:chExt cx="91438" cy="45719"/>
              </a:xfrm>
            </p:grpSpPr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F58A7550-665A-4373-84D5-CF1503C957E1}"/>
                    </a:ext>
                  </a:extLst>
                </p:cNvPr>
                <p:cNvSpPr/>
                <p:nvPr/>
              </p:nvSpPr>
              <p:spPr>
                <a:xfrm>
                  <a:off x="5036024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75662AF5-DFD8-4BE0-819C-F3ABCAAF2824}"/>
                    </a:ext>
                  </a:extLst>
                </p:cNvPr>
                <p:cNvSpPr/>
                <p:nvPr/>
              </p:nvSpPr>
              <p:spPr>
                <a:xfrm>
                  <a:off x="5081743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39C0F266-E072-4D38-844D-DFE687E9DE51}"/>
                  </a:ext>
                </a:extLst>
              </p:cNvPr>
              <p:cNvGrpSpPr/>
              <p:nvPr/>
            </p:nvGrpSpPr>
            <p:grpSpPr>
              <a:xfrm>
                <a:off x="5319216" y="6032310"/>
                <a:ext cx="91438" cy="45719"/>
                <a:chOff x="5036024" y="6042546"/>
                <a:chExt cx="91438" cy="45719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158F5934-5CC3-45E5-B90A-D140CE087048}"/>
                    </a:ext>
                  </a:extLst>
                </p:cNvPr>
                <p:cNvSpPr/>
                <p:nvPr/>
              </p:nvSpPr>
              <p:spPr>
                <a:xfrm>
                  <a:off x="5036024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9E371710-CD48-4263-A15D-27F62CAD2D40}"/>
                    </a:ext>
                  </a:extLst>
                </p:cNvPr>
                <p:cNvSpPr/>
                <p:nvPr/>
              </p:nvSpPr>
              <p:spPr>
                <a:xfrm>
                  <a:off x="5081743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36C35E50-8393-47AF-B2E8-14E424E3A6C2}"/>
                  </a:ext>
                </a:extLst>
              </p:cNvPr>
              <p:cNvGrpSpPr/>
              <p:nvPr/>
            </p:nvGrpSpPr>
            <p:grpSpPr>
              <a:xfrm>
                <a:off x="5410654" y="6032310"/>
                <a:ext cx="91438" cy="45719"/>
                <a:chOff x="5036024" y="6042546"/>
                <a:chExt cx="91438" cy="45719"/>
              </a:xfrm>
            </p:grpSpPr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id="{2DF65A1D-8B00-49F8-B41E-F01B33FEB2DE}"/>
                    </a:ext>
                  </a:extLst>
                </p:cNvPr>
                <p:cNvSpPr/>
                <p:nvPr/>
              </p:nvSpPr>
              <p:spPr>
                <a:xfrm>
                  <a:off x="5036024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1B12D7DB-3DE0-419D-9C14-F5BE9AA4C927}"/>
                    </a:ext>
                  </a:extLst>
                </p:cNvPr>
                <p:cNvSpPr/>
                <p:nvPr/>
              </p:nvSpPr>
              <p:spPr>
                <a:xfrm>
                  <a:off x="5081743" y="6042546"/>
                  <a:ext cx="45719" cy="45719"/>
                </a:xfrm>
                <a:prstGeom prst="rect">
                  <a:avLst/>
                </a:pr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0CB91CC8-314F-46D9-AA9B-F3A73E0458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470271" y="2316468"/>
              <a:ext cx="646673" cy="68737"/>
            </a:xfrm>
            <a:prstGeom prst="line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9074CB68-C6DF-452E-9554-5390038EB268}"/>
                </a:ext>
              </a:extLst>
            </p:cNvPr>
            <p:cNvSpPr/>
            <p:nvPr/>
          </p:nvSpPr>
          <p:spPr>
            <a:xfrm>
              <a:off x="4989559" y="2329733"/>
              <a:ext cx="1638952" cy="464716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WS1:  </a:t>
              </a:r>
              <a:r>
                <a:rPr lang="en-GB" sz="1600" dirty="0">
                  <a:solidFill>
                    <a:prstClr val="black"/>
                  </a:solidFill>
                  <a:latin typeface="Calibri" panose="020F0502020204030204"/>
                </a:rPr>
                <a:t>D</a:t>
              </a: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ay-yards &amp; Manure Bin</a:t>
              </a:r>
              <a:endPara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56032" y="899988"/>
            <a:ext cx="47335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36575" indent="-536575">
              <a:buClr>
                <a:srgbClr val="0000FF"/>
              </a:buClr>
              <a:buFont typeface="+mj-lt"/>
              <a:buAutoNum type="arabicParenR"/>
            </a:pPr>
            <a:r>
              <a:rPr lang="en-GB" sz="3200" dirty="0"/>
              <a:t>10 x day yards </a:t>
            </a:r>
            <a:r>
              <a:rPr lang="en-GB" sz="2400" i="1" dirty="0">
                <a:solidFill>
                  <a:srgbClr val="9900CC"/>
                </a:solidFill>
              </a:rPr>
              <a:t>(Set up day yards &amp; manure bin)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9CD8FCE-4685-4A14-ACC8-2374E282CF6B}"/>
              </a:ext>
            </a:extLst>
          </p:cNvPr>
          <p:cNvSpPr txBox="1"/>
          <p:nvPr/>
        </p:nvSpPr>
        <p:spPr>
          <a:xfrm>
            <a:off x="134987" y="1808636"/>
            <a:ext cx="4487126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6000" b="1" dirty="0">
                <a:solidFill>
                  <a:srgbClr val="0000FF"/>
                </a:solidFill>
                <a:latin typeface="Stencil" panose="040409050D0802020404" pitchFamily="82" charset="0"/>
              </a:rPr>
              <a:t>COMPLETED</a:t>
            </a:r>
          </a:p>
          <a:p>
            <a:pPr algn="ctr"/>
            <a:r>
              <a:rPr lang="en-AU" sz="3600" dirty="0">
                <a:solidFill>
                  <a:srgbClr val="0000FF"/>
                </a:solidFill>
                <a:latin typeface="Stencil" panose="040409050D0802020404" pitchFamily="82" charset="0"/>
              </a:rPr>
              <a:t>(8 July 2022)</a:t>
            </a:r>
          </a:p>
        </p:txBody>
      </p:sp>
      <p:pic>
        <p:nvPicPr>
          <p:cNvPr id="2050" name="Picture 2" descr="May be an image of outdoors">
            <a:extLst>
              <a:ext uri="{FF2B5EF4-FFF2-40B4-BE49-F238E27FC236}">
                <a16:creationId xmlns:a16="http://schemas.microsoft.com/office/drawing/2014/main" id="{ADF6E143-A332-4EAF-9CF7-078C03780E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1188" y="70129"/>
            <a:ext cx="4660143" cy="3495107"/>
          </a:xfrm>
          <a:prstGeom prst="rect">
            <a:avLst/>
          </a:prstGeom>
          <a:noFill/>
          <a:ln w="381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71F4B0D1-5767-4459-8D24-CB4900586B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553" y="3523051"/>
            <a:ext cx="4145994" cy="31094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7" descr="A group of people posing for a photo&#10;&#10;Description automatically generated with medium confidence">
            <a:extLst>
              <a:ext uri="{FF2B5EF4-FFF2-40B4-BE49-F238E27FC236}">
                <a16:creationId xmlns:a16="http://schemas.microsoft.com/office/drawing/2014/main" id="{A13C0175-640E-455A-AEC3-6F61FEC3E8B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5481" y="3224443"/>
            <a:ext cx="4111557" cy="3083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7164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/>
      <p:bldP spid="2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C8B744B-1AC5-4D6F-A5C7-483CA70A2789}"/>
              </a:ext>
            </a:extLst>
          </p:cNvPr>
          <p:cNvSpPr txBox="1"/>
          <p:nvPr/>
        </p:nvSpPr>
        <p:spPr>
          <a:xfrm>
            <a:off x="1808703" y="228079"/>
            <a:ext cx="28201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Evening Peal Court Entrance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E47ADA0-7C72-48FB-B073-4562754979D7}"/>
              </a:ext>
            </a:extLst>
          </p:cNvPr>
          <p:cNvGrpSpPr/>
          <p:nvPr/>
        </p:nvGrpSpPr>
        <p:grpSpPr>
          <a:xfrm>
            <a:off x="1330623" y="597411"/>
            <a:ext cx="3962953" cy="6011114"/>
            <a:chOff x="1330623" y="597411"/>
            <a:chExt cx="3962953" cy="6011114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C97A50B5-CACE-4A1B-B049-172A54EEB4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330623" y="597411"/>
              <a:ext cx="3962953" cy="6011114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7CECE9C-9953-4760-BC9C-DBB0B66FC637}"/>
                </a:ext>
              </a:extLst>
            </p:cNvPr>
            <p:cNvSpPr txBox="1"/>
            <p:nvPr/>
          </p:nvSpPr>
          <p:spPr>
            <a:xfrm rot="17748813">
              <a:off x="3096278" y="2790676"/>
              <a:ext cx="183575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Northern Carpark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1858544-48ED-49E8-BB56-27A7E6DF6425}"/>
                </a:ext>
              </a:extLst>
            </p:cNvPr>
            <p:cNvSpPr txBox="1"/>
            <p:nvPr/>
          </p:nvSpPr>
          <p:spPr>
            <a:xfrm rot="17748813">
              <a:off x="1569732" y="5342958"/>
              <a:ext cx="183415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Southern Carpark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5F5DDCBE-4B33-4629-BED6-518519F9D9A8}"/>
              </a:ext>
            </a:extLst>
          </p:cNvPr>
          <p:cNvGrpSpPr/>
          <p:nvPr/>
        </p:nvGrpSpPr>
        <p:grpSpPr>
          <a:xfrm>
            <a:off x="2873829" y="2749947"/>
            <a:ext cx="8628183" cy="3723106"/>
            <a:chOff x="2873829" y="2749947"/>
            <a:chExt cx="8628183" cy="3723106"/>
          </a:xfrm>
        </p:grpSpPr>
        <p:pic>
          <p:nvPicPr>
            <p:cNvPr id="10" name="Picture 9" descr="A grassy area with trees in the background&#10;&#10;Description automatically generated with medium confidence">
              <a:extLst>
                <a:ext uri="{FF2B5EF4-FFF2-40B4-BE49-F238E27FC236}">
                  <a16:creationId xmlns:a16="http://schemas.microsoft.com/office/drawing/2014/main" id="{1E510E88-B821-47B1-AF7F-AD343007F5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64921" y="2770235"/>
              <a:ext cx="4937091" cy="3702818"/>
            </a:xfrm>
            <a:prstGeom prst="rect">
              <a:avLst/>
            </a:prstGeom>
            <a:ln w="38100">
              <a:solidFill>
                <a:srgbClr val="FF0000"/>
              </a:solidFill>
            </a:ln>
          </p:spPr>
        </p:pic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0611A37-6F05-4CC2-8F8D-E50F3885CC25}"/>
                </a:ext>
              </a:extLst>
            </p:cNvPr>
            <p:cNvSpPr/>
            <p:nvPr/>
          </p:nvSpPr>
          <p:spPr>
            <a:xfrm>
              <a:off x="2873829" y="3882044"/>
              <a:ext cx="1131152" cy="739600"/>
            </a:xfrm>
            <a:prstGeom prst="rect">
              <a:avLst/>
            </a:pr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0579A70-A5B4-4498-B702-8721F4AD7A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04981" y="2749947"/>
              <a:ext cx="2559940" cy="1112002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1073D506-2413-46F2-971F-68C78969E76C}"/>
                </a:ext>
              </a:extLst>
            </p:cNvPr>
            <p:cNvCxnSpPr>
              <a:cxnSpLocks/>
            </p:cNvCxnSpPr>
            <p:nvPr/>
          </p:nvCxnSpPr>
          <p:spPr>
            <a:xfrm>
              <a:off x="4014157" y="4621645"/>
              <a:ext cx="2519709" cy="185140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AFE7E7B-24C9-4946-840B-D98D6D5CC0FB}"/>
              </a:ext>
            </a:extLst>
          </p:cNvPr>
          <p:cNvGrpSpPr/>
          <p:nvPr/>
        </p:nvGrpSpPr>
        <p:grpSpPr>
          <a:xfrm>
            <a:off x="-9537" y="3923504"/>
            <a:ext cx="2834456" cy="584775"/>
            <a:chOff x="-9537" y="3923504"/>
            <a:chExt cx="2834456" cy="584775"/>
          </a:xfrm>
        </p:grpSpPr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6438C62B-A569-45E5-8366-45B4DAB0C140}"/>
                </a:ext>
              </a:extLst>
            </p:cNvPr>
            <p:cNvCxnSpPr>
              <a:cxnSpLocks/>
            </p:cNvCxnSpPr>
            <p:nvPr/>
          </p:nvCxnSpPr>
          <p:spPr>
            <a:xfrm>
              <a:off x="1221667" y="4251844"/>
              <a:ext cx="1603252" cy="39902"/>
            </a:xfrm>
            <a:prstGeom prst="line">
              <a:avLst/>
            </a:prstGeom>
            <a:ln w="571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9237F6A-C694-42F0-8140-90F057EC5512}"/>
                </a:ext>
              </a:extLst>
            </p:cNvPr>
            <p:cNvSpPr txBox="1"/>
            <p:nvPr/>
          </p:nvSpPr>
          <p:spPr>
            <a:xfrm>
              <a:off x="-9537" y="3923504"/>
              <a:ext cx="138537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Workstream 2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Rest Area</a:t>
              </a: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912165A3-1230-4C84-940E-5C8F3417634F}"/>
              </a:ext>
            </a:extLst>
          </p:cNvPr>
          <p:cNvSpPr txBox="1"/>
          <p:nvPr/>
        </p:nvSpPr>
        <p:spPr>
          <a:xfrm>
            <a:off x="6645918" y="148047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2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B8F8141-6020-4403-989A-44720B0BAEAF}"/>
              </a:ext>
            </a:extLst>
          </p:cNvPr>
          <p:cNvSpPr txBox="1"/>
          <p:nvPr/>
        </p:nvSpPr>
        <p:spPr>
          <a:xfrm>
            <a:off x="5954862" y="796517"/>
            <a:ext cx="6097708" cy="18004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0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AU" sz="3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Grant being developed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Tx/>
              <a:buSzPct val="70000"/>
              <a:buFont typeface="Wingdings" panose="05000000000000000000" pitchFamily="2" charset="2"/>
              <a:buChar char="ü"/>
              <a:tabLst/>
              <a:defRPr/>
            </a:pPr>
            <a:r>
              <a:rPr lang="en-AU" sz="3200" dirty="0">
                <a:latin typeface="Calibri" panose="020F0502020204030204"/>
              </a:rPr>
              <a:t>Aim to get it in within six months</a:t>
            </a:r>
            <a:endParaRPr kumimoji="0" lang="en-AU" sz="3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0000"/>
              <a:buFont typeface="Wingdings" panose="05000000000000000000" pitchFamily="2" charset="2"/>
              <a:buChar char="ü"/>
              <a:tabLst/>
              <a:defRPr/>
            </a:pPr>
            <a:endParaRPr kumimoji="0" lang="en-AU" sz="32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9595C0E-3886-46ED-AC0E-F42DAB9DB8E0}"/>
              </a:ext>
            </a:extLst>
          </p:cNvPr>
          <p:cNvGrpSpPr/>
          <p:nvPr/>
        </p:nvGrpSpPr>
        <p:grpSpPr>
          <a:xfrm rot="18000000">
            <a:off x="2433069" y="2891239"/>
            <a:ext cx="1425225" cy="252000"/>
            <a:chOff x="5301385" y="1823647"/>
            <a:chExt cx="1197297" cy="252000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B5A0DB8E-307F-450C-843B-878C8309B180}"/>
                </a:ext>
              </a:extLst>
            </p:cNvPr>
            <p:cNvGrpSpPr/>
            <p:nvPr/>
          </p:nvGrpSpPr>
          <p:grpSpPr>
            <a:xfrm>
              <a:off x="5301385" y="1823647"/>
              <a:ext cx="239079" cy="252000"/>
              <a:chOff x="5036024" y="6042546"/>
              <a:chExt cx="91438" cy="45719"/>
            </a:xfrm>
          </p:grpSpPr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FA1D94C4-67AA-439E-AAA3-446D9F5AEC26}"/>
                  </a:ext>
                </a:extLst>
              </p:cNvPr>
              <p:cNvSpPr/>
              <p:nvPr/>
            </p:nvSpPr>
            <p:spPr>
              <a:xfrm>
                <a:off x="5036024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242FDEA-0AC9-4BCC-9FFF-319A2B099732}"/>
                  </a:ext>
                </a:extLst>
              </p:cNvPr>
              <p:cNvSpPr/>
              <p:nvPr/>
            </p:nvSpPr>
            <p:spPr>
              <a:xfrm>
                <a:off x="5081743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D501D85-31D3-4B9B-82B3-9CF876648DF7}"/>
                </a:ext>
              </a:extLst>
            </p:cNvPr>
            <p:cNvGrpSpPr/>
            <p:nvPr/>
          </p:nvGrpSpPr>
          <p:grpSpPr>
            <a:xfrm>
              <a:off x="5542238" y="1823647"/>
              <a:ext cx="239079" cy="252000"/>
              <a:chOff x="5036024" y="6042546"/>
              <a:chExt cx="91438" cy="45719"/>
            </a:xfrm>
          </p:grpSpPr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28787E30-BFD4-4A96-81C8-E9CD853E0F50}"/>
                  </a:ext>
                </a:extLst>
              </p:cNvPr>
              <p:cNvSpPr/>
              <p:nvPr/>
            </p:nvSpPr>
            <p:spPr>
              <a:xfrm>
                <a:off x="5036024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0C769AFD-5217-47EE-8E83-2BBA9E2856DE}"/>
                  </a:ext>
                </a:extLst>
              </p:cNvPr>
              <p:cNvSpPr/>
              <p:nvPr/>
            </p:nvSpPr>
            <p:spPr>
              <a:xfrm>
                <a:off x="5081743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B7ED94A-EDEA-4280-B42A-67B52956F2D4}"/>
                </a:ext>
              </a:extLst>
            </p:cNvPr>
            <p:cNvGrpSpPr/>
            <p:nvPr/>
          </p:nvGrpSpPr>
          <p:grpSpPr>
            <a:xfrm>
              <a:off x="5779687" y="1823647"/>
              <a:ext cx="239079" cy="252000"/>
              <a:chOff x="5036024" y="6042546"/>
              <a:chExt cx="91438" cy="45719"/>
            </a:xfrm>
          </p:grpSpPr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D9C3FBB3-024F-46FD-B523-04EB26A59C20}"/>
                  </a:ext>
                </a:extLst>
              </p:cNvPr>
              <p:cNvSpPr/>
              <p:nvPr/>
            </p:nvSpPr>
            <p:spPr>
              <a:xfrm>
                <a:off x="5036024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BF7B2201-71AB-4A18-9A79-93098B42911A}"/>
                  </a:ext>
                </a:extLst>
              </p:cNvPr>
              <p:cNvSpPr/>
              <p:nvPr/>
            </p:nvSpPr>
            <p:spPr>
              <a:xfrm>
                <a:off x="5081743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1F0D463-2E3B-4E35-9CC6-BC1D0378C167}"/>
                </a:ext>
              </a:extLst>
            </p:cNvPr>
            <p:cNvGrpSpPr/>
            <p:nvPr/>
          </p:nvGrpSpPr>
          <p:grpSpPr>
            <a:xfrm>
              <a:off x="6020540" y="1823647"/>
              <a:ext cx="239079" cy="252000"/>
              <a:chOff x="5036024" y="6042546"/>
              <a:chExt cx="91438" cy="45719"/>
            </a:xfrm>
          </p:grpSpPr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DF4EE811-FD45-4E53-89FA-D7528DE7E84B}"/>
                  </a:ext>
                </a:extLst>
              </p:cNvPr>
              <p:cNvSpPr/>
              <p:nvPr/>
            </p:nvSpPr>
            <p:spPr>
              <a:xfrm>
                <a:off x="5036024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9675982F-7B18-468F-9D93-545CAE293E7C}"/>
                  </a:ext>
                </a:extLst>
              </p:cNvPr>
              <p:cNvSpPr/>
              <p:nvPr/>
            </p:nvSpPr>
            <p:spPr>
              <a:xfrm>
                <a:off x="5081743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57E2359-B918-4D5E-A6F7-2EDC6D221FFF}"/>
                </a:ext>
              </a:extLst>
            </p:cNvPr>
            <p:cNvGrpSpPr/>
            <p:nvPr/>
          </p:nvGrpSpPr>
          <p:grpSpPr>
            <a:xfrm>
              <a:off x="6259603" y="1823647"/>
              <a:ext cx="239079" cy="252000"/>
              <a:chOff x="5036024" y="6042546"/>
              <a:chExt cx="91438" cy="45719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4D800D6F-44AC-4461-B471-07A6589BA07C}"/>
                  </a:ext>
                </a:extLst>
              </p:cNvPr>
              <p:cNvSpPr/>
              <p:nvPr/>
            </p:nvSpPr>
            <p:spPr>
              <a:xfrm>
                <a:off x="5036024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1CB6076-5E36-4B8E-A5C6-883ECA569524}"/>
                  </a:ext>
                </a:extLst>
              </p:cNvPr>
              <p:cNvSpPr/>
              <p:nvPr/>
            </p:nvSpPr>
            <p:spPr>
              <a:xfrm>
                <a:off x="5081743" y="6042546"/>
                <a:ext cx="45719" cy="4571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4E4EDFBD-5DCC-44B9-9366-64D1368BF0ED}"/>
              </a:ext>
            </a:extLst>
          </p:cNvPr>
          <p:cNvSpPr txBox="1"/>
          <p:nvPr/>
        </p:nvSpPr>
        <p:spPr>
          <a:xfrm rot="18000000">
            <a:off x="2315794" y="2682476"/>
            <a:ext cx="1013996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Day Yards</a:t>
            </a:r>
          </a:p>
        </p:txBody>
      </p:sp>
    </p:spTree>
    <p:extLst>
      <p:ext uri="{BB962C8B-B14F-4D97-AF65-F5344CB8AC3E}">
        <p14:creationId xmlns:p14="http://schemas.microsoft.com/office/powerpoint/2010/main" val="567440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" grpId="0" uiExpand="1" build="p"/>
      <p:bldP spid="3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0"/>
            <a:ext cx="4814093" cy="108952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3</a:t>
            </a:r>
          </a:p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(Extension)</a:t>
            </a:r>
            <a:endParaRPr lang="en-AU" sz="36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  <a:ea typeface="+mj-ea"/>
              <a:cs typeface="+mj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181656" y="1298681"/>
            <a:ext cx="47335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36575" indent="-536575">
              <a:buClr>
                <a:srgbClr val="0000FF"/>
              </a:buClr>
              <a:buFont typeface="+mj-lt"/>
              <a:buAutoNum type="arabicParenR" startAt="3"/>
            </a:pPr>
            <a:r>
              <a:rPr lang="en-GB" sz="3200" dirty="0"/>
              <a:t>Carpark Upgrade </a:t>
            </a:r>
            <a:r>
              <a:rPr lang="en-GB" sz="2400" i="1" dirty="0">
                <a:solidFill>
                  <a:srgbClr val="9900CC"/>
                </a:solidFill>
              </a:rPr>
              <a:t>(Rain Lover Court Carpark)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2ED2756-591E-4681-8D8A-7D132852E3D5}"/>
              </a:ext>
            </a:extLst>
          </p:cNvPr>
          <p:cNvGrpSpPr/>
          <p:nvPr/>
        </p:nvGrpSpPr>
        <p:grpSpPr>
          <a:xfrm>
            <a:off x="4989559" y="0"/>
            <a:ext cx="7221338" cy="6937444"/>
            <a:chOff x="4989559" y="0"/>
            <a:chExt cx="7221338" cy="693744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E59C80-453D-4ABE-9659-53E577AF6859}"/>
                </a:ext>
              </a:extLst>
            </p:cNvPr>
            <p:cNvGrpSpPr/>
            <p:nvPr/>
          </p:nvGrpSpPr>
          <p:grpSpPr>
            <a:xfrm>
              <a:off x="4989559" y="0"/>
              <a:ext cx="7221338" cy="6937444"/>
              <a:chOff x="4989559" y="0"/>
              <a:chExt cx="7221338" cy="6937444"/>
            </a:xfrm>
          </p:grpSpPr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53EBA812-FAD5-499B-8F5E-A36992B7DA35}"/>
                  </a:ext>
                </a:extLst>
              </p:cNvPr>
              <p:cNvGrpSpPr/>
              <p:nvPr/>
            </p:nvGrpSpPr>
            <p:grpSpPr>
              <a:xfrm>
                <a:off x="4989559" y="0"/>
                <a:ext cx="7221338" cy="6858000"/>
                <a:chOff x="4989559" y="0"/>
                <a:chExt cx="7221338" cy="6858000"/>
              </a:xfrm>
            </p:grpSpPr>
            <p:pic>
              <p:nvPicPr>
                <p:cNvPr id="25" name="Picture 24">
                  <a:extLst>
                    <a:ext uri="{FF2B5EF4-FFF2-40B4-BE49-F238E27FC236}">
                      <a16:creationId xmlns:a16="http://schemas.microsoft.com/office/drawing/2014/main" id="{E84875E0-B4E6-4A27-876C-F8C93CBB130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4989559" y="0"/>
                  <a:ext cx="7221338" cy="6858000"/>
                </a:xfrm>
                <a:prstGeom prst="rect">
                  <a:avLst/>
                </a:prstGeom>
              </p:spPr>
            </p:pic>
            <p:pic>
              <p:nvPicPr>
                <p:cNvPr id="19" name="Graphic 18">
                  <a:extLst>
                    <a:ext uri="{FF2B5EF4-FFF2-40B4-BE49-F238E27FC236}">
                      <a16:creationId xmlns:a16="http://schemas.microsoft.com/office/drawing/2014/main" id="{16597C45-C8AB-4A6A-9735-7123028AF9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0400883" y="4984938"/>
                  <a:ext cx="1654401" cy="1654401"/>
                </a:xfrm>
                <a:prstGeom prst="rect">
                  <a:avLst/>
                </a:prstGeom>
              </p:spPr>
            </p:pic>
          </p:grp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CCC4AD86-7D2E-4B33-916E-9F9AD4DB05E3}"/>
                  </a:ext>
                </a:extLst>
              </p:cNvPr>
              <p:cNvSpPr/>
              <p:nvPr/>
            </p:nvSpPr>
            <p:spPr>
              <a:xfrm>
                <a:off x="7566174" y="6605210"/>
                <a:ext cx="1638320" cy="332234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Rain Lover Court</a:t>
                </a:r>
                <a:endParaRPr kumimoji="0" lang="en-AU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12DF51B4-6A94-40B3-8654-C807560BE8C8}"/>
                  </a:ext>
                </a:extLst>
              </p:cNvPr>
              <p:cNvSpPr/>
              <p:nvPr/>
            </p:nvSpPr>
            <p:spPr>
              <a:xfrm>
                <a:off x="5009464" y="927699"/>
                <a:ext cx="1638320" cy="483314"/>
              </a:xfrm>
              <a:prstGeom prst="rect">
                <a:avLst/>
              </a:prstGeom>
              <a:solidFill>
                <a:srgbClr val="FFFFFF">
                  <a:alpha val="69804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Evening Peal Court</a:t>
                </a:r>
                <a:endParaRPr kumimoji="0" lang="en-AU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D37BC46-9C48-43E8-B582-4702A5B5907F}"/>
                </a:ext>
              </a:extLst>
            </p:cNvPr>
            <p:cNvSpPr/>
            <p:nvPr/>
          </p:nvSpPr>
          <p:spPr>
            <a:xfrm>
              <a:off x="6492240" y="2724912"/>
              <a:ext cx="808933" cy="740664"/>
            </a:xfrm>
            <a:custGeom>
              <a:avLst/>
              <a:gdLst>
                <a:gd name="connsiteX0" fmla="*/ 612648 w 950976"/>
                <a:gd name="connsiteY0" fmla="*/ 82296 h 859536"/>
                <a:gd name="connsiteX1" fmla="*/ 950976 w 950976"/>
                <a:gd name="connsiteY1" fmla="*/ 237744 h 859536"/>
                <a:gd name="connsiteX2" fmla="*/ 731520 w 950976"/>
                <a:gd name="connsiteY2" fmla="*/ 768096 h 859536"/>
                <a:gd name="connsiteX3" fmla="*/ 429768 w 950976"/>
                <a:gd name="connsiteY3" fmla="*/ 841248 h 859536"/>
                <a:gd name="connsiteX4" fmla="*/ 256032 w 950976"/>
                <a:gd name="connsiteY4" fmla="*/ 859536 h 859536"/>
                <a:gd name="connsiteX5" fmla="*/ 0 w 950976"/>
                <a:gd name="connsiteY5" fmla="*/ 777240 h 859536"/>
                <a:gd name="connsiteX6" fmla="*/ 429768 w 950976"/>
                <a:gd name="connsiteY6" fmla="*/ 0 h 859536"/>
                <a:gd name="connsiteX0" fmla="*/ 612648 w 950976"/>
                <a:gd name="connsiteY0" fmla="*/ 64008 h 841248"/>
                <a:gd name="connsiteX1" fmla="*/ 950976 w 950976"/>
                <a:gd name="connsiteY1" fmla="*/ 219456 h 841248"/>
                <a:gd name="connsiteX2" fmla="*/ 731520 w 950976"/>
                <a:gd name="connsiteY2" fmla="*/ 749808 h 841248"/>
                <a:gd name="connsiteX3" fmla="*/ 429768 w 950976"/>
                <a:gd name="connsiteY3" fmla="*/ 822960 h 841248"/>
                <a:gd name="connsiteX4" fmla="*/ 256032 w 950976"/>
                <a:gd name="connsiteY4" fmla="*/ 841248 h 841248"/>
                <a:gd name="connsiteX5" fmla="*/ 0 w 950976"/>
                <a:gd name="connsiteY5" fmla="*/ 758952 h 841248"/>
                <a:gd name="connsiteX6" fmla="*/ 505016 w 950976"/>
                <a:gd name="connsiteY6" fmla="*/ 0 h 841248"/>
                <a:gd name="connsiteX0" fmla="*/ 687896 w 950976"/>
                <a:gd name="connsiteY0" fmla="*/ 100584 h 841248"/>
                <a:gd name="connsiteX1" fmla="*/ 950976 w 950976"/>
                <a:gd name="connsiteY1" fmla="*/ 219456 h 841248"/>
                <a:gd name="connsiteX2" fmla="*/ 731520 w 950976"/>
                <a:gd name="connsiteY2" fmla="*/ 749808 h 841248"/>
                <a:gd name="connsiteX3" fmla="*/ 429768 w 950976"/>
                <a:gd name="connsiteY3" fmla="*/ 822960 h 841248"/>
                <a:gd name="connsiteX4" fmla="*/ 256032 w 950976"/>
                <a:gd name="connsiteY4" fmla="*/ 841248 h 841248"/>
                <a:gd name="connsiteX5" fmla="*/ 0 w 950976"/>
                <a:gd name="connsiteY5" fmla="*/ 758952 h 841248"/>
                <a:gd name="connsiteX6" fmla="*/ 505016 w 950976"/>
                <a:gd name="connsiteY6" fmla="*/ 0 h 841248"/>
                <a:gd name="connsiteX0" fmla="*/ 687896 w 950976"/>
                <a:gd name="connsiteY0" fmla="*/ 100584 h 841248"/>
                <a:gd name="connsiteX1" fmla="*/ 950976 w 950976"/>
                <a:gd name="connsiteY1" fmla="*/ 219456 h 841248"/>
                <a:gd name="connsiteX2" fmla="*/ 667022 w 950976"/>
                <a:gd name="connsiteY2" fmla="*/ 749808 h 841248"/>
                <a:gd name="connsiteX3" fmla="*/ 429768 w 950976"/>
                <a:gd name="connsiteY3" fmla="*/ 822960 h 841248"/>
                <a:gd name="connsiteX4" fmla="*/ 256032 w 950976"/>
                <a:gd name="connsiteY4" fmla="*/ 841248 h 841248"/>
                <a:gd name="connsiteX5" fmla="*/ 0 w 950976"/>
                <a:gd name="connsiteY5" fmla="*/ 758952 h 841248"/>
                <a:gd name="connsiteX6" fmla="*/ 505016 w 950976"/>
                <a:gd name="connsiteY6" fmla="*/ 0 h 841248"/>
                <a:gd name="connsiteX0" fmla="*/ 687896 w 950976"/>
                <a:gd name="connsiteY0" fmla="*/ 0 h 740664"/>
                <a:gd name="connsiteX1" fmla="*/ 950976 w 950976"/>
                <a:gd name="connsiteY1" fmla="*/ 118872 h 740664"/>
                <a:gd name="connsiteX2" fmla="*/ 667022 w 950976"/>
                <a:gd name="connsiteY2" fmla="*/ 649224 h 740664"/>
                <a:gd name="connsiteX3" fmla="*/ 429768 w 950976"/>
                <a:gd name="connsiteY3" fmla="*/ 722376 h 740664"/>
                <a:gd name="connsiteX4" fmla="*/ 256032 w 950976"/>
                <a:gd name="connsiteY4" fmla="*/ 740664 h 740664"/>
                <a:gd name="connsiteX5" fmla="*/ 0 w 950976"/>
                <a:gd name="connsiteY5" fmla="*/ 658368 h 74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76" h="740664">
                  <a:moveTo>
                    <a:pt x="687896" y="0"/>
                  </a:moveTo>
                  <a:lnTo>
                    <a:pt x="950976" y="118872"/>
                  </a:lnTo>
                  <a:lnTo>
                    <a:pt x="667022" y="649224"/>
                  </a:lnTo>
                  <a:lnTo>
                    <a:pt x="429768" y="722376"/>
                  </a:lnTo>
                  <a:lnTo>
                    <a:pt x="256032" y="740664"/>
                  </a:lnTo>
                  <a:lnTo>
                    <a:pt x="0" y="658368"/>
                  </a:lnTo>
                </a:path>
              </a:pathLst>
            </a:custGeom>
            <a:noFill/>
            <a:ln w="57150">
              <a:solidFill>
                <a:schemeClr val="accent2">
                  <a:lumMod val="60000"/>
                  <a:lumOff val="4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A3CB6007-AD9E-478A-B376-AF18294F1A4F}"/>
                </a:ext>
              </a:extLst>
            </p:cNvPr>
            <p:cNvSpPr/>
            <p:nvPr/>
          </p:nvSpPr>
          <p:spPr>
            <a:xfrm>
              <a:off x="4989559" y="3121282"/>
              <a:ext cx="1638952" cy="785954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WS3:  Boundary demarcation in car park</a:t>
              </a:r>
              <a:endPara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E0FB8555-AEF0-4716-BF23-A3549B5D3155}"/>
              </a:ext>
            </a:extLst>
          </p:cNvPr>
          <p:cNvSpPr/>
          <p:nvPr/>
        </p:nvSpPr>
        <p:spPr>
          <a:xfrm>
            <a:off x="419368" y="2374461"/>
            <a:ext cx="4258102" cy="696668"/>
          </a:xfrm>
          <a:prstGeom prst="round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/>
              <a:t>ONGOING</a:t>
            </a:r>
            <a:endParaRPr lang="en-AU" sz="36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83C8A83-A3A1-44E9-91E0-945E157295CA}"/>
              </a:ext>
            </a:extLst>
          </p:cNvPr>
          <p:cNvGrpSpPr/>
          <p:nvPr/>
        </p:nvGrpSpPr>
        <p:grpSpPr>
          <a:xfrm>
            <a:off x="7639050" y="5686425"/>
            <a:ext cx="803434" cy="918785"/>
            <a:chOff x="7639050" y="5686425"/>
            <a:chExt cx="803434" cy="918785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118B8CF7-9558-4F9F-8B85-04C1874F5B06}"/>
                </a:ext>
              </a:extLst>
            </p:cNvPr>
            <p:cNvSpPr/>
            <p:nvPr/>
          </p:nvSpPr>
          <p:spPr>
            <a:xfrm>
              <a:off x="7639050" y="5857875"/>
              <a:ext cx="571500" cy="447675"/>
            </a:xfrm>
            <a:custGeom>
              <a:avLst/>
              <a:gdLst>
                <a:gd name="connsiteX0" fmla="*/ 571500 w 571500"/>
                <a:gd name="connsiteY0" fmla="*/ 352425 h 447675"/>
                <a:gd name="connsiteX1" fmla="*/ 123825 w 571500"/>
                <a:gd name="connsiteY1" fmla="*/ 447675 h 447675"/>
                <a:gd name="connsiteX2" fmla="*/ 0 w 571500"/>
                <a:gd name="connsiteY2" fmla="*/ 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0" h="447675">
                  <a:moveTo>
                    <a:pt x="571500" y="352425"/>
                  </a:moveTo>
                  <a:lnTo>
                    <a:pt x="123825" y="447675"/>
                  </a:ln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accent2">
                  <a:lumMod val="60000"/>
                  <a:lumOff val="4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177753A7-DD42-4F4B-8CF0-BCE47D1319EE}"/>
                </a:ext>
              </a:extLst>
            </p:cNvPr>
            <p:cNvCxnSpPr>
              <a:cxnSpLocks/>
            </p:cNvCxnSpPr>
            <p:nvPr/>
          </p:nvCxnSpPr>
          <p:spPr>
            <a:xfrm>
              <a:off x="8180274" y="5686425"/>
              <a:ext cx="262210" cy="918785"/>
            </a:xfrm>
            <a:prstGeom prst="line">
              <a:avLst/>
            </a:prstGeom>
            <a:noFill/>
            <a:ln w="57150">
              <a:solidFill>
                <a:schemeClr val="accent2">
                  <a:lumMod val="60000"/>
                  <a:lumOff val="4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DE8896AB-C39C-4316-90F8-09F5F84083CB}"/>
              </a:ext>
            </a:extLst>
          </p:cNvPr>
          <p:cNvSpPr/>
          <p:nvPr/>
        </p:nvSpPr>
        <p:spPr>
          <a:xfrm>
            <a:off x="5758061" y="5617505"/>
            <a:ext cx="1638952" cy="89828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WS3:  Boundary demarcation in car park &amp; Access way</a:t>
            </a:r>
            <a:endParaRPr kumimoji="0" lang="en-A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4C44148-DD65-4D36-9CE3-C3ED94CDC466}"/>
              </a:ext>
            </a:extLst>
          </p:cNvPr>
          <p:cNvSpPr txBox="1"/>
          <p:nvPr/>
        </p:nvSpPr>
        <p:spPr>
          <a:xfrm>
            <a:off x="181656" y="3592403"/>
            <a:ext cx="473352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0000FF"/>
              </a:buClr>
            </a:pPr>
            <a:r>
              <a:rPr lang="en-GB" sz="3200" dirty="0"/>
              <a:t>Expected to be completed within the next few weeks</a:t>
            </a:r>
            <a:endParaRPr lang="en-GB" sz="2400" i="1" dirty="0">
              <a:solidFill>
                <a:srgbClr val="99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8926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bldLvl="2"/>
      <p:bldP spid="15" grpId="0" animBg="1"/>
      <p:bldP spid="21" grpId="0" animBg="1"/>
      <p:bldP spid="18" grpId="0" uiExpand="1" build="p" bldLvl="2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32869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4</a:t>
            </a:r>
            <a:endParaRPr lang="en-AU" sz="36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  <a:ea typeface="+mj-ea"/>
              <a:cs typeface="+mj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56032" y="1298681"/>
            <a:ext cx="473352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36575" indent="-536575">
              <a:buClr>
                <a:srgbClr val="0000FF"/>
              </a:buClr>
              <a:buFont typeface="+mj-lt"/>
              <a:buAutoNum type="arabicParenR" startAt="4"/>
            </a:pPr>
            <a:r>
              <a:rPr lang="en-GB" sz="3200" dirty="0"/>
              <a:t>Vegetation management </a:t>
            </a:r>
            <a:r>
              <a:rPr lang="en-GB" sz="2400" i="1" dirty="0">
                <a:solidFill>
                  <a:srgbClr val="9900CC"/>
                </a:solidFill>
              </a:rPr>
              <a:t>(Ongoing)</a:t>
            </a:r>
            <a:endParaRPr lang="en-GB" sz="3200" i="1" dirty="0">
              <a:solidFill>
                <a:srgbClr val="9900CC"/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99F4E97-8F23-492F-909F-E12881EE306F}"/>
              </a:ext>
            </a:extLst>
          </p:cNvPr>
          <p:cNvSpPr/>
          <p:nvPr/>
        </p:nvSpPr>
        <p:spPr>
          <a:xfrm>
            <a:off x="493744" y="2689767"/>
            <a:ext cx="4258102" cy="2869552"/>
          </a:xfrm>
          <a:prstGeom prst="roundRect">
            <a:avLst/>
          </a:prstGeom>
          <a:solidFill>
            <a:srgbClr val="00FF00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/>
              <a:t>ONGOING</a:t>
            </a:r>
          </a:p>
          <a:p>
            <a:pPr algn="ctr"/>
            <a:r>
              <a:rPr lang="en-GB" sz="2000" b="1" dirty="0"/>
              <a:t>(Lots done – More later)</a:t>
            </a:r>
          </a:p>
          <a:p>
            <a:pPr algn="ctr">
              <a:spcBef>
                <a:spcPts val="1800"/>
              </a:spcBef>
            </a:pPr>
            <a:r>
              <a:rPr lang="en-GB" sz="3200" b="1" dirty="0">
                <a:solidFill>
                  <a:schemeClr val="tx1"/>
                </a:solidFill>
              </a:rPr>
              <a:t>We can do more if more people get involved</a:t>
            </a:r>
            <a:endParaRPr lang="en-AU" sz="3200" b="1" dirty="0">
              <a:solidFill>
                <a:schemeClr val="tx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D40FBA4-88DF-468F-BBBB-BDD01D4E72BD}"/>
              </a:ext>
            </a:extLst>
          </p:cNvPr>
          <p:cNvSpPr txBox="1"/>
          <p:nvPr/>
        </p:nvSpPr>
        <p:spPr>
          <a:xfrm>
            <a:off x="5291847" y="5403676"/>
            <a:ext cx="63132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>
                <a:solidFill>
                  <a:srgbClr val="0000FF"/>
                </a:solidFill>
              </a:rPr>
              <a:t>More comprehensive management planning has been implemented and is being refined to cover more of the DDEE trails.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7F8C313-D8A6-4674-B061-75E0595834C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229" t="6441" r="5672" b="1267"/>
          <a:stretch/>
        </p:blipFill>
        <p:spPr>
          <a:xfrm>
            <a:off x="5291847" y="624155"/>
            <a:ext cx="6313252" cy="4523362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12665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 uiExpand="1" build="p" bldLvl="2"/>
      <p:bldP spid="12" grpId="0" animBg="1"/>
      <p:bldP spid="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32869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4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342900" y="933274"/>
            <a:ext cx="646747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 mowing at flowering time reduces seed set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C5CD7E2-5A36-4501-B153-94729CAF2131}"/>
              </a:ext>
            </a:extLst>
          </p:cNvPr>
          <p:cNvSpPr txBox="1"/>
          <p:nvPr/>
        </p:nvSpPr>
        <p:spPr>
          <a:xfrm>
            <a:off x="432349" y="2270366"/>
            <a:ext cx="7075914" cy="513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Paterson's Curse 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infestation has dramatically reduced in the last few years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 is a declared pest in WA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Biological control may have also helped – introduced bio agents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AU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Flea beetle larvae and adult feed on the tap root and flower bud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" name="Picture 3" descr="A close up of purple flowers&#10;&#10;Description automatically generated with medium confidence">
            <a:extLst>
              <a:ext uri="{FF2B5EF4-FFF2-40B4-BE49-F238E27FC236}">
                <a16:creationId xmlns:a16="http://schemas.microsoft.com/office/drawing/2014/main" id="{DD53F3D4-D24D-A81D-BC61-8699AFEF4F0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9361" y="371475"/>
            <a:ext cx="3063187" cy="3057525"/>
          </a:xfrm>
          <a:prstGeom prst="rect">
            <a:avLst/>
          </a:prstGeom>
        </p:spPr>
      </p:pic>
      <p:pic>
        <p:nvPicPr>
          <p:cNvPr id="8" name="Picture 7" descr="A field of purple flowers&#10;&#10;Description automatically generated">
            <a:extLst>
              <a:ext uri="{FF2B5EF4-FFF2-40B4-BE49-F238E27FC236}">
                <a16:creationId xmlns:a16="http://schemas.microsoft.com/office/drawing/2014/main" id="{4F1B88ED-BCF0-2D83-0E6A-1649868A03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8263" y="3807203"/>
            <a:ext cx="4185383" cy="2418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2680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bldLvl="2"/>
      <p:bldP spid="18" grpId="0" uiExpand="1" build="p" bldLvl="2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32869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4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590551" y="839926"/>
            <a:ext cx="388619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 Infestation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C5CD7E2-5A36-4501-B153-94729CAF2131}"/>
              </a:ext>
            </a:extLst>
          </p:cNvPr>
          <p:cNvSpPr txBox="1"/>
          <p:nvPr/>
        </p:nvSpPr>
        <p:spPr>
          <a:xfrm>
            <a:off x="434313" y="1594091"/>
            <a:ext cx="6196946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African Lovegrass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Infestation has dramatically increased in the last few years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 a native to southern Africa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green densely tufted grass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Has been used as a soil stabiliser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Grows to 1.2 m with seed head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Fire risk </a:t>
            </a: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 not mowed often</a:t>
            </a:r>
          </a:p>
        </p:txBody>
      </p:sp>
      <p:pic>
        <p:nvPicPr>
          <p:cNvPr id="5" name="Picture 4" descr="A field of tall grass&#10;&#10;Description automatically generated with low confidence">
            <a:extLst>
              <a:ext uri="{FF2B5EF4-FFF2-40B4-BE49-F238E27FC236}">
                <a16:creationId xmlns:a16="http://schemas.microsoft.com/office/drawing/2014/main" id="{5C4E1958-0607-0408-5333-5F82DF5CA7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259" y="1803641"/>
            <a:ext cx="5101853" cy="359521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05EBE9A-FCCF-D946-F3AE-C243AD5B17B4}"/>
              </a:ext>
            </a:extLst>
          </p:cNvPr>
          <p:cNvSpPr txBox="1"/>
          <p:nvPr/>
        </p:nvSpPr>
        <p:spPr>
          <a:xfrm>
            <a:off x="6304225" y="219529"/>
            <a:ext cx="52115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36575" marR="0" lvl="0" indent="-5365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 typeface="+mj-lt"/>
              <a:buAutoNum type="arabicParenR" startAt="4"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Vegetation management </a:t>
            </a:r>
            <a:r>
              <a:rPr kumimoji="0" lang="en-GB" sz="2400" b="0" i="1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(Ongoing)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4602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bldLvl="2"/>
      <p:bldP spid="18" grpId="0" uiExpand="1" build="p" bldLvl="2"/>
      <p:bldP spid="6" grpId="0" uiExpand="1" build="p" bldLvl="2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32869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4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1246633" y="742493"/>
            <a:ext cx="25307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Grass</a:t>
            </a: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Trial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EBE2217-14DA-4AEE-BDEA-E1460696669F}"/>
              </a:ext>
            </a:extLst>
          </p:cNvPr>
          <p:cNvGrpSpPr/>
          <p:nvPr/>
        </p:nvGrpSpPr>
        <p:grpSpPr>
          <a:xfrm>
            <a:off x="5223641" y="105103"/>
            <a:ext cx="6997559" cy="6752897"/>
            <a:chOff x="4972553" y="0"/>
            <a:chExt cx="7248647" cy="6858000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CEA9AB4A-FF6C-43DC-A0A7-12A198206A5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972553" y="0"/>
              <a:ext cx="7219447" cy="6858000"/>
            </a:xfrm>
            <a:prstGeom prst="rect">
              <a:avLst/>
            </a:prstGeom>
          </p:spPr>
        </p:pic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4D0E74D-78C4-450B-98C9-E376686B8E54}"/>
                </a:ext>
              </a:extLst>
            </p:cNvPr>
            <p:cNvSpPr/>
            <p:nvPr/>
          </p:nvSpPr>
          <p:spPr>
            <a:xfrm>
              <a:off x="7306471" y="2573382"/>
              <a:ext cx="2864134" cy="3175346"/>
            </a:xfrm>
            <a:custGeom>
              <a:avLst/>
              <a:gdLst>
                <a:gd name="connsiteX0" fmla="*/ 809897 w 2860766"/>
                <a:gd name="connsiteY0" fmla="*/ 0 h 3148148"/>
                <a:gd name="connsiteX1" fmla="*/ 0 w 2860766"/>
                <a:gd name="connsiteY1" fmla="*/ 2913017 h 3148148"/>
                <a:gd name="connsiteX2" fmla="*/ 470263 w 2860766"/>
                <a:gd name="connsiteY2" fmla="*/ 3148148 h 3148148"/>
                <a:gd name="connsiteX3" fmla="*/ 1685109 w 2860766"/>
                <a:gd name="connsiteY3" fmla="*/ 2338251 h 3148148"/>
                <a:gd name="connsiteX4" fmla="*/ 2860766 w 2860766"/>
                <a:gd name="connsiteY4" fmla="*/ 535577 h 3148148"/>
                <a:gd name="connsiteX5" fmla="*/ 888275 w 2860766"/>
                <a:gd name="connsiteY5" fmla="*/ 52251 h 3148148"/>
                <a:gd name="connsiteX0" fmla="*/ 809897 w 2860766"/>
                <a:gd name="connsiteY0" fmla="*/ 13063 h 3161211"/>
                <a:gd name="connsiteX1" fmla="*/ 0 w 2860766"/>
                <a:gd name="connsiteY1" fmla="*/ 2926080 h 3161211"/>
                <a:gd name="connsiteX2" fmla="*/ 470263 w 2860766"/>
                <a:gd name="connsiteY2" fmla="*/ 3161211 h 3161211"/>
                <a:gd name="connsiteX3" fmla="*/ 1685109 w 2860766"/>
                <a:gd name="connsiteY3" fmla="*/ 2351314 h 3161211"/>
                <a:gd name="connsiteX4" fmla="*/ 2860766 w 2860766"/>
                <a:gd name="connsiteY4" fmla="*/ 548640 h 3161211"/>
                <a:gd name="connsiteX5" fmla="*/ 836023 w 2860766"/>
                <a:gd name="connsiteY5" fmla="*/ 0 h 3161211"/>
                <a:gd name="connsiteX0" fmla="*/ 809897 w 2860766"/>
                <a:gd name="connsiteY0" fmla="*/ 13063 h 3161211"/>
                <a:gd name="connsiteX1" fmla="*/ 0 w 2860766"/>
                <a:gd name="connsiteY1" fmla="*/ 2926080 h 3161211"/>
                <a:gd name="connsiteX2" fmla="*/ 470263 w 2860766"/>
                <a:gd name="connsiteY2" fmla="*/ 3161211 h 3161211"/>
                <a:gd name="connsiteX3" fmla="*/ 1685109 w 2860766"/>
                <a:gd name="connsiteY3" fmla="*/ 2351314 h 3161211"/>
                <a:gd name="connsiteX4" fmla="*/ 2860766 w 2860766"/>
                <a:gd name="connsiteY4" fmla="*/ 548640 h 3161211"/>
                <a:gd name="connsiteX5" fmla="*/ 836023 w 2860766"/>
                <a:gd name="connsiteY5" fmla="*/ 0 h 3161211"/>
                <a:gd name="connsiteX0" fmla="*/ 809897 w 2860766"/>
                <a:gd name="connsiteY0" fmla="*/ 13063 h 3161211"/>
                <a:gd name="connsiteX1" fmla="*/ 0 w 2860766"/>
                <a:gd name="connsiteY1" fmla="*/ 2926080 h 3161211"/>
                <a:gd name="connsiteX2" fmla="*/ 470263 w 2860766"/>
                <a:gd name="connsiteY2" fmla="*/ 3161211 h 3161211"/>
                <a:gd name="connsiteX3" fmla="*/ 1685109 w 2860766"/>
                <a:gd name="connsiteY3" fmla="*/ 2351314 h 3161211"/>
                <a:gd name="connsiteX4" fmla="*/ 2860766 w 2860766"/>
                <a:gd name="connsiteY4" fmla="*/ 548640 h 3161211"/>
                <a:gd name="connsiteX5" fmla="*/ 836023 w 2860766"/>
                <a:gd name="connsiteY5" fmla="*/ 0 h 3161211"/>
                <a:gd name="connsiteX0" fmla="*/ 818072 w 2868941"/>
                <a:gd name="connsiteY0" fmla="*/ 13063 h 3276589"/>
                <a:gd name="connsiteX1" fmla="*/ 8175 w 2868941"/>
                <a:gd name="connsiteY1" fmla="*/ 2926080 h 3276589"/>
                <a:gd name="connsiteX2" fmla="*/ 478438 w 2868941"/>
                <a:gd name="connsiteY2" fmla="*/ 3161211 h 3276589"/>
                <a:gd name="connsiteX3" fmla="*/ 1693284 w 2868941"/>
                <a:gd name="connsiteY3" fmla="*/ 2351314 h 3276589"/>
                <a:gd name="connsiteX4" fmla="*/ 2868941 w 2868941"/>
                <a:gd name="connsiteY4" fmla="*/ 548640 h 3276589"/>
                <a:gd name="connsiteX5" fmla="*/ 844198 w 2868941"/>
                <a:gd name="connsiteY5" fmla="*/ 0 h 3276589"/>
                <a:gd name="connsiteX0" fmla="*/ 818072 w 2883615"/>
                <a:gd name="connsiteY0" fmla="*/ 13063 h 3276589"/>
                <a:gd name="connsiteX1" fmla="*/ 8175 w 2883615"/>
                <a:gd name="connsiteY1" fmla="*/ 2926080 h 3276589"/>
                <a:gd name="connsiteX2" fmla="*/ 478438 w 2883615"/>
                <a:gd name="connsiteY2" fmla="*/ 3161211 h 3276589"/>
                <a:gd name="connsiteX3" fmla="*/ 1693284 w 2883615"/>
                <a:gd name="connsiteY3" fmla="*/ 2351314 h 3276589"/>
                <a:gd name="connsiteX4" fmla="*/ 2868941 w 2883615"/>
                <a:gd name="connsiteY4" fmla="*/ 548640 h 3276589"/>
                <a:gd name="connsiteX5" fmla="*/ 844198 w 2883615"/>
                <a:gd name="connsiteY5" fmla="*/ 0 h 3276589"/>
                <a:gd name="connsiteX0" fmla="*/ 816213 w 2881756"/>
                <a:gd name="connsiteY0" fmla="*/ 13063 h 3224340"/>
                <a:gd name="connsiteX1" fmla="*/ 6316 w 2881756"/>
                <a:gd name="connsiteY1" fmla="*/ 2926080 h 3224340"/>
                <a:gd name="connsiteX2" fmla="*/ 476579 w 2881756"/>
                <a:gd name="connsiteY2" fmla="*/ 3161211 h 3224340"/>
                <a:gd name="connsiteX3" fmla="*/ 1691425 w 2881756"/>
                <a:gd name="connsiteY3" fmla="*/ 2351314 h 3224340"/>
                <a:gd name="connsiteX4" fmla="*/ 2867082 w 2881756"/>
                <a:gd name="connsiteY4" fmla="*/ 548640 h 3224340"/>
                <a:gd name="connsiteX5" fmla="*/ 842339 w 2881756"/>
                <a:gd name="connsiteY5" fmla="*/ 0 h 3224340"/>
                <a:gd name="connsiteX0" fmla="*/ 809897 w 2875440"/>
                <a:gd name="connsiteY0" fmla="*/ 13063 h 3161211"/>
                <a:gd name="connsiteX1" fmla="*/ 0 w 2875440"/>
                <a:gd name="connsiteY1" fmla="*/ 2926080 h 3161211"/>
                <a:gd name="connsiteX2" fmla="*/ 470263 w 2875440"/>
                <a:gd name="connsiteY2" fmla="*/ 3161211 h 3161211"/>
                <a:gd name="connsiteX3" fmla="*/ 1685109 w 2875440"/>
                <a:gd name="connsiteY3" fmla="*/ 2351314 h 3161211"/>
                <a:gd name="connsiteX4" fmla="*/ 2860766 w 2875440"/>
                <a:gd name="connsiteY4" fmla="*/ 548640 h 3161211"/>
                <a:gd name="connsiteX5" fmla="*/ 836023 w 2875440"/>
                <a:gd name="connsiteY5" fmla="*/ 0 h 3161211"/>
                <a:gd name="connsiteX0" fmla="*/ 809897 w 2875440"/>
                <a:gd name="connsiteY0" fmla="*/ 13063 h 3175346"/>
                <a:gd name="connsiteX1" fmla="*/ 0 w 2875440"/>
                <a:gd name="connsiteY1" fmla="*/ 2926080 h 3175346"/>
                <a:gd name="connsiteX2" fmla="*/ 470263 w 2875440"/>
                <a:gd name="connsiteY2" fmla="*/ 3161211 h 3175346"/>
                <a:gd name="connsiteX3" fmla="*/ 1685109 w 2875440"/>
                <a:gd name="connsiteY3" fmla="*/ 2351314 h 3175346"/>
                <a:gd name="connsiteX4" fmla="*/ 2860766 w 2875440"/>
                <a:gd name="connsiteY4" fmla="*/ 548640 h 3175346"/>
                <a:gd name="connsiteX5" fmla="*/ 836023 w 2875440"/>
                <a:gd name="connsiteY5" fmla="*/ 0 h 3175346"/>
                <a:gd name="connsiteX0" fmla="*/ 809897 w 2875440"/>
                <a:gd name="connsiteY0" fmla="*/ 13063 h 3175346"/>
                <a:gd name="connsiteX1" fmla="*/ 0 w 2875440"/>
                <a:gd name="connsiteY1" fmla="*/ 2926080 h 3175346"/>
                <a:gd name="connsiteX2" fmla="*/ 470263 w 2875440"/>
                <a:gd name="connsiteY2" fmla="*/ 3161211 h 3175346"/>
                <a:gd name="connsiteX3" fmla="*/ 1685109 w 2875440"/>
                <a:gd name="connsiteY3" fmla="*/ 2351314 h 3175346"/>
                <a:gd name="connsiteX4" fmla="*/ 2860766 w 2875440"/>
                <a:gd name="connsiteY4" fmla="*/ 548640 h 3175346"/>
                <a:gd name="connsiteX5" fmla="*/ 836023 w 2875440"/>
                <a:gd name="connsiteY5" fmla="*/ 0 h 3175346"/>
                <a:gd name="connsiteX0" fmla="*/ 809897 w 2864134"/>
                <a:gd name="connsiteY0" fmla="*/ 13063 h 3175346"/>
                <a:gd name="connsiteX1" fmla="*/ 0 w 2864134"/>
                <a:gd name="connsiteY1" fmla="*/ 2926080 h 3175346"/>
                <a:gd name="connsiteX2" fmla="*/ 470263 w 2864134"/>
                <a:gd name="connsiteY2" fmla="*/ 3161211 h 3175346"/>
                <a:gd name="connsiteX3" fmla="*/ 1685109 w 2864134"/>
                <a:gd name="connsiteY3" fmla="*/ 2351314 h 3175346"/>
                <a:gd name="connsiteX4" fmla="*/ 2860766 w 2864134"/>
                <a:gd name="connsiteY4" fmla="*/ 548640 h 3175346"/>
                <a:gd name="connsiteX5" fmla="*/ 836023 w 2864134"/>
                <a:gd name="connsiteY5" fmla="*/ 0 h 317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4134" h="3175346">
                  <a:moveTo>
                    <a:pt x="809897" y="13063"/>
                  </a:moveTo>
                  <a:lnTo>
                    <a:pt x="0" y="2926080"/>
                  </a:lnTo>
                  <a:cubicBezTo>
                    <a:pt x="87086" y="3228702"/>
                    <a:pt x="346166" y="3178627"/>
                    <a:pt x="470263" y="3161211"/>
                  </a:cubicBezTo>
                  <a:cubicBezTo>
                    <a:pt x="751114" y="3065417"/>
                    <a:pt x="1286692" y="2786742"/>
                    <a:pt x="1685109" y="2351314"/>
                  </a:cubicBezTo>
                  <a:cubicBezTo>
                    <a:pt x="2083526" y="1915886"/>
                    <a:pt x="2923903" y="1045028"/>
                    <a:pt x="2860766" y="548640"/>
                  </a:cubicBezTo>
                  <a:cubicBezTo>
                    <a:pt x="2203269" y="387531"/>
                    <a:pt x="1493520" y="161109"/>
                    <a:pt x="836023" y="0"/>
                  </a:cubicBezTo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C2E8D2C-5DF0-45CA-8D22-7A5FE7F5BFFD}"/>
                </a:ext>
              </a:extLst>
            </p:cNvPr>
            <p:cNvSpPr txBox="1"/>
            <p:nvPr/>
          </p:nvSpPr>
          <p:spPr>
            <a:xfrm>
              <a:off x="7857287" y="3429000"/>
              <a:ext cx="144997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Test Area 3</a:t>
              </a: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9CA8CC6-D0FF-4B2D-8D4B-42FFE3177CC8}"/>
                </a:ext>
              </a:extLst>
            </p:cNvPr>
            <p:cNvSpPr/>
            <p:nvPr/>
          </p:nvSpPr>
          <p:spPr>
            <a:xfrm>
              <a:off x="7750609" y="1854927"/>
              <a:ext cx="3082835" cy="937475"/>
            </a:xfrm>
            <a:custGeom>
              <a:avLst/>
              <a:gdLst>
                <a:gd name="connsiteX0" fmla="*/ 0 w 3670663"/>
                <a:gd name="connsiteY0" fmla="*/ 796834 h 927463"/>
                <a:gd name="connsiteX1" fmla="*/ 287383 w 3670663"/>
                <a:gd name="connsiteY1" fmla="*/ 836023 h 927463"/>
                <a:gd name="connsiteX2" fmla="*/ 875211 w 3670663"/>
                <a:gd name="connsiteY2" fmla="*/ 313508 h 927463"/>
                <a:gd name="connsiteX3" fmla="*/ 3174274 w 3670663"/>
                <a:gd name="connsiteY3" fmla="*/ 862148 h 927463"/>
                <a:gd name="connsiteX4" fmla="*/ 3566160 w 3670663"/>
                <a:gd name="connsiteY4" fmla="*/ 927463 h 927463"/>
                <a:gd name="connsiteX5" fmla="*/ 3670663 w 3670663"/>
                <a:gd name="connsiteY5" fmla="*/ 640080 h 927463"/>
                <a:gd name="connsiteX6" fmla="*/ 587828 w 3670663"/>
                <a:gd name="connsiteY6" fmla="*/ 0 h 927463"/>
                <a:gd name="connsiteX7" fmla="*/ 130628 w 3670663"/>
                <a:gd name="connsiteY7" fmla="*/ 248194 h 927463"/>
                <a:gd name="connsiteX8" fmla="*/ 0 w 3670663"/>
                <a:gd name="connsiteY8" fmla="*/ 796834 h 927463"/>
                <a:gd name="connsiteX0" fmla="*/ 0 w 3670663"/>
                <a:gd name="connsiteY0" fmla="*/ 796834 h 927463"/>
                <a:gd name="connsiteX1" fmla="*/ 287383 w 3670663"/>
                <a:gd name="connsiteY1" fmla="*/ 836023 h 927463"/>
                <a:gd name="connsiteX2" fmla="*/ 783771 w 3670663"/>
                <a:gd name="connsiteY2" fmla="*/ 378823 h 927463"/>
                <a:gd name="connsiteX3" fmla="*/ 3174274 w 3670663"/>
                <a:gd name="connsiteY3" fmla="*/ 862148 h 927463"/>
                <a:gd name="connsiteX4" fmla="*/ 3566160 w 3670663"/>
                <a:gd name="connsiteY4" fmla="*/ 927463 h 927463"/>
                <a:gd name="connsiteX5" fmla="*/ 3670663 w 3670663"/>
                <a:gd name="connsiteY5" fmla="*/ 640080 h 927463"/>
                <a:gd name="connsiteX6" fmla="*/ 587828 w 3670663"/>
                <a:gd name="connsiteY6" fmla="*/ 0 h 927463"/>
                <a:gd name="connsiteX7" fmla="*/ 130628 w 3670663"/>
                <a:gd name="connsiteY7" fmla="*/ 248194 h 927463"/>
                <a:gd name="connsiteX8" fmla="*/ 0 w 3670663"/>
                <a:gd name="connsiteY8" fmla="*/ 796834 h 927463"/>
                <a:gd name="connsiteX0" fmla="*/ 0 w 3670663"/>
                <a:gd name="connsiteY0" fmla="*/ 810624 h 941253"/>
                <a:gd name="connsiteX1" fmla="*/ 287383 w 3670663"/>
                <a:gd name="connsiteY1" fmla="*/ 849813 h 941253"/>
                <a:gd name="connsiteX2" fmla="*/ 783771 w 3670663"/>
                <a:gd name="connsiteY2" fmla="*/ 392613 h 941253"/>
                <a:gd name="connsiteX3" fmla="*/ 3174274 w 3670663"/>
                <a:gd name="connsiteY3" fmla="*/ 875938 h 941253"/>
                <a:gd name="connsiteX4" fmla="*/ 3566160 w 3670663"/>
                <a:gd name="connsiteY4" fmla="*/ 941253 h 941253"/>
                <a:gd name="connsiteX5" fmla="*/ 3670663 w 3670663"/>
                <a:gd name="connsiteY5" fmla="*/ 653870 h 941253"/>
                <a:gd name="connsiteX6" fmla="*/ 587828 w 3670663"/>
                <a:gd name="connsiteY6" fmla="*/ 13790 h 941253"/>
                <a:gd name="connsiteX7" fmla="*/ 130628 w 3670663"/>
                <a:gd name="connsiteY7" fmla="*/ 261984 h 941253"/>
                <a:gd name="connsiteX8" fmla="*/ 0 w 3670663"/>
                <a:gd name="connsiteY8" fmla="*/ 810624 h 941253"/>
                <a:gd name="connsiteX0" fmla="*/ 0 w 3670663"/>
                <a:gd name="connsiteY0" fmla="*/ 805581 h 936210"/>
                <a:gd name="connsiteX1" fmla="*/ 287383 w 3670663"/>
                <a:gd name="connsiteY1" fmla="*/ 844770 h 936210"/>
                <a:gd name="connsiteX2" fmla="*/ 783771 w 3670663"/>
                <a:gd name="connsiteY2" fmla="*/ 387570 h 936210"/>
                <a:gd name="connsiteX3" fmla="*/ 3174274 w 3670663"/>
                <a:gd name="connsiteY3" fmla="*/ 870895 h 936210"/>
                <a:gd name="connsiteX4" fmla="*/ 3566160 w 3670663"/>
                <a:gd name="connsiteY4" fmla="*/ 936210 h 936210"/>
                <a:gd name="connsiteX5" fmla="*/ 3670663 w 3670663"/>
                <a:gd name="connsiteY5" fmla="*/ 648827 h 936210"/>
                <a:gd name="connsiteX6" fmla="*/ 587828 w 3670663"/>
                <a:gd name="connsiteY6" fmla="*/ 8747 h 936210"/>
                <a:gd name="connsiteX7" fmla="*/ 130628 w 3670663"/>
                <a:gd name="connsiteY7" fmla="*/ 256941 h 936210"/>
                <a:gd name="connsiteX8" fmla="*/ 0 w 3670663"/>
                <a:gd name="connsiteY8" fmla="*/ 805581 h 936210"/>
                <a:gd name="connsiteX0" fmla="*/ 0 w 3670663"/>
                <a:gd name="connsiteY0" fmla="*/ 805581 h 936210"/>
                <a:gd name="connsiteX1" fmla="*/ 287383 w 3670663"/>
                <a:gd name="connsiteY1" fmla="*/ 844770 h 936210"/>
                <a:gd name="connsiteX2" fmla="*/ 783771 w 3670663"/>
                <a:gd name="connsiteY2" fmla="*/ 387570 h 936210"/>
                <a:gd name="connsiteX3" fmla="*/ 3174274 w 3670663"/>
                <a:gd name="connsiteY3" fmla="*/ 870895 h 936210"/>
                <a:gd name="connsiteX4" fmla="*/ 3566160 w 3670663"/>
                <a:gd name="connsiteY4" fmla="*/ 936210 h 936210"/>
                <a:gd name="connsiteX5" fmla="*/ 3670663 w 3670663"/>
                <a:gd name="connsiteY5" fmla="*/ 648827 h 936210"/>
                <a:gd name="connsiteX6" fmla="*/ 587828 w 3670663"/>
                <a:gd name="connsiteY6" fmla="*/ 8747 h 936210"/>
                <a:gd name="connsiteX7" fmla="*/ 130628 w 3670663"/>
                <a:gd name="connsiteY7" fmla="*/ 256941 h 936210"/>
                <a:gd name="connsiteX8" fmla="*/ 0 w 3670663"/>
                <a:gd name="connsiteY8" fmla="*/ 805581 h 936210"/>
                <a:gd name="connsiteX0" fmla="*/ 0 w 3670663"/>
                <a:gd name="connsiteY0" fmla="*/ 805581 h 946222"/>
                <a:gd name="connsiteX1" fmla="*/ 287383 w 3670663"/>
                <a:gd name="connsiteY1" fmla="*/ 844770 h 946222"/>
                <a:gd name="connsiteX2" fmla="*/ 783771 w 3670663"/>
                <a:gd name="connsiteY2" fmla="*/ 387570 h 946222"/>
                <a:gd name="connsiteX3" fmla="*/ 3174274 w 3670663"/>
                <a:gd name="connsiteY3" fmla="*/ 870895 h 946222"/>
                <a:gd name="connsiteX4" fmla="*/ 3606206 w 3670663"/>
                <a:gd name="connsiteY4" fmla="*/ 946222 h 946222"/>
                <a:gd name="connsiteX5" fmla="*/ 3670663 w 3670663"/>
                <a:gd name="connsiteY5" fmla="*/ 648827 h 946222"/>
                <a:gd name="connsiteX6" fmla="*/ 587828 w 3670663"/>
                <a:gd name="connsiteY6" fmla="*/ 8747 h 946222"/>
                <a:gd name="connsiteX7" fmla="*/ 130628 w 3670663"/>
                <a:gd name="connsiteY7" fmla="*/ 256941 h 946222"/>
                <a:gd name="connsiteX8" fmla="*/ 0 w 3670663"/>
                <a:gd name="connsiteY8" fmla="*/ 805581 h 946222"/>
                <a:gd name="connsiteX0" fmla="*/ 0 w 3670663"/>
                <a:gd name="connsiteY0" fmla="*/ 805581 h 946222"/>
                <a:gd name="connsiteX1" fmla="*/ 783771 w 3670663"/>
                <a:gd name="connsiteY1" fmla="*/ 387570 h 946222"/>
                <a:gd name="connsiteX2" fmla="*/ 3174274 w 3670663"/>
                <a:gd name="connsiteY2" fmla="*/ 870895 h 946222"/>
                <a:gd name="connsiteX3" fmla="*/ 3606206 w 3670663"/>
                <a:gd name="connsiteY3" fmla="*/ 946222 h 946222"/>
                <a:gd name="connsiteX4" fmla="*/ 3670663 w 3670663"/>
                <a:gd name="connsiteY4" fmla="*/ 648827 h 946222"/>
                <a:gd name="connsiteX5" fmla="*/ 587828 w 3670663"/>
                <a:gd name="connsiteY5" fmla="*/ 8747 h 946222"/>
                <a:gd name="connsiteX6" fmla="*/ 130628 w 3670663"/>
                <a:gd name="connsiteY6" fmla="*/ 256941 h 946222"/>
                <a:gd name="connsiteX7" fmla="*/ 0 w 3670663"/>
                <a:gd name="connsiteY7" fmla="*/ 805581 h 946222"/>
                <a:gd name="connsiteX0" fmla="*/ 0 w 3540035"/>
                <a:gd name="connsiteY0" fmla="*/ 256941 h 946222"/>
                <a:gd name="connsiteX1" fmla="*/ 653143 w 3540035"/>
                <a:gd name="connsiteY1" fmla="*/ 387570 h 946222"/>
                <a:gd name="connsiteX2" fmla="*/ 3043646 w 3540035"/>
                <a:gd name="connsiteY2" fmla="*/ 870895 h 946222"/>
                <a:gd name="connsiteX3" fmla="*/ 3475578 w 3540035"/>
                <a:gd name="connsiteY3" fmla="*/ 946222 h 946222"/>
                <a:gd name="connsiteX4" fmla="*/ 3540035 w 3540035"/>
                <a:gd name="connsiteY4" fmla="*/ 648827 h 946222"/>
                <a:gd name="connsiteX5" fmla="*/ 457200 w 3540035"/>
                <a:gd name="connsiteY5" fmla="*/ 8747 h 946222"/>
                <a:gd name="connsiteX6" fmla="*/ 0 w 3540035"/>
                <a:gd name="connsiteY6" fmla="*/ 256941 h 946222"/>
                <a:gd name="connsiteX0" fmla="*/ 0 w 3423303"/>
                <a:gd name="connsiteY0" fmla="*/ 275653 h 945478"/>
                <a:gd name="connsiteX1" fmla="*/ 536411 w 3423303"/>
                <a:gd name="connsiteY1" fmla="*/ 386826 h 945478"/>
                <a:gd name="connsiteX2" fmla="*/ 2926914 w 3423303"/>
                <a:gd name="connsiteY2" fmla="*/ 870151 h 945478"/>
                <a:gd name="connsiteX3" fmla="*/ 3358846 w 3423303"/>
                <a:gd name="connsiteY3" fmla="*/ 945478 h 945478"/>
                <a:gd name="connsiteX4" fmla="*/ 3423303 w 3423303"/>
                <a:gd name="connsiteY4" fmla="*/ 648083 h 945478"/>
                <a:gd name="connsiteX5" fmla="*/ 340468 w 3423303"/>
                <a:gd name="connsiteY5" fmla="*/ 8003 h 945478"/>
                <a:gd name="connsiteX6" fmla="*/ 0 w 3423303"/>
                <a:gd name="connsiteY6" fmla="*/ 275653 h 945478"/>
                <a:gd name="connsiteX0" fmla="*/ 263315 w 3346150"/>
                <a:gd name="connsiteY0" fmla="*/ 4566 h 942041"/>
                <a:gd name="connsiteX1" fmla="*/ 459258 w 3346150"/>
                <a:gd name="connsiteY1" fmla="*/ 383389 h 942041"/>
                <a:gd name="connsiteX2" fmla="*/ 2849761 w 3346150"/>
                <a:gd name="connsiteY2" fmla="*/ 866714 h 942041"/>
                <a:gd name="connsiteX3" fmla="*/ 3281693 w 3346150"/>
                <a:gd name="connsiteY3" fmla="*/ 942041 h 942041"/>
                <a:gd name="connsiteX4" fmla="*/ 3346150 w 3346150"/>
                <a:gd name="connsiteY4" fmla="*/ 644646 h 942041"/>
                <a:gd name="connsiteX5" fmla="*/ 263315 w 3346150"/>
                <a:gd name="connsiteY5" fmla="*/ 4566 h 942041"/>
                <a:gd name="connsiteX0" fmla="*/ 0 w 3082835"/>
                <a:gd name="connsiteY0" fmla="*/ 0 h 937475"/>
                <a:gd name="connsiteX1" fmla="*/ 195943 w 3082835"/>
                <a:gd name="connsiteY1" fmla="*/ 378823 h 937475"/>
                <a:gd name="connsiteX2" fmla="*/ 2586446 w 3082835"/>
                <a:gd name="connsiteY2" fmla="*/ 862148 h 937475"/>
                <a:gd name="connsiteX3" fmla="*/ 3018378 w 3082835"/>
                <a:gd name="connsiteY3" fmla="*/ 937475 h 937475"/>
                <a:gd name="connsiteX4" fmla="*/ 3082835 w 3082835"/>
                <a:gd name="connsiteY4" fmla="*/ 640080 h 937475"/>
                <a:gd name="connsiteX5" fmla="*/ 0 w 3082835"/>
                <a:gd name="connsiteY5" fmla="*/ 0 h 93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835" h="937475">
                  <a:moveTo>
                    <a:pt x="0" y="0"/>
                  </a:moveTo>
                  <a:lnTo>
                    <a:pt x="195943" y="378823"/>
                  </a:lnTo>
                  <a:lnTo>
                    <a:pt x="2586446" y="862148"/>
                  </a:lnTo>
                  <a:lnTo>
                    <a:pt x="3018378" y="937475"/>
                  </a:lnTo>
                  <a:lnTo>
                    <a:pt x="3082835" y="640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788398B-F804-4C0F-A90B-EBBB5B3F5572}"/>
                </a:ext>
              </a:extLst>
            </p:cNvPr>
            <p:cNvSpPr txBox="1"/>
            <p:nvPr/>
          </p:nvSpPr>
          <p:spPr>
            <a:xfrm rot="667943">
              <a:off x="7619991" y="2038325"/>
              <a:ext cx="286076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Test Area 2</a:t>
              </a: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9005252-AFD5-4618-A630-C6C9FEC1AAE4}"/>
                </a:ext>
              </a:extLst>
            </p:cNvPr>
            <p:cNvSpPr/>
            <p:nvPr/>
          </p:nvSpPr>
          <p:spPr>
            <a:xfrm>
              <a:off x="7776734" y="1433576"/>
              <a:ext cx="2860194" cy="852423"/>
            </a:xfrm>
            <a:custGeom>
              <a:avLst/>
              <a:gdLst>
                <a:gd name="connsiteX0" fmla="*/ 0 w 2886892"/>
                <a:gd name="connsiteY0" fmla="*/ 287383 h 849086"/>
                <a:gd name="connsiteX1" fmla="*/ 104503 w 2886892"/>
                <a:gd name="connsiteY1" fmla="*/ 0 h 849086"/>
                <a:gd name="connsiteX2" fmla="*/ 2886892 w 2886892"/>
                <a:gd name="connsiteY2" fmla="*/ 587829 h 849086"/>
                <a:gd name="connsiteX3" fmla="*/ 2808514 w 2886892"/>
                <a:gd name="connsiteY3" fmla="*/ 849086 h 849086"/>
                <a:gd name="connsiteX4" fmla="*/ 0 w 2886892"/>
                <a:gd name="connsiteY4" fmla="*/ 287383 h 849086"/>
                <a:gd name="connsiteX0" fmla="*/ 0 w 2886892"/>
                <a:gd name="connsiteY0" fmla="*/ 290720 h 852423"/>
                <a:gd name="connsiteX1" fmla="*/ 84480 w 2886892"/>
                <a:gd name="connsiteY1" fmla="*/ 0 h 852423"/>
                <a:gd name="connsiteX2" fmla="*/ 2886892 w 2886892"/>
                <a:gd name="connsiteY2" fmla="*/ 591166 h 852423"/>
                <a:gd name="connsiteX3" fmla="*/ 2808514 w 2886892"/>
                <a:gd name="connsiteY3" fmla="*/ 852423 h 852423"/>
                <a:gd name="connsiteX4" fmla="*/ 0 w 2886892"/>
                <a:gd name="connsiteY4" fmla="*/ 290720 h 852423"/>
                <a:gd name="connsiteX0" fmla="*/ 0 w 2860194"/>
                <a:gd name="connsiteY0" fmla="*/ 290720 h 852423"/>
                <a:gd name="connsiteX1" fmla="*/ 84480 w 2860194"/>
                <a:gd name="connsiteY1" fmla="*/ 0 h 852423"/>
                <a:gd name="connsiteX2" fmla="*/ 2860194 w 2860194"/>
                <a:gd name="connsiteY2" fmla="*/ 594503 h 852423"/>
                <a:gd name="connsiteX3" fmla="*/ 2808514 w 2860194"/>
                <a:gd name="connsiteY3" fmla="*/ 852423 h 852423"/>
                <a:gd name="connsiteX4" fmla="*/ 0 w 2860194"/>
                <a:gd name="connsiteY4" fmla="*/ 290720 h 85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0194" h="852423">
                  <a:moveTo>
                    <a:pt x="0" y="290720"/>
                  </a:moveTo>
                  <a:lnTo>
                    <a:pt x="84480" y="0"/>
                  </a:lnTo>
                  <a:lnTo>
                    <a:pt x="2860194" y="594503"/>
                  </a:lnTo>
                  <a:lnTo>
                    <a:pt x="2808514" y="852423"/>
                  </a:lnTo>
                  <a:lnTo>
                    <a:pt x="0" y="29072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C6360B4-C21F-410B-B97F-6AE81BDD3785}"/>
                </a:ext>
              </a:extLst>
            </p:cNvPr>
            <p:cNvSpPr txBox="1"/>
            <p:nvPr/>
          </p:nvSpPr>
          <p:spPr>
            <a:xfrm rot="667943">
              <a:off x="7779265" y="1612163"/>
              <a:ext cx="286076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Test Area 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CAD98D3-ECFB-4D0B-82CD-E5D58ABB55D2}"/>
                </a:ext>
              </a:extLst>
            </p:cNvPr>
            <p:cNvSpPr txBox="1"/>
            <p:nvPr/>
          </p:nvSpPr>
          <p:spPr>
            <a:xfrm rot="16200000">
              <a:off x="3719960" y="2221968"/>
              <a:ext cx="2932919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EVENING PEAL CRT CAR PARK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F01E99C-B83D-4EBF-937C-336769C0C53A}"/>
                </a:ext>
              </a:extLst>
            </p:cNvPr>
            <p:cNvSpPr txBox="1"/>
            <p:nvPr/>
          </p:nvSpPr>
          <p:spPr>
            <a:xfrm rot="16200000">
              <a:off x="11036420" y="4266809"/>
              <a:ext cx="20002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NORTHERN ARENA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DC5CD7E2-5A36-4501-B153-94729CAF2131}"/>
              </a:ext>
            </a:extLst>
          </p:cNvPr>
          <p:cNvSpPr txBox="1"/>
          <p:nvPr/>
        </p:nvSpPr>
        <p:spPr>
          <a:xfrm>
            <a:off x="58015" y="1450379"/>
            <a:ext cx="4870650" cy="54784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Remove invasive weed species </a:t>
            </a:r>
            <a:r>
              <a:rPr kumimoji="0" lang="en-GB" sz="32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African Lovegrass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Introduce new species</a:t>
            </a:r>
            <a:r>
              <a:rPr kumimoji="0" lang="en-GB" sz="3200" b="0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 Kikuyu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Trial a drought tolerant solution – Mineral Magic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More even ground = more equine usable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FF"/>
              </a:buClr>
              <a:buSzPct val="7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Kikuyu shorter grass = </a:t>
            </a: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lower fire risk</a:t>
            </a:r>
          </a:p>
        </p:txBody>
      </p:sp>
    </p:spTree>
    <p:extLst>
      <p:ext uri="{BB962C8B-B14F-4D97-AF65-F5344CB8AC3E}">
        <p14:creationId xmlns:p14="http://schemas.microsoft.com/office/powerpoint/2010/main" val="198883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bldLvl="2"/>
      <p:bldP spid="18" grpId="0" uiExpand="1" build="p" bldLvl="2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32869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4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107279" y="1093764"/>
            <a:ext cx="115376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Grass Trial - Well supported by Local Businesses 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" name="Picture 1">
            <a:extLst>
              <a:ext uri="{FF2B5EF4-FFF2-40B4-BE49-F238E27FC236}">
                <a16:creationId xmlns:a16="http://schemas.microsoft.com/office/drawing/2014/main" id="{18294FED-5915-4071-97E5-DD15DA1406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311" y="5203344"/>
            <a:ext cx="1594776" cy="123805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pic>
        <p:nvPicPr>
          <p:cNvPr id="4" name="Picture 3" descr="A picture containing grass, outdoor, ground, red&#10;&#10;Description automatically generated">
            <a:extLst>
              <a:ext uri="{FF2B5EF4-FFF2-40B4-BE49-F238E27FC236}">
                <a16:creationId xmlns:a16="http://schemas.microsoft.com/office/drawing/2014/main" id="{2B337064-CCA8-41C9-B0AC-4866C7CBB60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91" r="7539"/>
          <a:stretch/>
        </p:blipFill>
        <p:spPr>
          <a:xfrm>
            <a:off x="189653" y="2158467"/>
            <a:ext cx="2834091" cy="2869660"/>
          </a:xfrm>
          <a:prstGeom prst="rect">
            <a:avLst/>
          </a:prstGeom>
        </p:spPr>
      </p:pic>
      <p:pic>
        <p:nvPicPr>
          <p:cNvPr id="19" name="Picture 2" descr="mmlogoVer2b_Horizontal">
            <a:extLst>
              <a:ext uri="{FF2B5EF4-FFF2-40B4-BE49-F238E27FC236}">
                <a16:creationId xmlns:a16="http://schemas.microsoft.com/office/drawing/2014/main" id="{70015E86-92EC-40AA-87F4-72FD3E2CFF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5268" y="5203344"/>
            <a:ext cx="2366964" cy="1016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 descr="A picture containing tree, outdoor, ground, red&#10;&#10;Description automatically generated">
            <a:extLst>
              <a:ext uri="{FF2B5EF4-FFF2-40B4-BE49-F238E27FC236}">
                <a16:creationId xmlns:a16="http://schemas.microsoft.com/office/drawing/2014/main" id="{D584CF6E-7075-48B7-8818-5267E5FF5A1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527" r="7853"/>
          <a:stretch/>
        </p:blipFill>
        <p:spPr>
          <a:xfrm>
            <a:off x="3134738" y="2161972"/>
            <a:ext cx="2928025" cy="2866155"/>
          </a:xfrm>
          <a:prstGeom prst="rect">
            <a:avLst/>
          </a:prstGeom>
        </p:spPr>
      </p:pic>
      <p:pic>
        <p:nvPicPr>
          <p:cNvPr id="3074" name="Picture 2" descr="May be an image of grass">
            <a:extLst>
              <a:ext uri="{FF2B5EF4-FFF2-40B4-BE49-F238E27FC236}">
                <a16:creationId xmlns:a16="http://schemas.microsoft.com/office/drawing/2014/main" id="{403C108B-EF6E-4F70-B58E-E86BC0B649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85" r="9586" b="776"/>
          <a:stretch/>
        </p:blipFill>
        <p:spPr bwMode="auto">
          <a:xfrm>
            <a:off x="6173757" y="2158467"/>
            <a:ext cx="2928025" cy="28707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Quality Fresh Weed-Free Roll-on Lawn | Greenacres Turf GroupGreenacres Turf  Group">
            <a:extLst>
              <a:ext uri="{FF2B5EF4-FFF2-40B4-BE49-F238E27FC236}">
                <a16:creationId xmlns:a16="http://schemas.microsoft.com/office/drawing/2014/main" id="{2538924D-74F7-40FE-BD4B-69B2E62358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2029" y="5203344"/>
            <a:ext cx="2811480" cy="756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May be an image of text that says &quot;SEED &amp; FEED PERTH-&quot;">
            <a:extLst>
              <a:ext uri="{FF2B5EF4-FFF2-40B4-BE49-F238E27FC236}">
                <a16:creationId xmlns:a16="http://schemas.microsoft.com/office/drawing/2014/main" id="{90E80684-251C-494E-A382-7BF14746AE4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794" b="23757"/>
          <a:stretch/>
        </p:blipFill>
        <p:spPr bwMode="auto">
          <a:xfrm>
            <a:off x="9487818" y="5203344"/>
            <a:ext cx="2239489" cy="11969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 descr="May be an image of nature and grass">
            <a:extLst>
              <a:ext uri="{FF2B5EF4-FFF2-40B4-BE49-F238E27FC236}">
                <a16:creationId xmlns:a16="http://schemas.microsoft.com/office/drawing/2014/main" id="{614D01A9-7180-46F8-9369-DFD08114F0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56" r="12327" b="327"/>
          <a:stretch/>
        </p:blipFill>
        <p:spPr bwMode="auto">
          <a:xfrm>
            <a:off x="9212777" y="2158466"/>
            <a:ext cx="2789570" cy="2866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7000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75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25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75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750"/>
                            </p:stCondLst>
                            <p:childTnLst>
                              <p:par>
                                <p:cTn id="5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bldLvl="2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32869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4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926340" y="1121988"/>
            <a:ext cx="63393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Grass Trial Process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" name="Picture 1">
            <a:extLst>
              <a:ext uri="{FF2B5EF4-FFF2-40B4-BE49-F238E27FC236}">
                <a16:creationId xmlns:a16="http://schemas.microsoft.com/office/drawing/2014/main" id="{18294FED-5915-4071-97E5-DD15DA1406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311" y="5203344"/>
            <a:ext cx="1594776" cy="123805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B337064-CCA8-41C9-B0AC-4866C7CBB60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56" r="12756"/>
          <a:stretch/>
        </p:blipFill>
        <p:spPr>
          <a:xfrm>
            <a:off x="189653" y="2158467"/>
            <a:ext cx="2834091" cy="2869660"/>
          </a:xfrm>
          <a:prstGeom prst="rect">
            <a:avLst/>
          </a:prstGeom>
        </p:spPr>
      </p:pic>
      <p:pic>
        <p:nvPicPr>
          <p:cNvPr id="19" name="Picture 2" descr="mmlogoVer2b_Horizontal">
            <a:extLst>
              <a:ext uri="{FF2B5EF4-FFF2-40B4-BE49-F238E27FC236}">
                <a16:creationId xmlns:a16="http://schemas.microsoft.com/office/drawing/2014/main" id="{70015E86-92EC-40AA-87F4-72FD3E2CFF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287" y="5203344"/>
            <a:ext cx="2366964" cy="1016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584CF6E-7075-48B7-8818-5267E5FF5A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91" r="11691"/>
          <a:stretch/>
        </p:blipFill>
        <p:spPr>
          <a:xfrm>
            <a:off x="3134738" y="2161972"/>
            <a:ext cx="2928025" cy="2866155"/>
          </a:xfrm>
          <a:prstGeom prst="rect">
            <a:avLst/>
          </a:prstGeom>
        </p:spPr>
      </p:pic>
      <p:pic>
        <p:nvPicPr>
          <p:cNvPr id="3074" name="Picture 2">
            <a:extLst>
              <a:ext uri="{FF2B5EF4-FFF2-40B4-BE49-F238E27FC236}">
                <a16:creationId xmlns:a16="http://schemas.microsoft.com/office/drawing/2014/main" id="{403C108B-EF6E-4F70-B58E-E86BC0B649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52" r="11752"/>
          <a:stretch/>
        </p:blipFill>
        <p:spPr bwMode="auto">
          <a:xfrm>
            <a:off x="6173757" y="2158467"/>
            <a:ext cx="2928025" cy="28707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Quality Fresh Weed-Free Roll-on Lawn | Greenacres Turf GroupGreenacres Turf  Group">
            <a:extLst>
              <a:ext uri="{FF2B5EF4-FFF2-40B4-BE49-F238E27FC236}">
                <a16:creationId xmlns:a16="http://schemas.microsoft.com/office/drawing/2014/main" id="{2538924D-74F7-40FE-BD4B-69B2E62358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0867" y="5203344"/>
            <a:ext cx="2811480" cy="756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>
            <a:extLst>
              <a:ext uri="{FF2B5EF4-FFF2-40B4-BE49-F238E27FC236}">
                <a16:creationId xmlns:a16="http://schemas.microsoft.com/office/drawing/2014/main" id="{614D01A9-7180-46F8-9369-DFD08114F0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45" r="19645"/>
          <a:stretch/>
        </p:blipFill>
        <p:spPr bwMode="auto">
          <a:xfrm>
            <a:off x="9201822" y="2203112"/>
            <a:ext cx="2789570" cy="2866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1">
            <a:extLst>
              <a:ext uri="{FF2B5EF4-FFF2-40B4-BE49-F238E27FC236}">
                <a16:creationId xmlns:a16="http://schemas.microsoft.com/office/drawing/2014/main" id="{DF1F897F-2D0C-A755-6A02-150F2DF27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1362" y="5202982"/>
            <a:ext cx="1594776" cy="123805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09326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5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2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75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32869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4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451944" y="5765998"/>
            <a:ext cx="524816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Donated Kikuyu stolons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" name="Picture 9" descr="A dirt road with trees on either side of it&#10;&#10;Description automatically generated with low confidence">
            <a:extLst>
              <a:ext uri="{FF2B5EF4-FFF2-40B4-BE49-F238E27FC236}">
                <a16:creationId xmlns:a16="http://schemas.microsoft.com/office/drawing/2014/main" id="{907744CE-1DA6-6DBA-4487-14D526FE9E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5158" y="1829874"/>
            <a:ext cx="5248166" cy="3936125"/>
          </a:xfrm>
          <a:prstGeom prst="rect">
            <a:avLst/>
          </a:prstGeom>
        </p:spPr>
      </p:pic>
      <p:pic>
        <p:nvPicPr>
          <p:cNvPr id="12" name="Picture 11" descr="A picture containing grass, outdoor, tree, field&#10;&#10;Description automatically generated">
            <a:extLst>
              <a:ext uri="{FF2B5EF4-FFF2-40B4-BE49-F238E27FC236}">
                <a16:creationId xmlns:a16="http://schemas.microsoft.com/office/drawing/2014/main" id="{5E4E2315-96F3-1086-9D72-249909ABF52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945" y="1829874"/>
            <a:ext cx="5248165" cy="393612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D605D73A-17F2-4A70-C462-9C724DEA01D4}"/>
              </a:ext>
            </a:extLst>
          </p:cNvPr>
          <p:cNvSpPr txBox="1"/>
          <p:nvPr/>
        </p:nvSpPr>
        <p:spPr>
          <a:xfrm>
            <a:off x="2926339" y="1020804"/>
            <a:ext cx="63393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Grass Trial Process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C1E257B-1EC4-817F-D8AF-22CB5049E0BB}"/>
              </a:ext>
            </a:extLst>
          </p:cNvPr>
          <p:cNvSpPr txBox="1"/>
          <p:nvPr/>
        </p:nvSpPr>
        <p:spPr>
          <a:xfrm>
            <a:off x="6915014" y="5800205"/>
            <a:ext cx="493014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Pressed ready to grow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325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allAtOnce"/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740664"/>
          </a:xfrm>
        </p:spPr>
        <p:txBody>
          <a:bodyPr>
            <a:noAutofit/>
            <a:scene3d>
              <a:camera prst="orthographicFront"/>
              <a:lightRig rig="threePt" dir="t"/>
            </a:scene3d>
            <a:sp3d extrusionH="57150"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AGENDA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C702A-860B-4841-BEE9-A3A142BBEA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68552"/>
            <a:ext cx="6358128" cy="5015675"/>
          </a:xfrm>
        </p:spPr>
        <p:txBody>
          <a:bodyPr>
            <a:normAutofit/>
          </a:bodyPr>
          <a:lstStyle/>
          <a:p>
            <a:pPr marL="539750" lvl="0" indent="-539750">
              <a:buClr>
                <a:srgbClr val="FF0000"/>
              </a:buClr>
              <a:buSzPct val="100000"/>
              <a:buFont typeface="+mj-lt"/>
              <a:buAutoNum type="arabicPeriod"/>
            </a:pPr>
            <a:r>
              <a:rPr lang="en-US" sz="3200" dirty="0"/>
              <a:t>Open the meeting: Explain the topics being covered &amp; welcome guests </a:t>
            </a:r>
            <a:r>
              <a:rPr lang="en-US" sz="2400" dirty="0">
                <a:solidFill>
                  <a:srgbClr val="0000FF"/>
                </a:solidFill>
              </a:rPr>
              <a:t>(Bruce)</a:t>
            </a:r>
            <a:endParaRPr lang="en-AU" sz="2000" dirty="0">
              <a:solidFill>
                <a:srgbClr val="0000FF"/>
              </a:solidFill>
            </a:endParaRPr>
          </a:p>
          <a:p>
            <a:pPr marL="539750" lvl="0" indent="-539750">
              <a:lnSpc>
                <a:spcPct val="100000"/>
              </a:lnSpc>
              <a:spcBef>
                <a:spcPts val="2400"/>
              </a:spcBef>
              <a:buClr>
                <a:srgbClr val="FF0000"/>
              </a:buClr>
              <a:buSzPct val="100000"/>
              <a:buFont typeface="+mj-lt"/>
              <a:buAutoNum type="arabicPeriod"/>
            </a:pPr>
            <a:r>
              <a:rPr lang="en-US" sz="3200" dirty="0"/>
              <a:t>Presentation of apologies </a:t>
            </a:r>
            <a:r>
              <a:rPr lang="en-US" sz="2400" dirty="0">
                <a:solidFill>
                  <a:srgbClr val="0000FF"/>
                </a:solidFill>
              </a:rPr>
              <a:t>(Penny)</a:t>
            </a:r>
            <a:endParaRPr lang="en-AU" sz="2000" dirty="0">
              <a:solidFill>
                <a:srgbClr val="0000FF"/>
              </a:solidFill>
            </a:endParaRPr>
          </a:p>
          <a:p>
            <a:pPr marL="539750" lvl="0" indent="-539750">
              <a:lnSpc>
                <a:spcPct val="100000"/>
              </a:lnSpc>
              <a:spcBef>
                <a:spcPts val="2400"/>
              </a:spcBef>
              <a:buClr>
                <a:srgbClr val="FF0000"/>
              </a:buClr>
              <a:buSzPct val="100000"/>
              <a:buFont typeface="+mj-lt"/>
              <a:buAutoNum type="arabicPeriod"/>
            </a:pPr>
            <a:r>
              <a:rPr lang="en-US" sz="3200" dirty="0"/>
              <a:t>Discuss/ratify the minutes of the previous Annual General Meeting (AGM) and any business arising from those minutes </a:t>
            </a:r>
            <a:r>
              <a:rPr lang="en-US" sz="2400" dirty="0">
                <a:solidFill>
                  <a:srgbClr val="0000FF"/>
                </a:solidFill>
              </a:rPr>
              <a:t>(Bruce)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6" name="Picture 5">
            <a:hlinkClick r:id="rId2" action="ppaction://hlinkfile"/>
            <a:extLst>
              <a:ext uri="{FF2B5EF4-FFF2-40B4-BE49-F238E27FC236}">
                <a16:creationId xmlns:a16="http://schemas.microsoft.com/office/drawing/2014/main" id="{C23D7ACF-855B-4207-9C16-1B1CFB505D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94681" y="1272234"/>
            <a:ext cx="4269327" cy="5208309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917889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32869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4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451944" y="5299273"/>
            <a:ext cx="4572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 Mineral Magic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605D73A-17F2-4A70-C462-9C724DEA01D4}"/>
              </a:ext>
            </a:extLst>
          </p:cNvPr>
          <p:cNvSpPr txBox="1"/>
          <p:nvPr/>
        </p:nvSpPr>
        <p:spPr>
          <a:xfrm>
            <a:off x="1257300" y="1020804"/>
            <a:ext cx="91535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Trial Progress – September 2022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C1E257B-1EC4-817F-D8AF-22CB5049E0BB}"/>
              </a:ext>
            </a:extLst>
          </p:cNvPr>
          <p:cNvSpPr txBox="1"/>
          <p:nvPr/>
        </p:nvSpPr>
        <p:spPr>
          <a:xfrm>
            <a:off x="6219825" y="5276330"/>
            <a:ext cx="50768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Mineral Magic added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10" descr="A picture containing grass, ground, outdoor, dirt&#10;&#10;Description automatically generated">
            <a:extLst>
              <a:ext uri="{FF2B5EF4-FFF2-40B4-BE49-F238E27FC236}">
                <a16:creationId xmlns:a16="http://schemas.microsoft.com/office/drawing/2014/main" id="{ECF41B9D-2C2A-7AE0-736C-45EC0CBA90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944" y="1829873"/>
            <a:ext cx="4572000" cy="3429000"/>
          </a:xfrm>
          <a:prstGeom prst="rect">
            <a:avLst/>
          </a:prstGeom>
        </p:spPr>
      </p:pic>
      <p:pic>
        <p:nvPicPr>
          <p:cNvPr id="16" name="Picture 15" descr="A close-up of a field&#10;&#10;Description automatically generated with low confidence">
            <a:extLst>
              <a:ext uri="{FF2B5EF4-FFF2-40B4-BE49-F238E27FC236}">
                <a16:creationId xmlns:a16="http://schemas.microsoft.com/office/drawing/2014/main" id="{296186F8-1A22-2CF2-0334-EA153D17F10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3094" y="1829873"/>
            <a:ext cx="4572000" cy="3429001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F4B44DB2-F1B6-7A31-D685-DE6C95CEC526}"/>
              </a:ext>
            </a:extLst>
          </p:cNvPr>
          <p:cNvSpPr txBox="1"/>
          <p:nvPr/>
        </p:nvSpPr>
        <p:spPr>
          <a:xfrm>
            <a:off x="380507" y="5984216"/>
            <a:ext cx="104827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Soaking September Rains – Great Start!!</a:t>
            </a:r>
            <a:endParaRPr kumimoji="0" lang="en-GB" sz="4000" b="1" i="1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FA2CF74-5F2F-1333-53DE-087077918E64}"/>
              </a:ext>
            </a:extLst>
          </p:cNvPr>
          <p:cNvSpPr txBox="1"/>
          <p:nvPr/>
        </p:nvSpPr>
        <p:spPr>
          <a:xfrm>
            <a:off x="5621885" y="367863"/>
            <a:ext cx="275059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endParaRPr kumimoji="0" lang="en-A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4982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" grpId="0" uiExpand="1" build="p" bldLvl="2"/>
      <p:bldP spid="14" grpId="0"/>
      <p:bldP spid="17" grpId="0" uiExpand="1" build="p" bldLvl="2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54906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5</a:t>
            </a:r>
            <a:endParaRPr lang="en-AU" sz="36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  <a:ea typeface="+mj-ea"/>
              <a:cs typeface="+mj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56032" y="1882340"/>
            <a:ext cx="68062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36575" indent="-536575">
              <a:buClr>
                <a:srgbClr val="0000FF"/>
              </a:buClr>
              <a:buFont typeface="+mj-lt"/>
              <a:buAutoNum type="arabicParenR" startAt="5"/>
            </a:pPr>
            <a:r>
              <a:rPr lang="en-GB" sz="3600" dirty="0"/>
              <a:t>Control of Dogs </a:t>
            </a:r>
            <a:r>
              <a:rPr lang="en-GB" sz="2800" dirty="0"/>
              <a:t>(walked on leashes)</a:t>
            </a:r>
            <a:endParaRPr lang="en-GB" sz="3600" i="1" dirty="0">
              <a:solidFill>
                <a:srgbClr val="9900CC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CB23BD5-A8F1-415D-9101-EBAACE937ECB}"/>
              </a:ext>
            </a:extLst>
          </p:cNvPr>
          <p:cNvSpPr txBox="1"/>
          <p:nvPr/>
        </p:nvSpPr>
        <p:spPr>
          <a:xfrm>
            <a:off x="256031" y="3278291"/>
            <a:ext cx="69716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</a:pPr>
            <a:r>
              <a:rPr lang="en-GB" sz="3600" dirty="0"/>
              <a:t>Worked with the Shire </a:t>
            </a:r>
            <a:r>
              <a:rPr lang="en-GB" sz="2800" b="1" i="1" dirty="0">
                <a:solidFill>
                  <a:srgbClr val="0000FF"/>
                </a:solidFill>
              </a:rPr>
              <a:t>(Ranger aware) </a:t>
            </a:r>
            <a:endParaRPr lang="en-GB" sz="3600" b="1" i="1" dirty="0">
              <a:solidFill>
                <a:srgbClr val="0000FF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0F5426A-5537-4605-A4B7-88FE270DD433}"/>
              </a:ext>
            </a:extLst>
          </p:cNvPr>
          <p:cNvSpPr txBox="1"/>
          <p:nvPr/>
        </p:nvSpPr>
        <p:spPr>
          <a:xfrm>
            <a:off x="256032" y="4674243"/>
            <a:ext cx="637823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</a:pPr>
            <a:r>
              <a:rPr lang="en-GB" sz="3600" dirty="0"/>
              <a:t>Developed a comprehensive signage plan </a:t>
            </a:r>
            <a:r>
              <a:rPr lang="en-GB" sz="2000" b="1" i="1" dirty="0"/>
              <a:t>(provided to the Shire in Feb 22)</a:t>
            </a:r>
            <a:endParaRPr lang="en-GB" sz="3600" b="1" i="1" dirty="0">
              <a:solidFill>
                <a:srgbClr val="9900CC"/>
              </a:solidFill>
            </a:endParaRPr>
          </a:p>
        </p:txBody>
      </p:sp>
      <p:pic>
        <p:nvPicPr>
          <p:cNvPr id="5" name="Picture 4">
            <a:hlinkClick r:id="rId2" action="ppaction://hlinkfile"/>
            <a:extLst>
              <a:ext uri="{FF2B5EF4-FFF2-40B4-BE49-F238E27FC236}">
                <a16:creationId xmlns:a16="http://schemas.microsoft.com/office/drawing/2014/main" id="{49980EEE-8ED8-49B2-A771-4D5D5FC371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00253" y="590931"/>
            <a:ext cx="3835252" cy="594360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028619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 uiExpand="1" build="p" bldLvl="2"/>
      <p:bldP spid="15" grpId="0" uiExpand="1" build="p" bldLvl="2"/>
      <p:bldP spid="21" grpId="0" uiExpand="1" build="p" bldLvl="2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50B36948-D438-441C-9348-F36821F977C2}"/>
              </a:ext>
            </a:extLst>
          </p:cNvPr>
          <p:cNvGrpSpPr/>
          <p:nvPr/>
        </p:nvGrpSpPr>
        <p:grpSpPr>
          <a:xfrm>
            <a:off x="5680953" y="498416"/>
            <a:ext cx="6142409" cy="3036521"/>
            <a:chOff x="5680953" y="498416"/>
            <a:chExt cx="6142409" cy="3036521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C1707D9-3DD7-4DE5-84AD-FCEFF7FD466F}"/>
                </a:ext>
              </a:extLst>
            </p:cNvPr>
            <p:cNvGrpSpPr/>
            <p:nvPr/>
          </p:nvGrpSpPr>
          <p:grpSpPr>
            <a:xfrm>
              <a:off x="5680953" y="498416"/>
              <a:ext cx="6142409" cy="3036521"/>
              <a:chOff x="5680953" y="498416"/>
              <a:chExt cx="6142409" cy="3036521"/>
            </a:xfrm>
          </p:grpSpPr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C1AB3-03BF-4F8F-833E-6032A02CCF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t="7363" b="12709"/>
              <a:stretch/>
            </p:blipFill>
            <p:spPr>
              <a:xfrm>
                <a:off x="5680953" y="498416"/>
                <a:ext cx="6142409" cy="3036521"/>
              </a:xfrm>
              <a:prstGeom prst="rect">
                <a:avLst/>
              </a:prstGeom>
            </p:spPr>
          </p:pic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DEC3A51-EFE8-4879-8277-674C1DEEE3ED}"/>
                  </a:ext>
                </a:extLst>
              </p:cNvPr>
              <p:cNvSpPr/>
              <p:nvPr/>
            </p:nvSpPr>
            <p:spPr>
              <a:xfrm>
                <a:off x="9683732" y="2459548"/>
                <a:ext cx="875099" cy="241731"/>
              </a:xfrm>
              <a:custGeom>
                <a:avLst/>
                <a:gdLst>
                  <a:gd name="connsiteX0" fmla="*/ 875099 w 875099"/>
                  <a:gd name="connsiteY0" fmla="*/ 293446 h 550212"/>
                  <a:gd name="connsiteX1" fmla="*/ 867239 w 875099"/>
                  <a:gd name="connsiteY1" fmla="*/ 55021 h 550212"/>
                  <a:gd name="connsiteX2" fmla="*/ 668114 w 875099"/>
                  <a:gd name="connsiteY2" fmla="*/ 0 h 550212"/>
                  <a:gd name="connsiteX3" fmla="*/ 2620 w 875099"/>
                  <a:gd name="connsiteY3" fmla="*/ 112662 h 550212"/>
                  <a:gd name="connsiteX4" fmla="*/ 0 w 875099"/>
                  <a:gd name="connsiteY4" fmla="*/ 227945 h 550212"/>
                  <a:gd name="connsiteX5" fmla="*/ 513531 w 875099"/>
                  <a:gd name="connsiteY5" fmla="*/ 510911 h 550212"/>
                  <a:gd name="connsiteX6" fmla="*/ 757196 w 875099"/>
                  <a:gd name="connsiteY6" fmla="*/ 550212 h 550212"/>
                  <a:gd name="connsiteX7" fmla="*/ 861999 w 875099"/>
                  <a:gd name="connsiteY7" fmla="*/ 463750 h 550212"/>
                  <a:gd name="connsiteX8" fmla="*/ 875099 w 875099"/>
                  <a:gd name="connsiteY8" fmla="*/ 293446 h 550212"/>
                  <a:gd name="connsiteX0" fmla="*/ 875099 w 875099"/>
                  <a:gd name="connsiteY0" fmla="*/ 293446 h 550212"/>
                  <a:gd name="connsiteX1" fmla="*/ 867239 w 875099"/>
                  <a:gd name="connsiteY1" fmla="*/ 55021 h 550212"/>
                  <a:gd name="connsiteX2" fmla="*/ 668114 w 875099"/>
                  <a:gd name="connsiteY2" fmla="*/ 0 h 550212"/>
                  <a:gd name="connsiteX3" fmla="*/ 10480 w 875099"/>
                  <a:gd name="connsiteY3" fmla="*/ 123142 h 550212"/>
                  <a:gd name="connsiteX4" fmla="*/ 0 w 875099"/>
                  <a:gd name="connsiteY4" fmla="*/ 227945 h 550212"/>
                  <a:gd name="connsiteX5" fmla="*/ 513531 w 875099"/>
                  <a:gd name="connsiteY5" fmla="*/ 510911 h 550212"/>
                  <a:gd name="connsiteX6" fmla="*/ 757196 w 875099"/>
                  <a:gd name="connsiteY6" fmla="*/ 550212 h 550212"/>
                  <a:gd name="connsiteX7" fmla="*/ 861999 w 875099"/>
                  <a:gd name="connsiteY7" fmla="*/ 463750 h 550212"/>
                  <a:gd name="connsiteX8" fmla="*/ 875099 w 875099"/>
                  <a:gd name="connsiteY8" fmla="*/ 293446 h 550212"/>
                  <a:gd name="connsiteX0" fmla="*/ 875099 w 875099"/>
                  <a:gd name="connsiteY0" fmla="*/ 241731 h 498497"/>
                  <a:gd name="connsiteX1" fmla="*/ 867239 w 875099"/>
                  <a:gd name="connsiteY1" fmla="*/ 3306 h 498497"/>
                  <a:gd name="connsiteX2" fmla="*/ 658878 w 875099"/>
                  <a:gd name="connsiteY2" fmla="*/ 31412 h 498497"/>
                  <a:gd name="connsiteX3" fmla="*/ 10480 w 875099"/>
                  <a:gd name="connsiteY3" fmla="*/ 71427 h 498497"/>
                  <a:gd name="connsiteX4" fmla="*/ 0 w 875099"/>
                  <a:gd name="connsiteY4" fmla="*/ 176230 h 498497"/>
                  <a:gd name="connsiteX5" fmla="*/ 513531 w 875099"/>
                  <a:gd name="connsiteY5" fmla="*/ 459196 h 498497"/>
                  <a:gd name="connsiteX6" fmla="*/ 757196 w 875099"/>
                  <a:gd name="connsiteY6" fmla="*/ 498497 h 498497"/>
                  <a:gd name="connsiteX7" fmla="*/ 861999 w 875099"/>
                  <a:gd name="connsiteY7" fmla="*/ 412035 h 498497"/>
                  <a:gd name="connsiteX8" fmla="*/ 875099 w 875099"/>
                  <a:gd name="connsiteY8" fmla="*/ 241731 h 498497"/>
                  <a:gd name="connsiteX0" fmla="*/ 875099 w 875099"/>
                  <a:gd name="connsiteY0" fmla="*/ 241731 h 498497"/>
                  <a:gd name="connsiteX1" fmla="*/ 867239 w 875099"/>
                  <a:gd name="connsiteY1" fmla="*/ 3306 h 498497"/>
                  <a:gd name="connsiteX2" fmla="*/ 658878 w 875099"/>
                  <a:gd name="connsiteY2" fmla="*/ 31412 h 498497"/>
                  <a:gd name="connsiteX3" fmla="*/ 10480 w 875099"/>
                  <a:gd name="connsiteY3" fmla="*/ 71427 h 498497"/>
                  <a:gd name="connsiteX4" fmla="*/ 0 w 875099"/>
                  <a:gd name="connsiteY4" fmla="*/ 176230 h 498497"/>
                  <a:gd name="connsiteX5" fmla="*/ 559713 w 875099"/>
                  <a:gd name="connsiteY5" fmla="*/ 219051 h 498497"/>
                  <a:gd name="connsiteX6" fmla="*/ 757196 w 875099"/>
                  <a:gd name="connsiteY6" fmla="*/ 498497 h 498497"/>
                  <a:gd name="connsiteX7" fmla="*/ 861999 w 875099"/>
                  <a:gd name="connsiteY7" fmla="*/ 412035 h 498497"/>
                  <a:gd name="connsiteX8" fmla="*/ 875099 w 875099"/>
                  <a:gd name="connsiteY8" fmla="*/ 241731 h 498497"/>
                  <a:gd name="connsiteX0" fmla="*/ 875099 w 875099"/>
                  <a:gd name="connsiteY0" fmla="*/ 241731 h 412035"/>
                  <a:gd name="connsiteX1" fmla="*/ 867239 w 875099"/>
                  <a:gd name="connsiteY1" fmla="*/ 3306 h 412035"/>
                  <a:gd name="connsiteX2" fmla="*/ 658878 w 875099"/>
                  <a:gd name="connsiteY2" fmla="*/ 31412 h 412035"/>
                  <a:gd name="connsiteX3" fmla="*/ 10480 w 875099"/>
                  <a:gd name="connsiteY3" fmla="*/ 71427 h 412035"/>
                  <a:gd name="connsiteX4" fmla="*/ 0 w 875099"/>
                  <a:gd name="connsiteY4" fmla="*/ 176230 h 412035"/>
                  <a:gd name="connsiteX5" fmla="*/ 559713 w 875099"/>
                  <a:gd name="connsiteY5" fmla="*/ 219051 h 412035"/>
                  <a:gd name="connsiteX6" fmla="*/ 861999 w 875099"/>
                  <a:gd name="connsiteY6" fmla="*/ 412035 h 412035"/>
                  <a:gd name="connsiteX7" fmla="*/ 875099 w 875099"/>
                  <a:gd name="connsiteY7" fmla="*/ 241731 h 412035"/>
                  <a:gd name="connsiteX0" fmla="*/ 875099 w 875099"/>
                  <a:gd name="connsiteY0" fmla="*/ 241731 h 241731"/>
                  <a:gd name="connsiteX1" fmla="*/ 867239 w 875099"/>
                  <a:gd name="connsiteY1" fmla="*/ 3306 h 241731"/>
                  <a:gd name="connsiteX2" fmla="*/ 658878 w 875099"/>
                  <a:gd name="connsiteY2" fmla="*/ 31412 h 241731"/>
                  <a:gd name="connsiteX3" fmla="*/ 10480 w 875099"/>
                  <a:gd name="connsiteY3" fmla="*/ 71427 h 241731"/>
                  <a:gd name="connsiteX4" fmla="*/ 0 w 875099"/>
                  <a:gd name="connsiteY4" fmla="*/ 176230 h 241731"/>
                  <a:gd name="connsiteX5" fmla="*/ 559713 w 875099"/>
                  <a:gd name="connsiteY5" fmla="*/ 219051 h 241731"/>
                  <a:gd name="connsiteX6" fmla="*/ 875099 w 875099"/>
                  <a:gd name="connsiteY6" fmla="*/ 241731 h 24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5099" h="241731">
                    <a:moveTo>
                      <a:pt x="875099" y="241731"/>
                    </a:moveTo>
                    <a:lnTo>
                      <a:pt x="867239" y="3306"/>
                    </a:lnTo>
                    <a:cubicBezTo>
                      <a:pt x="800864" y="-15034"/>
                      <a:pt x="725253" y="49752"/>
                      <a:pt x="658878" y="31412"/>
                    </a:cubicBezTo>
                    <a:cubicBezTo>
                      <a:pt x="437047" y="68966"/>
                      <a:pt x="232311" y="33873"/>
                      <a:pt x="10480" y="71427"/>
                    </a:cubicBezTo>
                    <a:cubicBezTo>
                      <a:pt x="9607" y="109855"/>
                      <a:pt x="873" y="137802"/>
                      <a:pt x="0" y="176230"/>
                    </a:cubicBezTo>
                    <a:lnTo>
                      <a:pt x="559713" y="219051"/>
                    </a:lnTo>
                    <a:lnTo>
                      <a:pt x="875099" y="241731"/>
                    </a:lnTo>
                    <a:close/>
                  </a:path>
                </a:pathLst>
              </a:custGeom>
              <a:solidFill>
                <a:srgbClr val="FFFF00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AFC5631D-E064-4DC7-8E7D-F3D9E9C14F08}"/>
                  </a:ext>
                </a:extLst>
              </p:cNvPr>
              <p:cNvSpPr txBox="1"/>
              <p:nvPr/>
            </p:nvSpPr>
            <p:spPr>
              <a:xfrm rot="20844387">
                <a:off x="6514341" y="2426539"/>
                <a:ext cx="139333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Birriga Brook</a:t>
                </a: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678F48A-FA7E-4482-A03C-44EC8A61B817}"/>
                  </a:ext>
                </a:extLst>
              </p:cNvPr>
              <p:cNvSpPr/>
              <p:nvPr/>
            </p:nvSpPr>
            <p:spPr>
              <a:xfrm>
                <a:off x="7846153" y="2579204"/>
                <a:ext cx="2704290" cy="389248"/>
              </a:xfrm>
              <a:custGeom>
                <a:avLst/>
                <a:gdLst>
                  <a:gd name="connsiteX0" fmla="*/ 0 w 2704290"/>
                  <a:gd name="connsiteY0" fmla="*/ 386211 h 386211"/>
                  <a:gd name="connsiteX1" fmla="*/ 437745 w 2704290"/>
                  <a:gd name="connsiteY1" fmla="*/ 16559 h 386211"/>
                  <a:gd name="connsiteX2" fmla="*/ 894945 w 2704290"/>
                  <a:gd name="connsiteY2" fmla="*/ 65198 h 386211"/>
                  <a:gd name="connsiteX3" fmla="*/ 1254868 w 2704290"/>
                  <a:gd name="connsiteY3" fmla="*/ 74925 h 386211"/>
                  <a:gd name="connsiteX4" fmla="*/ 1867711 w 2704290"/>
                  <a:gd name="connsiteY4" fmla="*/ 26287 h 386211"/>
                  <a:gd name="connsiteX5" fmla="*/ 2412460 w 2704290"/>
                  <a:gd name="connsiteY5" fmla="*/ 104108 h 386211"/>
                  <a:gd name="connsiteX6" fmla="*/ 2704290 w 2704290"/>
                  <a:gd name="connsiteY6" fmla="*/ 123564 h 386211"/>
                  <a:gd name="connsiteX0" fmla="*/ 0 w 2704290"/>
                  <a:gd name="connsiteY0" fmla="*/ 385964 h 385964"/>
                  <a:gd name="connsiteX1" fmla="*/ 437745 w 2704290"/>
                  <a:gd name="connsiteY1" fmla="*/ 16312 h 385964"/>
                  <a:gd name="connsiteX2" fmla="*/ 894945 w 2704290"/>
                  <a:gd name="connsiteY2" fmla="*/ 64951 h 385964"/>
                  <a:gd name="connsiteX3" fmla="*/ 1254868 w 2704290"/>
                  <a:gd name="connsiteY3" fmla="*/ 61578 h 385964"/>
                  <a:gd name="connsiteX4" fmla="*/ 1867711 w 2704290"/>
                  <a:gd name="connsiteY4" fmla="*/ 26040 h 385964"/>
                  <a:gd name="connsiteX5" fmla="*/ 2412460 w 2704290"/>
                  <a:gd name="connsiteY5" fmla="*/ 103861 h 385964"/>
                  <a:gd name="connsiteX6" fmla="*/ 2704290 w 2704290"/>
                  <a:gd name="connsiteY6" fmla="*/ 123317 h 385964"/>
                  <a:gd name="connsiteX0" fmla="*/ 0 w 2704290"/>
                  <a:gd name="connsiteY0" fmla="*/ 389248 h 389248"/>
                  <a:gd name="connsiteX1" fmla="*/ 437745 w 2704290"/>
                  <a:gd name="connsiteY1" fmla="*/ 19596 h 389248"/>
                  <a:gd name="connsiteX2" fmla="*/ 892325 w 2704290"/>
                  <a:gd name="connsiteY2" fmla="*/ 52515 h 389248"/>
                  <a:gd name="connsiteX3" fmla="*/ 1254868 w 2704290"/>
                  <a:gd name="connsiteY3" fmla="*/ 64862 h 389248"/>
                  <a:gd name="connsiteX4" fmla="*/ 1867711 w 2704290"/>
                  <a:gd name="connsiteY4" fmla="*/ 29324 h 389248"/>
                  <a:gd name="connsiteX5" fmla="*/ 2412460 w 2704290"/>
                  <a:gd name="connsiteY5" fmla="*/ 107145 h 389248"/>
                  <a:gd name="connsiteX6" fmla="*/ 2704290 w 2704290"/>
                  <a:gd name="connsiteY6" fmla="*/ 126601 h 38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290" h="389248">
                    <a:moveTo>
                      <a:pt x="0" y="389248"/>
                    </a:moveTo>
                    <a:cubicBezTo>
                      <a:pt x="144294" y="231173"/>
                      <a:pt x="289024" y="75718"/>
                      <a:pt x="437745" y="19596"/>
                    </a:cubicBezTo>
                    <a:cubicBezTo>
                      <a:pt x="586466" y="-36526"/>
                      <a:pt x="756138" y="44971"/>
                      <a:pt x="892325" y="52515"/>
                    </a:cubicBezTo>
                    <a:cubicBezTo>
                      <a:pt x="1028512" y="60059"/>
                      <a:pt x="1092304" y="68727"/>
                      <a:pt x="1254868" y="64862"/>
                    </a:cubicBezTo>
                    <a:cubicBezTo>
                      <a:pt x="1417432" y="60997"/>
                      <a:pt x="1674779" y="22277"/>
                      <a:pt x="1867711" y="29324"/>
                    </a:cubicBezTo>
                    <a:cubicBezTo>
                      <a:pt x="2060643" y="36371"/>
                      <a:pt x="2273030" y="90932"/>
                      <a:pt x="2412460" y="107145"/>
                    </a:cubicBezTo>
                    <a:cubicBezTo>
                      <a:pt x="2551890" y="123358"/>
                      <a:pt x="2628090" y="124979"/>
                      <a:pt x="2704290" y="126601"/>
                    </a:cubicBezTo>
                  </a:path>
                </a:pathLst>
              </a:custGeom>
              <a:noFill/>
              <a:ln w="5715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F274BDB6-DCF2-4C22-9535-6C7DE5FF88E2}"/>
                  </a:ext>
                </a:extLst>
              </p:cNvPr>
              <p:cNvSpPr/>
              <p:nvPr/>
            </p:nvSpPr>
            <p:spPr>
              <a:xfrm>
                <a:off x="9552729" y="2491108"/>
                <a:ext cx="972041" cy="110610"/>
              </a:xfrm>
              <a:custGeom>
                <a:avLst/>
                <a:gdLst>
                  <a:gd name="connsiteX0" fmla="*/ 0 w 830172"/>
                  <a:gd name="connsiteY0" fmla="*/ 131191 h 131191"/>
                  <a:gd name="connsiteX1" fmla="*/ 453270 w 830172"/>
                  <a:gd name="connsiteY1" fmla="*/ 188 h 131191"/>
                  <a:gd name="connsiteX2" fmla="*/ 778157 w 830172"/>
                  <a:gd name="connsiteY2" fmla="*/ 102370 h 131191"/>
                  <a:gd name="connsiteX3" fmla="*/ 825318 w 830172"/>
                  <a:gd name="connsiteY3" fmla="*/ 112850 h 1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0172" h="131191">
                    <a:moveTo>
                      <a:pt x="0" y="131191"/>
                    </a:moveTo>
                    <a:cubicBezTo>
                      <a:pt x="161788" y="68091"/>
                      <a:pt x="323577" y="4991"/>
                      <a:pt x="453270" y="188"/>
                    </a:cubicBezTo>
                    <a:cubicBezTo>
                      <a:pt x="582963" y="-4615"/>
                      <a:pt x="716149" y="83593"/>
                      <a:pt x="778157" y="102370"/>
                    </a:cubicBezTo>
                    <a:cubicBezTo>
                      <a:pt x="840165" y="121147"/>
                      <a:pt x="832741" y="116998"/>
                      <a:pt x="825318" y="112850"/>
                    </a:cubicBezTo>
                  </a:path>
                </a:pathLst>
              </a:custGeom>
              <a:noFill/>
              <a:ln w="5715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" name="Cloud 2">
                <a:extLst>
                  <a:ext uri="{FF2B5EF4-FFF2-40B4-BE49-F238E27FC236}">
                    <a16:creationId xmlns:a16="http://schemas.microsoft.com/office/drawing/2014/main" id="{6690AE80-3689-4488-8B03-6E46F8F559AB}"/>
                  </a:ext>
                </a:extLst>
              </p:cNvPr>
              <p:cNvSpPr/>
              <p:nvPr/>
            </p:nvSpPr>
            <p:spPr>
              <a:xfrm rot="21426622">
                <a:off x="9990306" y="2941046"/>
                <a:ext cx="469118" cy="521258"/>
              </a:xfrm>
              <a:prstGeom prst="clou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Cloud 22">
                <a:extLst>
                  <a:ext uri="{FF2B5EF4-FFF2-40B4-BE49-F238E27FC236}">
                    <a16:creationId xmlns:a16="http://schemas.microsoft.com/office/drawing/2014/main" id="{71924758-3A36-4A06-B4A3-56B861372550}"/>
                  </a:ext>
                </a:extLst>
              </p:cNvPr>
              <p:cNvSpPr/>
              <p:nvPr/>
            </p:nvSpPr>
            <p:spPr>
              <a:xfrm rot="3653926">
                <a:off x="9496346" y="2754017"/>
                <a:ext cx="469118" cy="521258"/>
              </a:xfrm>
              <a:prstGeom prst="clou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Cloud 23">
                <a:extLst>
                  <a:ext uri="{FF2B5EF4-FFF2-40B4-BE49-F238E27FC236}">
                    <a16:creationId xmlns:a16="http://schemas.microsoft.com/office/drawing/2014/main" id="{7C690AB0-555D-45D5-89D7-0660738D5BF5}"/>
                  </a:ext>
                </a:extLst>
              </p:cNvPr>
              <p:cNvSpPr/>
              <p:nvPr/>
            </p:nvSpPr>
            <p:spPr>
              <a:xfrm rot="3653926">
                <a:off x="9058922" y="2657795"/>
                <a:ext cx="469118" cy="521258"/>
              </a:xfrm>
              <a:prstGeom prst="clou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Cloud 24">
                <a:extLst>
                  <a:ext uri="{FF2B5EF4-FFF2-40B4-BE49-F238E27FC236}">
                    <a16:creationId xmlns:a16="http://schemas.microsoft.com/office/drawing/2014/main" id="{6729D82A-2A85-45C9-807C-907EF1260028}"/>
                  </a:ext>
                </a:extLst>
              </p:cNvPr>
              <p:cNvSpPr/>
              <p:nvPr/>
            </p:nvSpPr>
            <p:spPr>
              <a:xfrm rot="3653926">
                <a:off x="8701779" y="2656654"/>
                <a:ext cx="389912" cy="420929"/>
              </a:xfrm>
              <a:prstGeom prst="clou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2A37B22-9979-4734-B958-11B6D2E20B6D}"/>
                </a:ext>
              </a:extLst>
            </p:cNvPr>
            <p:cNvSpPr/>
            <p:nvPr/>
          </p:nvSpPr>
          <p:spPr>
            <a:xfrm>
              <a:off x="8035451" y="1877439"/>
              <a:ext cx="2373549" cy="354051"/>
            </a:xfrm>
            <a:custGeom>
              <a:avLst/>
              <a:gdLst>
                <a:gd name="connsiteX0" fmla="*/ 0 w 1420238"/>
                <a:gd name="connsiteY0" fmla="*/ 184826 h 202119"/>
                <a:gd name="connsiteX1" fmla="*/ 428017 w 1420238"/>
                <a:gd name="connsiteY1" fmla="*/ 194553 h 202119"/>
                <a:gd name="connsiteX2" fmla="*/ 865761 w 1420238"/>
                <a:gd name="connsiteY2" fmla="*/ 87549 h 202119"/>
                <a:gd name="connsiteX3" fmla="*/ 1420238 w 1420238"/>
                <a:gd name="connsiteY3" fmla="*/ 0 h 202119"/>
                <a:gd name="connsiteX0" fmla="*/ 0 w 2013625"/>
                <a:gd name="connsiteY0" fmla="*/ 340469 h 341468"/>
                <a:gd name="connsiteX1" fmla="*/ 1021404 w 2013625"/>
                <a:gd name="connsiteY1" fmla="*/ 194553 h 341468"/>
                <a:gd name="connsiteX2" fmla="*/ 1459148 w 2013625"/>
                <a:gd name="connsiteY2" fmla="*/ 87549 h 341468"/>
                <a:gd name="connsiteX3" fmla="*/ 2013625 w 2013625"/>
                <a:gd name="connsiteY3" fmla="*/ 0 h 341468"/>
                <a:gd name="connsiteX0" fmla="*/ 0 w 2013625"/>
                <a:gd name="connsiteY0" fmla="*/ 340469 h 358047"/>
                <a:gd name="connsiteX1" fmla="*/ 301153 w 2013625"/>
                <a:gd name="connsiteY1" fmla="*/ 350195 h 358047"/>
                <a:gd name="connsiteX2" fmla="*/ 1021404 w 2013625"/>
                <a:gd name="connsiteY2" fmla="*/ 194553 h 358047"/>
                <a:gd name="connsiteX3" fmla="*/ 1459148 w 2013625"/>
                <a:gd name="connsiteY3" fmla="*/ 87549 h 358047"/>
                <a:gd name="connsiteX4" fmla="*/ 2013625 w 2013625"/>
                <a:gd name="connsiteY4" fmla="*/ 0 h 358047"/>
                <a:gd name="connsiteX0" fmla="*/ 0 w 2373549"/>
                <a:gd name="connsiteY0" fmla="*/ 282103 h 354051"/>
                <a:gd name="connsiteX1" fmla="*/ 661077 w 2373549"/>
                <a:gd name="connsiteY1" fmla="*/ 350195 h 354051"/>
                <a:gd name="connsiteX2" fmla="*/ 1381328 w 2373549"/>
                <a:gd name="connsiteY2" fmla="*/ 194553 h 354051"/>
                <a:gd name="connsiteX3" fmla="*/ 1819072 w 2373549"/>
                <a:gd name="connsiteY3" fmla="*/ 87549 h 354051"/>
                <a:gd name="connsiteX4" fmla="*/ 2373549 w 2373549"/>
                <a:gd name="connsiteY4" fmla="*/ 0 h 354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3549" h="354051">
                  <a:moveTo>
                    <a:pt x="0" y="282103"/>
                  </a:moveTo>
                  <a:cubicBezTo>
                    <a:pt x="69648" y="275618"/>
                    <a:pt x="490843" y="374514"/>
                    <a:pt x="661077" y="350195"/>
                  </a:cubicBezTo>
                  <a:cubicBezTo>
                    <a:pt x="831311" y="325876"/>
                    <a:pt x="1188329" y="238327"/>
                    <a:pt x="1381328" y="194553"/>
                  </a:cubicBezTo>
                  <a:cubicBezTo>
                    <a:pt x="1574327" y="150779"/>
                    <a:pt x="1653702" y="119975"/>
                    <a:pt x="1819072" y="87549"/>
                  </a:cubicBezTo>
                  <a:cubicBezTo>
                    <a:pt x="1984442" y="55123"/>
                    <a:pt x="2178995" y="27561"/>
                    <a:pt x="2373549" y="0"/>
                  </a:cubicBezTo>
                </a:path>
              </a:pathLst>
            </a:cu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41923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6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56032" y="896919"/>
            <a:ext cx="52759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7550" marR="0" lvl="0" indent="-7175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 typeface="+mj-lt"/>
              <a:buAutoNum type="arabicParenR" startAt="6"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Safety Gates &amp; Chicane </a:t>
            </a:r>
            <a:r>
              <a:rPr kumimoji="0" lang="en-GB" sz="1600" b="0" i="1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(Wungong Road South &amp; Kentucky Drive Safety Gate)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8A36B8A-09F1-48CF-BA77-CAD682F8E7E8}"/>
              </a:ext>
            </a:extLst>
          </p:cNvPr>
          <p:cNvSpPr txBox="1"/>
          <p:nvPr/>
        </p:nvSpPr>
        <p:spPr>
          <a:xfrm>
            <a:off x="7157234" y="145924"/>
            <a:ext cx="37173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Wungong South Road Gate &amp; Chicane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7FE8D5F-12FE-4753-81E4-1E365D6256C5}"/>
              </a:ext>
            </a:extLst>
          </p:cNvPr>
          <p:cNvSpPr txBox="1"/>
          <p:nvPr/>
        </p:nvSpPr>
        <p:spPr>
          <a:xfrm>
            <a:off x="7373414" y="3536792"/>
            <a:ext cx="27574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Kentucky Fields Safety Gate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49CDA79-73A6-4F77-84B5-CAFEB775D482}"/>
              </a:ext>
            </a:extLst>
          </p:cNvPr>
          <p:cNvGrpSpPr/>
          <p:nvPr/>
        </p:nvGrpSpPr>
        <p:grpSpPr>
          <a:xfrm>
            <a:off x="5680953" y="3917874"/>
            <a:ext cx="6142409" cy="2914341"/>
            <a:chOff x="5680953" y="3917874"/>
            <a:chExt cx="6142409" cy="2914341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29A227AB-033A-45E5-8447-3AA60CB2B3D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33851"/>
            <a:stretch/>
          </p:blipFill>
          <p:spPr>
            <a:xfrm>
              <a:off x="5680953" y="3917874"/>
              <a:ext cx="6142409" cy="2914341"/>
            </a:xfrm>
            <a:prstGeom prst="rect">
              <a:avLst/>
            </a:prstGeom>
          </p:spPr>
        </p:pic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ADE91A9-923F-4E4B-B466-03A8AAECE507}"/>
                </a:ext>
              </a:extLst>
            </p:cNvPr>
            <p:cNvSpPr/>
            <p:nvPr/>
          </p:nvSpPr>
          <p:spPr>
            <a:xfrm>
              <a:off x="6599104" y="3920027"/>
              <a:ext cx="1421176" cy="2897436"/>
            </a:xfrm>
            <a:custGeom>
              <a:avLst/>
              <a:gdLst>
                <a:gd name="connsiteX0" fmla="*/ 1421176 w 1421176"/>
                <a:gd name="connsiteY0" fmla="*/ 0 h 2897436"/>
                <a:gd name="connsiteX1" fmla="*/ 1410159 w 1421176"/>
                <a:gd name="connsiteY1" fmla="*/ 2478795 h 2897436"/>
                <a:gd name="connsiteX2" fmla="*/ 0 w 1421176"/>
                <a:gd name="connsiteY2" fmla="*/ 2897436 h 2897436"/>
                <a:gd name="connsiteX3" fmla="*/ 0 w 1421176"/>
                <a:gd name="connsiteY3" fmla="*/ 2897436 h 2897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176" h="2897436">
                  <a:moveTo>
                    <a:pt x="1421176" y="0"/>
                  </a:moveTo>
                  <a:cubicBezTo>
                    <a:pt x="1417504" y="826265"/>
                    <a:pt x="1413831" y="1652530"/>
                    <a:pt x="1410159" y="2478795"/>
                  </a:cubicBezTo>
                  <a:lnTo>
                    <a:pt x="0" y="2897436"/>
                  </a:lnTo>
                  <a:lnTo>
                    <a:pt x="0" y="2897436"/>
                  </a:lnTo>
                </a:path>
              </a:pathLst>
            </a:custGeom>
            <a:noFill/>
            <a:ln w="1270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8A9FD2D9-96F1-46C1-91C1-363C553FEA2A}"/>
                </a:ext>
              </a:extLst>
            </p:cNvPr>
            <p:cNvCxnSpPr/>
            <p:nvPr/>
          </p:nvCxnSpPr>
          <p:spPr>
            <a:xfrm>
              <a:off x="8021129" y="4413844"/>
              <a:ext cx="1618630" cy="0"/>
            </a:xfrm>
            <a:prstGeom prst="line">
              <a:avLst/>
            </a:prstGeom>
            <a:ln w="762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9E73A5E-D822-4E9F-835B-C868FD01A157}"/>
                </a:ext>
              </a:extLst>
            </p:cNvPr>
            <p:cNvSpPr txBox="1"/>
            <p:nvPr/>
          </p:nvSpPr>
          <p:spPr>
            <a:xfrm>
              <a:off x="8201970" y="4437938"/>
              <a:ext cx="27523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Lot 55 Kentucky Drive West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04F5390-7058-4063-BE2D-482ADFBFC265}"/>
                </a:ext>
              </a:extLst>
            </p:cNvPr>
            <p:cNvSpPr txBox="1"/>
            <p:nvPr/>
          </p:nvSpPr>
          <p:spPr>
            <a:xfrm rot="16200000">
              <a:off x="7394134" y="5277482"/>
              <a:ext cx="894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R35701</a:t>
              </a: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E8EDD44-602C-4671-B529-6B917B48D82E}"/>
                </a:ext>
              </a:extLst>
            </p:cNvPr>
            <p:cNvSpPr/>
            <p:nvPr/>
          </p:nvSpPr>
          <p:spPr>
            <a:xfrm flipV="1">
              <a:off x="7951008" y="6436352"/>
              <a:ext cx="3859074" cy="41565"/>
            </a:xfrm>
            <a:custGeom>
              <a:avLst/>
              <a:gdLst>
                <a:gd name="connsiteX0" fmla="*/ 0 w 3701668"/>
                <a:gd name="connsiteY0" fmla="*/ 11017 h 11017"/>
                <a:gd name="connsiteX1" fmla="*/ 1156772 w 3701668"/>
                <a:gd name="connsiteY1" fmla="*/ 11017 h 11017"/>
                <a:gd name="connsiteX2" fmla="*/ 3701668 w 3701668"/>
                <a:gd name="connsiteY2" fmla="*/ 0 h 11017"/>
                <a:gd name="connsiteX0" fmla="*/ 0 w 3769329"/>
                <a:gd name="connsiteY0" fmla="*/ 21033 h 21033"/>
                <a:gd name="connsiteX1" fmla="*/ 1224433 w 3769329"/>
                <a:gd name="connsiteY1" fmla="*/ 11017 h 21033"/>
                <a:gd name="connsiteX2" fmla="*/ 3769329 w 3769329"/>
                <a:gd name="connsiteY2" fmla="*/ 0 h 21033"/>
                <a:gd name="connsiteX0" fmla="*/ 0 w 3769329"/>
                <a:gd name="connsiteY0" fmla="*/ 10016 h 10016"/>
                <a:gd name="connsiteX1" fmla="*/ 1224433 w 3769329"/>
                <a:gd name="connsiteY1" fmla="*/ 0 h 10016"/>
                <a:gd name="connsiteX2" fmla="*/ 3769329 w 3769329"/>
                <a:gd name="connsiteY2" fmla="*/ 2337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9329" h="10016">
                  <a:moveTo>
                    <a:pt x="0" y="10016"/>
                  </a:moveTo>
                  <a:lnTo>
                    <a:pt x="1224433" y="0"/>
                  </a:lnTo>
                  <a:lnTo>
                    <a:pt x="3769329" y="2337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 w="7620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F62B29F-CBD2-46B6-B485-87E1D9179182}"/>
                </a:ext>
              </a:extLst>
            </p:cNvPr>
            <p:cNvSpPr txBox="1"/>
            <p:nvPr/>
          </p:nvSpPr>
          <p:spPr>
            <a:xfrm>
              <a:off x="9744844" y="6115820"/>
              <a:ext cx="20785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Main Roads Reserve</a:t>
              </a: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E678E2B-4937-4D85-B5A8-47C5BF5FE995}"/>
                </a:ext>
              </a:extLst>
            </p:cNvPr>
            <p:cNvSpPr/>
            <p:nvPr/>
          </p:nvSpPr>
          <p:spPr>
            <a:xfrm>
              <a:off x="6599104" y="3922005"/>
              <a:ext cx="1421176" cy="2897436"/>
            </a:xfrm>
            <a:custGeom>
              <a:avLst/>
              <a:gdLst>
                <a:gd name="connsiteX0" fmla="*/ 1421176 w 1421176"/>
                <a:gd name="connsiteY0" fmla="*/ 0 h 2897436"/>
                <a:gd name="connsiteX1" fmla="*/ 1410159 w 1421176"/>
                <a:gd name="connsiteY1" fmla="*/ 2478795 h 2897436"/>
                <a:gd name="connsiteX2" fmla="*/ 0 w 1421176"/>
                <a:gd name="connsiteY2" fmla="*/ 2897436 h 2897436"/>
                <a:gd name="connsiteX3" fmla="*/ 0 w 1421176"/>
                <a:gd name="connsiteY3" fmla="*/ 2897436 h 2897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176" h="2897436">
                  <a:moveTo>
                    <a:pt x="1421176" y="0"/>
                  </a:moveTo>
                  <a:cubicBezTo>
                    <a:pt x="1417504" y="826265"/>
                    <a:pt x="1413831" y="1652530"/>
                    <a:pt x="1410159" y="2478795"/>
                  </a:cubicBezTo>
                  <a:lnTo>
                    <a:pt x="0" y="2897436"/>
                  </a:lnTo>
                  <a:lnTo>
                    <a:pt x="0" y="2897436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4" name="Picture 43">
            <a:extLst>
              <a:ext uri="{FF2B5EF4-FFF2-40B4-BE49-F238E27FC236}">
                <a16:creationId xmlns:a16="http://schemas.microsoft.com/office/drawing/2014/main" id="{8D3A5BBB-2874-42C4-A541-443EA214335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2329" b="4088"/>
          <a:stretch/>
        </p:blipFill>
        <p:spPr>
          <a:xfrm>
            <a:off x="530429" y="1945994"/>
            <a:ext cx="3446866" cy="4983888"/>
          </a:xfrm>
          <a:prstGeom prst="rect">
            <a:avLst/>
          </a:prstGeom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30374ED0-62D0-4A47-B3A0-FDBE2A38E43E}"/>
              </a:ext>
            </a:extLst>
          </p:cNvPr>
          <p:cNvSpPr/>
          <p:nvPr/>
        </p:nvSpPr>
        <p:spPr>
          <a:xfrm>
            <a:off x="1567355" y="3306283"/>
            <a:ext cx="553104" cy="553104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48A7523-0463-41E9-9744-7D68B3157B17}"/>
              </a:ext>
            </a:extLst>
          </p:cNvPr>
          <p:cNvSpPr/>
          <p:nvPr/>
        </p:nvSpPr>
        <p:spPr>
          <a:xfrm>
            <a:off x="1843907" y="6230940"/>
            <a:ext cx="553104" cy="553104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BACB4DD0-E857-44B5-86A1-19936EB16A3B}"/>
              </a:ext>
            </a:extLst>
          </p:cNvPr>
          <p:cNvCxnSpPr>
            <a:cxnSpLocks/>
            <a:stCxn id="45" idx="6"/>
          </p:cNvCxnSpPr>
          <p:nvPr/>
        </p:nvCxnSpPr>
        <p:spPr>
          <a:xfrm flipV="1">
            <a:off x="2397011" y="6173355"/>
            <a:ext cx="5553997" cy="3341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CE11F5BB-C0BC-4E07-B149-143360152CF9}"/>
              </a:ext>
            </a:extLst>
          </p:cNvPr>
          <p:cNvCxnSpPr>
            <a:cxnSpLocks/>
          </p:cNvCxnSpPr>
          <p:nvPr/>
        </p:nvCxnSpPr>
        <p:spPr>
          <a:xfrm flipV="1">
            <a:off x="2102869" y="2766606"/>
            <a:ext cx="3853095" cy="74399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1724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28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1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9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/>
      <p:bldP spid="6" grpId="0"/>
      <p:bldP spid="34" grpId="0"/>
      <p:bldP spid="7" grpId="0" animBg="1"/>
      <p:bldP spid="4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>
            <a:extLst>
              <a:ext uri="{FF2B5EF4-FFF2-40B4-BE49-F238E27FC236}">
                <a16:creationId xmlns:a16="http://schemas.microsoft.com/office/drawing/2014/main" id="{1A51916A-3371-4B4A-8921-EC2B2D2D6C7F}"/>
              </a:ext>
            </a:extLst>
          </p:cNvPr>
          <p:cNvGrpSpPr/>
          <p:nvPr/>
        </p:nvGrpSpPr>
        <p:grpSpPr>
          <a:xfrm>
            <a:off x="5680953" y="498416"/>
            <a:ext cx="6142409" cy="3036521"/>
            <a:chOff x="5680953" y="498416"/>
            <a:chExt cx="6142409" cy="3036521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3963FC0-4B8C-4DED-8357-8108395D6853}"/>
                </a:ext>
              </a:extLst>
            </p:cNvPr>
            <p:cNvGrpSpPr/>
            <p:nvPr/>
          </p:nvGrpSpPr>
          <p:grpSpPr>
            <a:xfrm>
              <a:off x="5680953" y="498416"/>
              <a:ext cx="6142409" cy="3036521"/>
              <a:chOff x="5680953" y="498416"/>
              <a:chExt cx="6142409" cy="3036521"/>
            </a:xfrm>
          </p:grpSpPr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6325CC88-1070-494F-B133-805A702B678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t="7363" b="12709"/>
              <a:stretch/>
            </p:blipFill>
            <p:spPr>
              <a:xfrm>
                <a:off x="5680953" y="498416"/>
                <a:ext cx="6142409" cy="3036521"/>
              </a:xfrm>
              <a:prstGeom prst="rect">
                <a:avLst/>
              </a:prstGeom>
            </p:spPr>
          </p:pic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22700485-033E-401E-B491-4839F5A0D131}"/>
                  </a:ext>
                </a:extLst>
              </p:cNvPr>
              <p:cNvSpPr/>
              <p:nvPr/>
            </p:nvSpPr>
            <p:spPr>
              <a:xfrm>
                <a:off x="9683732" y="2459548"/>
                <a:ext cx="875099" cy="241731"/>
              </a:xfrm>
              <a:custGeom>
                <a:avLst/>
                <a:gdLst>
                  <a:gd name="connsiteX0" fmla="*/ 875099 w 875099"/>
                  <a:gd name="connsiteY0" fmla="*/ 293446 h 550212"/>
                  <a:gd name="connsiteX1" fmla="*/ 867239 w 875099"/>
                  <a:gd name="connsiteY1" fmla="*/ 55021 h 550212"/>
                  <a:gd name="connsiteX2" fmla="*/ 668114 w 875099"/>
                  <a:gd name="connsiteY2" fmla="*/ 0 h 550212"/>
                  <a:gd name="connsiteX3" fmla="*/ 2620 w 875099"/>
                  <a:gd name="connsiteY3" fmla="*/ 112662 h 550212"/>
                  <a:gd name="connsiteX4" fmla="*/ 0 w 875099"/>
                  <a:gd name="connsiteY4" fmla="*/ 227945 h 550212"/>
                  <a:gd name="connsiteX5" fmla="*/ 513531 w 875099"/>
                  <a:gd name="connsiteY5" fmla="*/ 510911 h 550212"/>
                  <a:gd name="connsiteX6" fmla="*/ 757196 w 875099"/>
                  <a:gd name="connsiteY6" fmla="*/ 550212 h 550212"/>
                  <a:gd name="connsiteX7" fmla="*/ 861999 w 875099"/>
                  <a:gd name="connsiteY7" fmla="*/ 463750 h 550212"/>
                  <a:gd name="connsiteX8" fmla="*/ 875099 w 875099"/>
                  <a:gd name="connsiteY8" fmla="*/ 293446 h 550212"/>
                  <a:gd name="connsiteX0" fmla="*/ 875099 w 875099"/>
                  <a:gd name="connsiteY0" fmla="*/ 293446 h 550212"/>
                  <a:gd name="connsiteX1" fmla="*/ 867239 w 875099"/>
                  <a:gd name="connsiteY1" fmla="*/ 55021 h 550212"/>
                  <a:gd name="connsiteX2" fmla="*/ 668114 w 875099"/>
                  <a:gd name="connsiteY2" fmla="*/ 0 h 550212"/>
                  <a:gd name="connsiteX3" fmla="*/ 10480 w 875099"/>
                  <a:gd name="connsiteY3" fmla="*/ 123142 h 550212"/>
                  <a:gd name="connsiteX4" fmla="*/ 0 w 875099"/>
                  <a:gd name="connsiteY4" fmla="*/ 227945 h 550212"/>
                  <a:gd name="connsiteX5" fmla="*/ 513531 w 875099"/>
                  <a:gd name="connsiteY5" fmla="*/ 510911 h 550212"/>
                  <a:gd name="connsiteX6" fmla="*/ 757196 w 875099"/>
                  <a:gd name="connsiteY6" fmla="*/ 550212 h 550212"/>
                  <a:gd name="connsiteX7" fmla="*/ 861999 w 875099"/>
                  <a:gd name="connsiteY7" fmla="*/ 463750 h 550212"/>
                  <a:gd name="connsiteX8" fmla="*/ 875099 w 875099"/>
                  <a:gd name="connsiteY8" fmla="*/ 293446 h 550212"/>
                  <a:gd name="connsiteX0" fmla="*/ 875099 w 875099"/>
                  <a:gd name="connsiteY0" fmla="*/ 241731 h 498497"/>
                  <a:gd name="connsiteX1" fmla="*/ 867239 w 875099"/>
                  <a:gd name="connsiteY1" fmla="*/ 3306 h 498497"/>
                  <a:gd name="connsiteX2" fmla="*/ 658878 w 875099"/>
                  <a:gd name="connsiteY2" fmla="*/ 31412 h 498497"/>
                  <a:gd name="connsiteX3" fmla="*/ 10480 w 875099"/>
                  <a:gd name="connsiteY3" fmla="*/ 71427 h 498497"/>
                  <a:gd name="connsiteX4" fmla="*/ 0 w 875099"/>
                  <a:gd name="connsiteY4" fmla="*/ 176230 h 498497"/>
                  <a:gd name="connsiteX5" fmla="*/ 513531 w 875099"/>
                  <a:gd name="connsiteY5" fmla="*/ 459196 h 498497"/>
                  <a:gd name="connsiteX6" fmla="*/ 757196 w 875099"/>
                  <a:gd name="connsiteY6" fmla="*/ 498497 h 498497"/>
                  <a:gd name="connsiteX7" fmla="*/ 861999 w 875099"/>
                  <a:gd name="connsiteY7" fmla="*/ 412035 h 498497"/>
                  <a:gd name="connsiteX8" fmla="*/ 875099 w 875099"/>
                  <a:gd name="connsiteY8" fmla="*/ 241731 h 498497"/>
                  <a:gd name="connsiteX0" fmla="*/ 875099 w 875099"/>
                  <a:gd name="connsiteY0" fmla="*/ 241731 h 498497"/>
                  <a:gd name="connsiteX1" fmla="*/ 867239 w 875099"/>
                  <a:gd name="connsiteY1" fmla="*/ 3306 h 498497"/>
                  <a:gd name="connsiteX2" fmla="*/ 658878 w 875099"/>
                  <a:gd name="connsiteY2" fmla="*/ 31412 h 498497"/>
                  <a:gd name="connsiteX3" fmla="*/ 10480 w 875099"/>
                  <a:gd name="connsiteY3" fmla="*/ 71427 h 498497"/>
                  <a:gd name="connsiteX4" fmla="*/ 0 w 875099"/>
                  <a:gd name="connsiteY4" fmla="*/ 176230 h 498497"/>
                  <a:gd name="connsiteX5" fmla="*/ 559713 w 875099"/>
                  <a:gd name="connsiteY5" fmla="*/ 219051 h 498497"/>
                  <a:gd name="connsiteX6" fmla="*/ 757196 w 875099"/>
                  <a:gd name="connsiteY6" fmla="*/ 498497 h 498497"/>
                  <a:gd name="connsiteX7" fmla="*/ 861999 w 875099"/>
                  <a:gd name="connsiteY7" fmla="*/ 412035 h 498497"/>
                  <a:gd name="connsiteX8" fmla="*/ 875099 w 875099"/>
                  <a:gd name="connsiteY8" fmla="*/ 241731 h 498497"/>
                  <a:gd name="connsiteX0" fmla="*/ 875099 w 875099"/>
                  <a:gd name="connsiteY0" fmla="*/ 241731 h 412035"/>
                  <a:gd name="connsiteX1" fmla="*/ 867239 w 875099"/>
                  <a:gd name="connsiteY1" fmla="*/ 3306 h 412035"/>
                  <a:gd name="connsiteX2" fmla="*/ 658878 w 875099"/>
                  <a:gd name="connsiteY2" fmla="*/ 31412 h 412035"/>
                  <a:gd name="connsiteX3" fmla="*/ 10480 w 875099"/>
                  <a:gd name="connsiteY3" fmla="*/ 71427 h 412035"/>
                  <a:gd name="connsiteX4" fmla="*/ 0 w 875099"/>
                  <a:gd name="connsiteY4" fmla="*/ 176230 h 412035"/>
                  <a:gd name="connsiteX5" fmla="*/ 559713 w 875099"/>
                  <a:gd name="connsiteY5" fmla="*/ 219051 h 412035"/>
                  <a:gd name="connsiteX6" fmla="*/ 861999 w 875099"/>
                  <a:gd name="connsiteY6" fmla="*/ 412035 h 412035"/>
                  <a:gd name="connsiteX7" fmla="*/ 875099 w 875099"/>
                  <a:gd name="connsiteY7" fmla="*/ 241731 h 412035"/>
                  <a:gd name="connsiteX0" fmla="*/ 875099 w 875099"/>
                  <a:gd name="connsiteY0" fmla="*/ 241731 h 241731"/>
                  <a:gd name="connsiteX1" fmla="*/ 867239 w 875099"/>
                  <a:gd name="connsiteY1" fmla="*/ 3306 h 241731"/>
                  <a:gd name="connsiteX2" fmla="*/ 658878 w 875099"/>
                  <a:gd name="connsiteY2" fmla="*/ 31412 h 241731"/>
                  <a:gd name="connsiteX3" fmla="*/ 10480 w 875099"/>
                  <a:gd name="connsiteY3" fmla="*/ 71427 h 241731"/>
                  <a:gd name="connsiteX4" fmla="*/ 0 w 875099"/>
                  <a:gd name="connsiteY4" fmla="*/ 176230 h 241731"/>
                  <a:gd name="connsiteX5" fmla="*/ 559713 w 875099"/>
                  <a:gd name="connsiteY5" fmla="*/ 219051 h 241731"/>
                  <a:gd name="connsiteX6" fmla="*/ 875099 w 875099"/>
                  <a:gd name="connsiteY6" fmla="*/ 241731 h 24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5099" h="241731">
                    <a:moveTo>
                      <a:pt x="875099" y="241731"/>
                    </a:moveTo>
                    <a:lnTo>
                      <a:pt x="867239" y="3306"/>
                    </a:lnTo>
                    <a:cubicBezTo>
                      <a:pt x="800864" y="-15034"/>
                      <a:pt x="725253" y="49752"/>
                      <a:pt x="658878" y="31412"/>
                    </a:cubicBezTo>
                    <a:cubicBezTo>
                      <a:pt x="437047" y="68966"/>
                      <a:pt x="232311" y="33873"/>
                      <a:pt x="10480" y="71427"/>
                    </a:cubicBezTo>
                    <a:cubicBezTo>
                      <a:pt x="9607" y="109855"/>
                      <a:pt x="873" y="137802"/>
                      <a:pt x="0" y="176230"/>
                    </a:cubicBezTo>
                    <a:lnTo>
                      <a:pt x="559713" y="219051"/>
                    </a:lnTo>
                    <a:lnTo>
                      <a:pt x="875099" y="241731"/>
                    </a:lnTo>
                    <a:close/>
                  </a:path>
                </a:pathLst>
              </a:custGeom>
              <a:solidFill>
                <a:srgbClr val="FFFF00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AACA204B-100E-4547-98F5-39AD85E8CD9F}"/>
                  </a:ext>
                </a:extLst>
              </p:cNvPr>
              <p:cNvSpPr txBox="1"/>
              <p:nvPr/>
            </p:nvSpPr>
            <p:spPr>
              <a:xfrm rot="20844387">
                <a:off x="6514341" y="2426539"/>
                <a:ext cx="139333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AU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Birriga Brook</a:t>
                </a: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7249CB45-5147-495D-9E66-0405CA269707}"/>
                  </a:ext>
                </a:extLst>
              </p:cNvPr>
              <p:cNvSpPr/>
              <p:nvPr/>
            </p:nvSpPr>
            <p:spPr>
              <a:xfrm>
                <a:off x="7846153" y="2579204"/>
                <a:ext cx="2704290" cy="389248"/>
              </a:xfrm>
              <a:custGeom>
                <a:avLst/>
                <a:gdLst>
                  <a:gd name="connsiteX0" fmla="*/ 0 w 2704290"/>
                  <a:gd name="connsiteY0" fmla="*/ 386211 h 386211"/>
                  <a:gd name="connsiteX1" fmla="*/ 437745 w 2704290"/>
                  <a:gd name="connsiteY1" fmla="*/ 16559 h 386211"/>
                  <a:gd name="connsiteX2" fmla="*/ 894945 w 2704290"/>
                  <a:gd name="connsiteY2" fmla="*/ 65198 h 386211"/>
                  <a:gd name="connsiteX3" fmla="*/ 1254868 w 2704290"/>
                  <a:gd name="connsiteY3" fmla="*/ 74925 h 386211"/>
                  <a:gd name="connsiteX4" fmla="*/ 1867711 w 2704290"/>
                  <a:gd name="connsiteY4" fmla="*/ 26287 h 386211"/>
                  <a:gd name="connsiteX5" fmla="*/ 2412460 w 2704290"/>
                  <a:gd name="connsiteY5" fmla="*/ 104108 h 386211"/>
                  <a:gd name="connsiteX6" fmla="*/ 2704290 w 2704290"/>
                  <a:gd name="connsiteY6" fmla="*/ 123564 h 386211"/>
                  <a:gd name="connsiteX0" fmla="*/ 0 w 2704290"/>
                  <a:gd name="connsiteY0" fmla="*/ 385964 h 385964"/>
                  <a:gd name="connsiteX1" fmla="*/ 437745 w 2704290"/>
                  <a:gd name="connsiteY1" fmla="*/ 16312 h 385964"/>
                  <a:gd name="connsiteX2" fmla="*/ 894945 w 2704290"/>
                  <a:gd name="connsiteY2" fmla="*/ 64951 h 385964"/>
                  <a:gd name="connsiteX3" fmla="*/ 1254868 w 2704290"/>
                  <a:gd name="connsiteY3" fmla="*/ 61578 h 385964"/>
                  <a:gd name="connsiteX4" fmla="*/ 1867711 w 2704290"/>
                  <a:gd name="connsiteY4" fmla="*/ 26040 h 385964"/>
                  <a:gd name="connsiteX5" fmla="*/ 2412460 w 2704290"/>
                  <a:gd name="connsiteY5" fmla="*/ 103861 h 385964"/>
                  <a:gd name="connsiteX6" fmla="*/ 2704290 w 2704290"/>
                  <a:gd name="connsiteY6" fmla="*/ 123317 h 385964"/>
                  <a:gd name="connsiteX0" fmla="*/ 0 w 2704290"/>
                  <a:gd name="connsiteY0" fmla="*/ 389248 h 389248"/>
                  <a:gd name="connsiteX1" fmla="*/ 437745 w 2704290"/>
                  <a:gd name="connsiteY1" fmla="*/ 19596 h 389248"/>
                  <a:gd name="connsiteX2" fmla="*/ 892325 w 2704290"/>
                  <a:gd name="connsiteY2" fmla="*/ 52515 h 389248"/>
                  <a:gd name="connsiteX3" fmla="*/ 1254868 w 2704290"/>
                  <a:gd name="connsiteY3" fmla="*/ 64862 h 389248"/>
                  <a:gd name="connsiteX4" fmla="*/ 1867711 w 2704290"/>
                  <a:gd name="connsiteY4" fmla="*/ 29324 h 389248"/>
                  <a:gd name="connsiteX5" fmla="*/ 2412460 w 2704290"/>
                  <a:gd name="connsiteY5" fmla="*/ 107145 h 389248"/>
                  <a:gd name="connsiteX6" fmla="*/ 2704290 w 2704290"/>
                  <a:gd name="connsiteY6" fmla="*/ 126601 h 38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290" h="389248">
                    <a:moveTo>
                      <a:pt x="0" y="389248"/>
                    </a:moveTo>
                    <a:cubicBezTo>
                      <a:pt x="144294" y="231173"/>
                      <a:pt x="289024" y="75718"/>
                      <a:pt x="437745" y="19596"/>
                    </a:cubicBezTo>
                    <a:cubicBezTo>
                      <a:pt x="586466" y="-36526"/>
                      <a:pt x="756138" y="44971"/>
                      <a:pt x="892325" y="52515"/>
                    </a:cubicBezTo>
                    <a:cubicBezTo>
                      <a:pt x="1028512" y="60059"/>
                      <a:pt x="1092304" y="68727"/>
                      <a:pt x="1254868" y="64862"/>
                    </a:cubicBezTo>
                    <a:cubicBezTo>
                      <a:pt x="1417432" y="60997"/>
                      <a:pt x="1674779" y="22277"/>
                      <a:pt x="1867711" y="29324"/>
                    </a:cubicBezTo>
                    <a:cubicBezTo>
                      <a:pt x="2060643" y="36371"/>
                      <a:pt x="2273030" y="90932"/>
                      <a:pt x="2412460" y="107145"/>
                    </a:cubicBezTo>
                    <a:cubicBezTo>
                      <a:pt x="2551890" y="123358"/>
                      <a:pt x="2628090" y="124979"/>
                      <a:pt x="2704290" y="126601"/>
                    </a:cubicBezTo>
                  </a:path>
                </a:pathLst>
              </a:custGeom>
              <a:noFill/>
              <a:ln w="5715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165BCBC-31C6-4C89-80A7-27B4905ADAC4}"/>
                  </a:ext>
                </a:extLst>
              </p:cNvPr>
              <p:cNvSpPr/>
              <p:nvPr/>
            </p:nvSpPr>
            <p:spPr>
              <a:xfrm>
                <a:off x="9552729" y="2491108"/>
                <a:ext cx="972041" cy="110610"/>
              </a:xfrm>
              <a:custGeom>
                <a:avLst/>
                <a:gdLst>
                  <a:gd name="connsiteX0" fmla="*/ 0 w 830172"/>
                  <a:gd name="connsiteY0" fmla="*/ 131191 h 131191"/>
                  <a:gd name="connsiteX1" fmla="*/ 453270 w 830172"/>
                  <a:gd name="connsiteY1" fmla="*/ 188 h 131191"/>
                  <a:gd name="connsiteX2" fmla="*/ 778157 w 830172"/>
                  <a:gd name="connsiteY2" fmla="*/ 102370 h 131191"/>
                  <a:gd name="connsiteX3" fmla="*/ 825318 w 830172"/>
                  <a:gd name="connsiteY3" fmla="*/ 112850 h 1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0172" h="131191">
                    <a:moveTo>
                      <a:pt x="0" y="131191"/>
                    </a:moveTo>
                    <a:cubicBezTo>
                      <a:pt x="161788" y="68091"/>
                      <a:pt x="323577" y="4991"/>
                      <a:pt x="453270" y="188"/>
                    </a:cubicBezTo>
                    <a:cubicBezTo>
                      <a:pt x="582963" y="-4615"/>
                      <a:pt x="716149" y="83593"/>
                      <a:pt x="778157" y="102370"/>
                    </a:cubicBezTo>
                    <a:cubicBezTo>
                      <a:pt x="840165" y="121147"/>
                      <a:pt x="832741" y="116998"/>
                      <a:pt x="825318" y="112850"/>
                    </a:cubicBezTo>
                  </a:path>
                </a:pathLst>
              </a:custGeom>
              <a:noFill/>
              <a:ln w="5715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Cloud 49">
                <a:extLst>
                  <a:ext uri="{FF2B5EF4-FFF2-40B4-BE49-F238E27FC236}">
                    <a16:creationId xmlns:a16="http://schemas.microsoft.com/office/drawing/2014/main" id="{74EA9ED2-332A-4868-964E-5039992B5835}"/>
                  </a:ext>
                </a:extLst>
              </p:cNvPr>
              <p:cNvSpPr/>
              <p:nvPr/>
            </p:nvSpPr>
            <p:spPr>
              <a:xfrm rot="21426622">
                <a:off x="9990306" y="2941046"/>
                <a:ext cx="469118" cy="521258"/>
              </a:xfrm>
              <a:prstGeom prst="clou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Cloud 50">
                <a:extLst>
                  <a:ext uri="{FF2B5EF4-FFF2-40B4-BE49-F238E27FC236}">
                    <a16:creationId xmlns:a16="http://schemas.microsoft.com/office/drawing/2014/main" id="{49989513-43DF-4D63-BC53-ED5254DE8AD9}"/>
                  </a:ext>
                </a:extLst>
              </p:cNvPr>
              <p:cNvSpPr/>
              <p:nvPr/>
            </p:nvSpPr>
            <p:spPr>
              <a:xfrm rot="3653926">
                <a:off x="9496346" y="2754017"/>
                <a:ext cx="469118" cy="521258"/>
              </a:xfrm>
              <a:prstGeom prst="clou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Cloud 51">
                <a:extLst>
                  <a:ext uri="{FF2B5EF4-FFF2-40B4-BE49-F238E27FC236}">
                    <a16:creationId xmlns:a16="http://schemas.microsoft.com/office/drawing/2014/main" id="{6C2E3374-1513-4EE6-BAAB-DCECF97FFB2F}"/>
                  </a:ext>
                </a:extLst>
              </p:cNvPr>
              <p:cNvSpPr/>
              <p:nvPr/>
            </p:nvSpPr>
            <p:spPr>
              <a:xfrm rot="3653926">
                <a:off x="9058922" y="2657795"/>
                <a:ext cx="469118" cy="521258"/>
              </a:xfrm>
              <a:prstGeom prst="clou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Cloud 53">
                <a:extLst>
                  <a:ext uri="{FF2B5EF4-FFF2-40B4-BE49-F238E27FC236}">
                    <a16:creationId xmlns:a16="http://schemas.microsoft.com/office/drawing/2014/main" id="{AA6BADCA-73D8-4A61-9F5F-FD4FAACD0160}"/>
                  </a:ext>
                </a:extLst>
              </p:cNvPr>
              <p:cNvSpPr/>
              <p:nvPr/>
            </p:nvSpPr>
            <p:spPr>
              <a:xfrm rot="3653926">
                <a:off x="8701779" y="2656654"/>
                <a:ext cx="389912" cy="420929"/>
              </a:xfrm>
              <a:prstGeom prst="clou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FBCD18E-599C-44C0-AA00-450F9B0AF0C2}"/>
                </a:ext>
              </a:extLst>
            </p:cNvPr>
            <p:cNvSpPr/>
            <p:nvPr/>
          </p:nvSpPr>
          <p:spPr>
            <a:xfrm>
              <a:off x="8035451" y="1877439"/>
              <a:ext cx="2373549" cy="354051"/>
            </a:xfrm>
            <a:custGeom>
              <a:avLst/>
              <a:gdLst>
                <a:gd name="connsiteX0" fmla="*/ 0 w 1420238"/>
                <a:gd name="connsiteY0" fmla="*/ 184826 h 202119"/>
                <a:gd name="connsiteX1" fmla="*/ 428017 w 1420238"/>
                <a:gd name="connsiteY1" fmla="*/ 194553 h 202119"/>
                <a:gd name="connsiteX2" fmla="*/ 865761 w 1420238"/>
                <a:gd name="connsiteY2" fmla="*/ 87549 h 202119"/>
                <a:gd name="connsiteX3" fmla="*/ 1420238 w 1420238"/>
                <a:gd name="connsiteY3" fmla="*/ 0 h 202119"/>
                <a:gd name="connsiteX0" fmla="*/ 0 w 2013625"/>
                <a:gd name="connsiteY0" fmla="*/ 340469 h 341468"/>
                <a:gd name="connsiteX1" fmla="*/ 1021404 w 2013625"/>
                <a:gd name="connsiteY1" fmla="*/ 194553 h 341468"/>
                <a:gd name="connsiteX2" fmla="*/ 1459148 w 2013625"/>
                <a:gd name="connsiteY2" fmla="*/ 87549 h 341468"/>
                <a:gd name="connsiteX3" fmla="*/ 2013625 w 2013625"/>
                <a:gd name="connsiteY3" fmla="*/ 0 h 341468"/>
                <a:gd name="connsiteX0" fmla="*/ 0 w 2013625"/>
                <a:gd name="connsiteY0" fmla="*/ 340469 h 358047"/>
                <a:gd name="connsiteX1" fmla="*/ 301153 w 2013625"/>
                <a:gd name="connsiteY1" fmla="*/ 350195 h 358047"/>
                <a:gd name="connsiteX2" fmla="*/ 1021404 w 2013625"/>
                <a:gd name="connsiteY2" fmla="*/ 194553 h 358047"/>
                <a:gd name="connsiteX3" fmla="*/ 1459148 w 2013625"/>
                <a:gd name="connsiteY3" fmla="*/ 87549 h 358047"/>
                <a:gd name="connsiteX4" fmla="*/ 2013625 w 2013625"/>
                <a:gd name="connsiteY4" fmla="*/ 0 h 358047"/>
                <a:gd name="connsiteX0" fmla="*/ 0 w 2373549"/>
                <a:gd name="connsiteY0" fmla="*/ 282103 h 354051"/>
                <a:gd name="connsiteX1" fmla="*/ 661077 w 2373549"/>
                <a:gd name="connsiteY1" fmla="*/ 350195 h 354051"/>
                <a:gd name="connsiteX2" fmla="*/ 1381328 w 2373549"/>
                <a:gd name="connsiteY2" fmla="*/ 194553 h 354051"/>
                <a:gd name="connsiteX3" fmla="*/ 1819072 w 2373549"/>
                <a:gd name="connsiteY3" fmla="*/ 87549 h 354051"/>
                <a:gd name="connsiteX4" fmla="*/ 2373549 w 2373549"/>
                <a:gd name="connsiteY4" fmla="*/ 0 h 354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3549" h="354051">
                  <a:moveTo>
                    <a:pt x="0" y="282103"/>
                  </a:moveTo>
                  <a:cubicBezTo>
                    <a:pt x="69648" y="275618"/>
                    <a:pt x="490843" y="374514"/>
                    <a:pt x="661077" y="350195"/>
                  </a:cubicBezTo>
                  <a:cubicBezTo>
                    <a:pt x="831311" y="325876"/>
                    <a:pt x="1188329" y="238327"/>
                    <a:pt x="1381328" y="194553"/>
                  </a:cubicBezTo>
                  <a:cubicBezTo>
                    <a:pt x="1574327" y="150779"/>
                    <a:pt x="1653702" y="119975"/>
                    <a:pt x="1819072" y="87549"/>
                  </a:cubicBezTo>
                  <a:cubicBezTo>
                    <a:pt x="1984442" y="55123"/>
                    <a:pt x="2178995" y="27561"/>
                    <a:pt x="2373549" y="0"/>
                  </a:cubicBezTo>
                </a:path>
              </a:pathLst>
            </a:cu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B8A36B8A-09F1-48CF-BA77-CAD682F8E7E8}"/>
              </a:ext>
            </a:extLst>
          </p:cNvPr>
          <p:cNvSpPr txBox="1"/>
          <p:nvPr/>
        </p:nvSpPr>
        <p:spPr>
          <a:xfrm>
            <a:off x="7157234" y="145924"/>
            <a:ext cx="37173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Wungong South Road Gate &amp; Chicane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7FE8D5F-12FE-4753-81E4-1E365D6256C5}"/>
              </a:ext>
            </a:extLst>
          </p:cNvPr>
          <p:cNvSpPr txBox="1"/>
          <p:nvPr/>
        </p:nvSpPr>
        <p:spPr>
          <a:xfrm>
            <a:off x="7373414" y="3536792"/>
            <a:ext cx="27574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Kentucky Fields Safety Gate</a:t>
            </a: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29A227AB-033A-45E5-8447-3AA60CB2B3D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3851"/>
          <a:stretch/>
        </p:blipFill>
        <p:spPr>
          <a:xfrm>
            <a:off x="5680953" y="3917874"/>
            <a:ext cx="6142409" cy="2914341"/>
          </a:xfrm>
          <a:prstGeom prst="rect">
            <a:avLst/>
          </a:prstGeom>
        </p:spPr>
      </p:pic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ADE91A9-923F-4E4B-B466-03A8AAECE507}"/>
              </a:ext>
            </a:extLst>
          </p:cNvPr>
          <p:cNvSpPr/>
          <p:nvPr/>
        </p:nvSpPr>
        <p:spPr>
          <a:xfrm>
            <a:off x="6599104" y="3920027"/>
            <a:ext cx="1421176" cy="2897436"/>
          </a:xfrm>
          <a:custGeom>
            <a:avLst/>
            <a:gdLst>
              <a:gd name="connsiteX0" fmla="*/ 1421176 w 1421176"/>
              <a:gd name="connsiteY0" fmla="*/ 0 h 2897436"/>
              <a:gd name="connsiteX1" fmla="*/ 1410159 w 1421176"/>
              <a:gd name="connsiteY1" fmla="*/ 2478795 h 2897436"/>
              <a:gd name="connsiteX2" fmla="*/ 0 w 1421176"/>
              <a:gd name="connsiteY2" fmla="*/ 2897436 h 2897436"/>
              <a:gd name="connsiteX3" fmla="*/ 0 w 1421176"/>
              <a:gd name="connsiteY3" fmla="*/ 2897436 h 2897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1176" h="2897436">
                <a:moveTo>
                  <a:pt x="1421176" y="0"/>
                </a:moveTo>
                <a:cubicBezTo>
                  <a:pt x="1417504" y="826265"/>
                  <a:pt x="1413831" y="1652530"/>
                  <a:pt x="1410159" y="2478795"/>
                </a:cubicBezTo>
                <a:lnTo>
                  <a:pt x="0" y="2897436"/>
                </a:lnTo>
                <a:lnTo>
                  <a:pt x="0" y="2897436"/>
                </a:lnTo>
              </a:path>
            </a:pathLst>
          </a:custGeom>
          <a:noFill/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6CFA3B1-D9FB-4A6A-AA6D-C3C399A12721}"/>
              </a:ext>
            </a:extLst>
          </p:cNvPr>
          <p:cNvSpPr txBox="1"/>
          <p:nvPr/>
        </p:nvSpPr>
        <p:spPr>
          <a:xfrm>
            <a:off x="8132322" y="6079946"/>
            <a:ext cx="12569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Safety Gate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A9FD2D9-96F1-46C1-91C1-363C553FEA2A}"/>
              </a:ext>
            </a:extLst>
          </p:cNvPr>
          <p:cNvCxnSpPr/>
          <p:nvPr/>
        </p:nvCxnSpPr>
        <p:spPr>
          <a:xfrm>
            <a:off x="8021129" y="4413844"/>
            <a:ext cx="1618630" cy="0"/>
          </a:xfrm>
          <a:prstGeom prst="line">
            <a:avLst/>
          </a:prstGeom>
          <a:ln w="762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C9E73A5E-D822-4E9F-835B-C868FD01A157}"/>
              </a:ext>
            </a:extLst>
          </p:cNvPr>
          <p:cNvSpPr txBox="1"/>
          <p:nvPr/>
        </p:nvSpPr>
        <p:spPr>
          <a:xfrm>
            <a:off x="8201970" y="4437938"/>
            <a:ext cx="2752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Lot 55 Kentucky Drive West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04F5390-7058-4063-BE2D-482ADFBFC265}"/>
              </a:ext>
            </a:extLst>
          </p:cNvPr>
          <p:cNvSpPr txBox="1"/>
          <p:nvPr/>
        </p:nvSpPr>
        <p:spPr>
          <a:xfrm rot="16200000">
            <a:off x="7394134" y="5277482"/>
            <a:ext cx="8947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R35701</a:t>
            </a: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EE8EDD44-602C-4671-B529-6B917B48D82E}"/>
              </a:ext>
            </a:extLst>
          </p:cNvPr>
          <p:cNvSpPr/>
          <p:nvPr/>
        </p:nvSpPr>
        <p:spPr>
          <a:xfrm flipV="1">
            <a:off x="7951008" y="6436352"/>
            <a:ext cx="3859074" cy="41565"/>
          </a:xfrm>
          <a:custGeom>
            <a:avLst/>
            <a:gdLst>
              <a:gd name="connsiteX0" fmla="*/ 0 w 3701668"/>
              <a:gd name="connsiteY0" fmla="*/ 11017 h 11017"/>
              <a:gd name="connsiteX1" fmla="*/ 1156772 w 3701668"/>
              <a:gd name="connsiteY1" fmla="*/ 11017 h 11017"/>
              <a:gd name="connsiteX2" fmla="*/ 3701668 w 3701668"/>
              <a:gd name="connsiteY2" fmla="*/ 0 h 11017"/>
              <a:gd name="connsiteX0" fmla="*/ 0 w 3769329"/>
              <a:gd name="connsiteY0" fmla="*/ 21033 h 21033"/>
              <a:gd name="connsiteX1" fmla="*/ 1224433 w 3769329"/>
              <a:gd name="connsiteY1" fmla="*/ 11017 h 21033"/>
              <a:gd name="connsiteX2" fmla="*/ 3769329 w 3769329"/>
              <a:gd name="connsiteY2" fmla="*/ 0 h 21033"/>
              <a:gd name="connsiteX0" fmla="*/ 0 w 3769329"/>
              <a:gd name="connsiteY0" fmla="*/ 10016 h 10016"/>
              <a:gd name="connsiteX1" fmla="*/ 1224433 w 3769329"/>
              <a:gd name="connsiteY1" fmla="*/ 0 h 10016"/>
              <a:gd name="connsiteX2" fmla="*/ 3769329 w 3769329"/>
              <a:gd name="connsiteY2" fmla="*/ 2337 h 10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69329" h="10016">
                <a:moveTo>
                  <a:pt x="0" y="10016"/>
                </a:moveTo>
                <a:lnTo>
                  <a:pt x="1224433" y="0"/>
                </a:lnTo>
                <a:lnTo>
                  <a:pt x="3769329" y="2337"/>
                </a:lnTo>
              </a:path>
            </a:pathLst>
          </a:custGeom>
          <a:solidFill>
            <a:schemeClr val="accent6">
              <a:lumMod val="75000"/>
            </a:schemeClr>
          </a:solidFill>
          <a:ln w="762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F62B29F-CBD2-46B6-B485-87E1D9179182}"/>
              </a:ext>
            </a:extLst>
          </p:cNvPr>
          <p:cNvSpPr txBox="1"/>
          <p:nvPr/>
        </p:nvSpPr>
        <p:spPr>
          <a:xfrm>
            <a:off x="9744844" y="6115820"/>
            <a:ext cx="20785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Main Roads Reserve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DE678E2B-4937-4D85-B5A8-47C5BF5FE995}"/>
              </a:ext>
            </a:extLst>
          </p:cNvPr>
          <p:cNvSpPr/>
          <p:nvPr/>
        </p:nvSpPr>
        <p:spPr>
          <a:xfrm>
            <a:off x="6599104" y="3922005"/>
            <a:ext cx="1421176" cy="2897436"/>
          </a:xfrm>
          <a:custGeom>
            <a:avLst/>
            <a:gdLst>
              <a:gd name="connsiteX0" fmla="*/ 1421176 w 1421176"/>
              <a:gd name="connsiteY0" fmla="*/ 0 h 2897436"/>
              <a:gd name="connsiteX1" fmla="*/ 1410159 w 1421176"/>
              <a:gd name="connsiteY1" fmla="*/ 2478795 h 2897436"/>
              <a:gd name="connsiteX2" fmla="*/ 0 w 1421176"/>
              <a:gd name="connsiteY2" fmla="*/ 2897436 h 2897436"/>
              <a:gd name="connsiteX3" fmla="*/ 0 w 1421176"/>
              <a:gd name="connsiteY3" fmla="*/ 2897436 h 2897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1176" h="2897436">
                <a:moveTo>
                  <a:pt x="1421176" y="0"/>
                </a:moveTo>
                <a:cubicBezTo>
                  <a:pt x="1417504" y="826265"/>
                  <a:pt x="1413831" y="1652530"/>
                  <a:pt x="1410159" y="2478795"/>
                </a:cubicBezTo>
                <a:lnTo>
                  <a:pt x="0" y="2897436"/>
                </a:lnTo>
                <a:lnTo>
                  <a:pt x="0" y="2897436"/>
                </a:ln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C41BA05-F317-4CFC-BD00-6EB5DE978E6E}"/>
              </a:ext>
            </a:extLst>
          </p:cNvPr>
          <p:cNvCxnSpPr/>
          <p:nvPr/>
        </p:nvCxnSpPr>
        <p:spPr>
          <a:xfrm>
            <a:off x="7878991" y="6264612"/>
            <a:ext cx="253331" cy="0"/>
          </a:xfrm>
          <a:prstGeom prst="line">
            <a:avLst/>
          </a:prstGeom>
          <a:ln w="571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FDE0611C-DDEB-46FE-9F25-C9867D528D56}"/>
              </a:ext>
            </a:extLst>
          </p:cNvPr>
          <p:cNvSpPr txBox="1"/>
          <p:nvPr/>
        </p:nvSpPr>
        <p:spPr>
          <a:xfrm>
            <a:off x="471637" y="5977320"/>
            <a:ext cx="448712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6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Stencil" panose="040409050D0802020404" pitchFamily="82" charset="0"/>
                <a:ea typeface="+mn-ea"/>
                <a:cs typeface="+mn-cs"/>
              </a:rPr>
              <a:t>COMPLETED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56CF831-D290-4290-8154-885917637A45}"/>
              </a:ext>
            </a:extLst>
          </p:cNvPr>
          <p:cNvGrpSpPr/>
          <p:nvPr/>
        </p:nvGrpSpPr>
        <p:grpSpPr>
          <a:xfrm>
            <a:off x="10359994" y="1749682"/>
            <a:ext cx="0" cy="512177"/>
            <a:chOff x="10359994" y="1749682"/>
            <a:chExt cx="0" cy="512177"/>
          </a:xfrm>
        </p:grpSpPr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9E3CA601-936B-4698-8DF6-C1DD206262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59994" y="1946041"/>
              <a:ext cx="0" cy="315818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CEE47CCA-9D15-4AD0-8238-DA079DDB44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59994" y="1843838"/>
              <a:ext cx="0" cy="10220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B8836099-9076-408D-9AAE-CC0F3EF39F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59994" y="1749682"/>
              <a:ext cx="0" cy="99872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617E181-DBE4-4B4D-B994-D29B956CABF2}"/>
              </a:ext>
            </a:extLst>
          </p:cNvPr>
          <p:cNvGrpSpPr/>
          <p:nvPr/>
        </p:nvGrpSpPr>
        <p:grpSpPr>
          <a:xfrm>
            <a:off x="10359994" y="2306040"/>
            <a:ext cx="5097" cy="1216609"/>
            <a:chOff x="10359994" y="2306040"/>
            <a:chExt cx="5097" cy="1216609"/>
          </a:xfrm>
        </p:grpSpPr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76580F15-21EB-4B30-A79A-DAC049BB51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65091" y="2452314"/>
              <a:ext cx="0" cy="15628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55645F2C-3918-425B-BB72-0D96647B50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59994" y="2306040"/>
              <a:ext cx="3198" cy="182298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D1458C9E-209B-4F49-9293-3BB3C104C4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65091" y="2604488"/>
              <a:ext cx="0" cy="91816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A1841D5F-0D0F-475C-8E54-D45008AA4B6D}"/>
              </a:ext>
            </a:extLst>
          </p:cNvPr>
          <p:cNvCxnSpPr>
            <a:stCxn id="4100" idx="3"/>
          </p:cNvCxnSpPr>
          <p:nvPr/>
        </p:nvCxnSpPr>
        <p:spPr>
          <a:xfrm>
            <a:off x="9641308" y="1331241"/>
            <a:ext cx="611513" cy="54619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00" name="Picture 4" descr="May be an image of tree, grass and text">
            <a:extLst>
              <a:ext uri="{FF2B5EF4-FFF2-40B4-BE49-F238E27FC236}">
                <a16:creationId xmlns:a16="http://schemas.microsoft.com/office/drawing/2014/main" id="{45E347E5-C380-468B-9E29-B5683456DCD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1" t="26616" r="6530" b="24417"/>
          <a:stretch/>
        </p:blipFill>
        <p:spPr bwMode="auto">
          <a:xfrm>
            <a:off x="5531933" y="490460"/>
            <a:ext cx="4109375" cy="16815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66D588C9-C22D-449F-A5FF-9577F6B53B22}"/>
              </a:ext>
            </a:extLst>
          </p:cNvPr>
          <p:cNvCxnSpPr>
            <a:cxnSpLocks/>
          </p:cNvCxnSpPr>
          <p:nvPr/>
        </p:nvCxnSpPr>
        <p:spPr>
          <a:xfrm flipV="1">
            <a:off x="6314126" y="2579204"/>
            <a:ext cx="3837886" cy="553825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02" name="Picture 6" descr="May be an image of tree and outdoors">
            <a:extLst>
              <a:ext uri="{FF2B5EF4-FFF2-40B4-BE49-F238E27FC236}">
                <a16:creationId xmlns:a16="http://schemas.microsoft.com/office/drawing/2014/main" id="{24A7A09F-9AF2-4EC9-B8DD-7B85C7B4B9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783" b="34766"/>
          <a:stretch/>
        </p:blipFill>
        <p:spPr bwMode="auto">
          <a:xfrm>
            <a:off x="142520" y="2286231"/>
            <a:ext cx="6192861" cy="1693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BACB4DD0-E857-44B5-86A1-19936EB16A3B}"/>
              </a:ext>
            </a:extLst>
          </p:cNvPr>
          <p:cNvCxnSpPr>
            <a:cxnSpLocks/>
          </p:cNvCxnSpPr>
          <p:nvPr/>
        </p:nvCxnSpPr>
        <p:spPr>
          <a:xfrm>
            <a:off x="5815954" y="5202752"/>
            <a:ext cx="2135054" cy="970603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FB3ABDDE-7C10-4EF4-9EE6-C8A9ACCBFC1C}"/>
              </a:ext>
            </a:extLst>
          </p:cNvPr>
          <p:cNvSpPr txBox="1"/>
          <p:nvPr/>
        </p:nvSpPr>
        <p:spPr>
          <a:xfrm>
            <a:off x="256032" y="896919"/>
            <a:ext cx="52759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7550" marR="0" lvl="0" indent="-7175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 typeface="+mj-lt"/>
              <a:buAutoNum type="arabicParenR" startAt="6"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Safety Gates &amp; Chicane </a:t>
            </a:r>
            <a:r>
              <a:rPr kumimoji="0" lang="en-GB" sz="1600" b="0" i="1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(Wungong Road South &amp; Kentucky Drive Safety Gate)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430BB4E-FA26-40A0-843A-7D6BD3DDE66C}"/>
              </a:ext>
            </a:extLst>
          </p:cNvPr>
          <p:cNvSpPr txBox="1"/>
          <p:nvPr/>
        </p:nvSpPr>
        <p:spPr>
          <a:xfrm>
            <a:off x="107279" y="41923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6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C6DD922B-0A9C-440E-9E08-B8518B06D61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461" b="30468"/>
          <a:stretch/>
        </p:blipFill>
        <p:spPr bwMode="auto">
          <a:xfrm>
            <a:off x="150453" y="4233808"/>
            <a:ext cx="5715000" cy="1846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17141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0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5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extBox 54">
            <a:extLst>
              <a:ext uri="{FF2B5EF4-FFF2-40B4-BE49-F238E27FC236}">
                <a16:creationId xmlns:a16="http://schemas.microsoft.com/office/drawing/2014/main" id="{FB3ABDDE-7C10-4EF4-9EE6-C8A9ACCBFC1C}"/>
              </a:ext>
            </a:extLst>
          </p:cNvPr>
          <p:cNvSpPr txBox="1"/>
          <p:nvPr/>
        </p:nvSpPr>
        <p:spPr>
          <a:xfrm>
            <a:off x="256032" y="896919"/>
            <a:ext cx="10891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7550" marR="0" lvl="0" indent="-7175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 typeface="+mj-lt"/>
              <a:buAutoNum type="arabicParenR" startAt="6"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Safety Gates &amp; Chicane – Still to</a:t>
            </a:r>
            <a:r>
              <a:rPr kumimoji="0" lang="en-GB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be completed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430BB4E-FA26-40A0-843A-7D6BD3DDE66C}"/>
              </a:ext>
            </a:extLst>
          </p:cNvPr>
          <p:cNvSpPr txBox="1"/>
          <p:nvPr/>
        </p:nvSpPr>
        <p:spPr>
          <a:xfrm>
            <a:off x="107279" y="419230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6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4BE6E59D-F0E2-4270-B139-B262C73760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13763" y="1661652"/>
            <a:ext cx="7230489" cy="5196348"/>
          </a:xfrm>
          <a:prstGeom prst="rect">
            <a:avLst/>
          </a:prstGeom>
        </p:spPr>
      </p:pic>
      <p:sp>
        <p:nvSpPr>
          <p:cNvPr id="60" name="Oval 59">
            <a:extLst>
              <a:ext uri="{FF2B5EF4-FFF2-40B4-BE49-F238E27FC236}">
                <a16:creationId xmlns:a16="http://schemas.microsoft.com/office/drawing/2014/main" id="{2D3E63B8-BAFE-485D-A0E3-02F09D240046}"/>
              </a:ext>
            </a:extLst>
          </p:cNvPr>
          <p:cNvSpPr/>
          <p:nvPr/>
        </p:nvSpPr>
        <p:spPr>
          <a:xfrm>
            <a:off x="6907838" y="3143397"/>
            <a:ext cx="426817" cy="426817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66B0B906-B90D-4FC7-BC2F-BC95FB73508B}"/>
              </a:ext>
            </a:extLst>
          </p:cNvPr>
          <p:cNvSpPr/>
          <p:nvPr/>
        </p:nvSpPr>
        <p:spPr>
          <a:xfrm>
            <a:off x="6907838" y="2619477"/>
            <a:ext cx="426817" cy="426817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214DE58-8A72-4841-9154-EA768D1A2F64}"/>
              </a:ext>
            </a:extLst>
          </p:cNvPr>
          <p:cNvSpPr txBox="1"/>
          <p:nvPr/>
        </p:nvSpPr>
        <p:spPr>
          <a:xfrm>
            <a:off x="2459246" y="2515940"/>
            <a:ext cx="18051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AU" sz="3200" dirty="0"/>
              <a:t>Tiara Trial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A3EDDE9-E195-4CC9-9514-5774801FD017}"/>
              </a:ext>
            </a:extLst>
          </p:cNvPr>
          <p:cNvSpPr txBox="1"/>
          <p:nvPr/>
        </p:nvSpPr>
        <p:spPr>
          <a:xfrm>
            <a:off x="445425" y="3172139"/>
            <a:ext cx="38189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AU" sz="3200" dirty="0"/>
              <a:t>Empire Rose Trail East</a:t>
            </a:r>
          </a:p>
        </p:txBody>
      </p:sp>
    </p:spTree>
    <p:extLst>
      <p:ext uri="{BB962C8B-B14F-4D97-AF65-F5344CB8AC3E}">
        <p14:creationId xmlns:p14="http://schemas.microsoft.com/office/powerpoint/2010/main" val="2134957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3" presetClass="entr" presetSubtype="28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28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60" grpId="0" animBg="1"/>
      <p:bldP spid="61" grpId="0" animBg="1"/>
      <p:bldP spid="8" grpId="0"/>
      <p:bldP spid="6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-288506" y="163540"/>
            <a:ext cx="6757545" cy="75713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4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7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56032" y="1298681"/>
            <a:ext cx="376512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36575" indent="-536575">
              <a:buClr>
                <a:srgbClr val="0000FF"/>
              </a:buClr>
              <a:buFont typeface="+mj-lt"/>
              <a:buAutoNum type="arabicParenR" startAt="7"/>
            </a:pPr>
            <a:r>
              <a:rPr lang="en-GB" sz="3200" dirty="0"/>
              <a:t>Safety controls &amp; vehicular access </a:t>
            </a:r>
            <a:r>
              <a:rPr lang="en-GB" sz="2400" i="1" dirty="0">
                <a:solidFill>
                  <a:srgbClr val="9900CC"/>
                </a:solidFill>
              </a:rPr>
              <a:t>(focus on entire DDEE) </a:t>
            </a:r>
            <a:endParaRPr lang="en-GB" sz="3200" i="1" dirty="0">
              <a:solidFill>
                <a:srgbClr val="9900CC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15EB4AC-7722-4739-8574-1E4D1F21DCBA}"/>
              </a:ext>
            </a:extLst>
          </p:cNvPr>
          <p:cNvSpPr txBox="1"/>
          <p:nvPr/>
        </p:nvSpPr>
        <p:spPr>
          <a:xfrm>
            <a:off x="187287" y="2908285"/>
            <a:ext cx="3833870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/>
              <a:t>Objectives:</a:t>
            </a:r>
          </a:p>
          <a:p>
            <a:pPr marL="285750" indent="-285750">
              <a:buClr>
                <a:srgbClr val="FF0000"/>
              </a:buClr>
              <a:buSzPct val="75000"/>
              <a:buFont typeface="Wingdings" panose="05000000000000000000" pitchFamily="2" charset="2"/>
              <a:buChar char="ü"/>
            </a:pPr>
            <a:r>
              <a:rPr lang="en-GB" sz="2000" dirty="0"/>
              <a:t>Take appropriate steps to address identified problems</a:t>
            </a:r>
          </a:p>
          <a:p>
            <a:pPr marL="715963" lvl="1" indent="-357188">
              <a:buClr>
                <a:srgbClr val="0000FF"/>
              </a:buClr>
              <a:buSzPct val="60000"/>
              <a:buFont typeface="Wingdings" panose="05000000000000000000" pitchFamily="2" charset="2"/>
              <a:buChar char="Ø"/>
            </a:pPr>
            <a:r>
              <a:rPr lang="en-GB" sz="2000" dirty="0"/>
              <a:t>Works Register</a:t>
            </a:r>
          </a:p>
          <a:p>
            <a:pPr marL="715963" lvl="1" indent="-357188">
              <a:buClr>
                <a:srgbClr val="0000FF"/>
              </a:buClr>
              <a:buSzPct val="60000"/>
              <a:buFont typeface="Wingdings" panose="05000000000000000000" pitchFamily="2" charset="2"/>
              <a:buChar char="Ø"/>
            </a:pPr>
            <a:r>
              <a:rPr lang="en-GB" sz="2000" dirty="0"/>
              <a:t>Lobby the Shire &amp; other pertinent organisations to initiate action</a:t>
            </a:r>
            <a:endParaRPr lang="en-AU" sz="2000" dirty="0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69E8F9C-B385-4A17-BD17-7907E751890F}"/>
              </a:ext>
            </a:extLst>
          </p:cNvPr>
          <p:cNvSpPr/>
          <p:nvPr/>
        </p:nvSpPr>
        <p:spPr>
          <a:xfrm>
            <a:off x="187287" y="5741264"/>
            <a:ext cx="4462534" cy="731034"/>
          </a:xfrm>
          <a:prstGeom prst="roundRect">
            <a:avLst/>
          </a:prstGeom>
          <a:solidFill>
            <a:srgbClr val="FFFFCC"/>
          </a:solidFill>
          <a:ln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b="1" dirty="0">
                <a:solidFill>
                  <a:schemeClr val="tx1"/>
                </a:solidFill>
              </a:rPr>
              <a:t>Primary solution built into the Equine Facilities Master Plan</a:t>
            </a:r>
            <a:endParaRPr lang="en-AU" sz="2000" b="1" dirty="0">
              <a:solidFill>
                <a:schemeClr val="tx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E59D651-516D-4B99-ADA0-9FD693AD3C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54232" y="1375694"/>
            <a:ext cx="7230489" cy="51963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4674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 uiExpand="1" build="p" bldLvl="2"/>
      <p:bldP spid="27" grpId="0" uiExpand="1" build="p" bldLvl="2"/>
      <p:bldP spid="2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20D5BBB3-53ED-4610-94B8-115C7C93D514}"/>
              </a:ext>
            </a:extLst>
          </p:cNvPr>
          <p:cNvSpPr txBox="1"/>
          <p:nvPr/>
        </p:nvSpPr>
        <p:spPr>
          <a:xfrm>
            <a:off x="0" y="112693"/>
            <a:ext cx="259510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ADDRESSING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3200" b="1" dirty="0">
                <a:solidFill>
                  <a:prstClr val="black"/>
                </a:solidFill>
                <a:latin typeface="Calibri" panose="020F0502020204030204"/>
              </a:rPr>
              <a:t>THE PRIME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CROSSOVERS</a:t>
            </a:r>
            <a:endParaRPr kumimoji="0" lang="en-AU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1D8989F-C442-4E2D-8972-E3BEF8AABCB2}"/>
              </a:ext>
            </a:extLst>
          </p:cNvPr>
          <p:cNvGrpSpPr/>
          <p:nvPr/>
        </p:nvGrpSpPr>
        <p:grpSpPr>
          <a:xfrm>
            <a:off x="2583798" y="0"/>
            <a:ext cx="9608202" cy="6858000"/>
            <a:chOff x="2583798" y="0"/>
            <a:chExt cx="9608202" cy="68580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8E46AB38-E6F8-4FCE-A160-CD231BB04BB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</a14:imgLayer>
                  </a14:imgProps>
                </a:ext>
              </a:extLst>
            </a:blip>
            <a:srcRect r="1082"/>
            <a:stretch/>
          </p:blipFill>
          <p:spPr>
            <a:xfrm>
              <a:off x="2583798" y="0"/>
              <a:ext cx="9608202" cy="6858000"/>
            </a:xfrm>
            <a:prstGeom prst="rect">
              <a:avLst/>
            </a:prstGeom>
          </p:spPr>
        </p:pic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6AD62F-A337-4743-BBD9-CFB212580538}"/>
                </a:ext>
              </a:extLst>
            </p:cNvPr>
            <p:cNvSpPr/>
            <p:nvPr/>
          </p:nvSpPr>
          <p:spPr>
            <a:xfrm>
              <a:off x="2589558" y="6235430"/>
              <a:ext cx="9591473" cy="573932"/>
            </a:xfrm>
            <a:custGeom>
              <a:avLst/>
              <a:gdLst>
                <a:gd name="connsiteX0" fmla="*/ 0 w 9591473"/>
                <a:gd name="connsiteY0" fmla="*/ 573932 h 573932"/>
                <a:gd name="connsiteX1" fmla="*/ 5184843 w 9591473"/>
                <a:gd name="connsiteY1" fmla="*/ 486383 h 573932"/>
                <a:gd name="connsiteX2" fmla="*/ 7110920 w 9591473"/>
                <a:gd name="connsiteY2" fmla="*/ 0 h 573932"/>
                <a:gd name="connsiteX3" fmla="*/ 9591473 w 9591473"/>
                <a:gd name="connsiteY3" fmla="*/ 0 h 57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1473" h="573932">
                  <a:moveTo>
                    <a:pt x="0" y="573932"/>
                  </a:moveTo>
                  <a:lnTo>
                    <a:pt x="5184843" y="486383"/>
                  </a:lnTo>
                  <a:lnTo>
                    <a:pt x="7110920" y="0"/>
                  </a:lnTo>
                  <a:lnTo>
                    <a:pt x="9591473" y="0"/>
                  </a:lnTo>
                </a:path>
              </a:pathLst>
            </a:custGeom>
            <a:noFill/>
            <a:ln w="7620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198E9A-49C5-4EB1-BF3B-7DD6581BB7E3}"/>
                </a:ext>
              </a:extLst>
            </p:cNvPr>
            <p:cNvSpPr/>
            <p:nvPr/>
          </p:nvSpPr>
          <p:spPr>
            <a:xfrm>
              <a:off x="4749099" y="19455"/>
              <a:ext cx="4275331" cy="418290"/>
            </a:xfrm>
            <a:custGeom>
              <a:avLst/>
              <a:gdLst>
                <a:gd name="connsiteX0" fmla="*/ 0 w 4319081"/>
                <a:gd name="connsiteY0" fmla="*/ 418290 h 418290"/>
                <a:gd name="connsiteX1" fmla="*/ 3871608 w 4319081"/>
                <a:gd name="connsiteY1" fmla="*/ 408562 h 418290"/>
                <a:gd name="connsiteX2" fmla="*/ 4319081 w 4319081"/>
                <a:gd name="connsiteY2" fmla="*/ 0 h 41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081" h="418290">
                  <a:moveTo>
                    <a:pt x="0" y="418290"/>
                  </a:moveTo>
                  <a:lnTo>
                    <a:pt x="3871608" y="408562"/>
                  </a:lnTo>
                  <a:lnTo>
                    <a:pt x="4319081" y="0"/>
                  </a:lnTo>
                </a:path>
              </a:pathLst>
            </a:custGeom>
            <a:noFill/>
            <a:ln w="7620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FDC985B-CF44-4A33-B0A1-323511B67422}"/>
                </a:ext>
              </a:extLst>
            </p:cNvPr>
            <p:cNvCxnSpPr>
              <a:cxnSpLocks/>
            </p:cNvCxnSpPr>
            <p:nvPr/>
          </p:nvCxnSpPr>
          <p:spPr>
            <a:xfrm>
              <a:off x="4758827" y="0"/>
              <a:ext cx="76138" cy="6858000"/>
            </a:xfrm>
            <a:prstGeom prst="line">
              <a:avLst/>
            </a:prstGeom>
            <a:noFill/>
            <a:ln w="7620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3A34338-1E26-4E61-9F5A-5AD66910D4E1}"/>
                </a:ext>
              </a:extLst>
            </p:cNvPr>
            <p:cNvSpPr txBox="1"/>
            <p:nvPr/>
          </p:nvSpPr>
          <p:spPr>
            <a:xfrm>
              <a:off x="2603087" y="6445572"/>
              <a:ext cx="1445909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THOMAS ROAD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0A141EA-73EE-477A-9C6E-583819F962FB}"/>
                </a:ext>
              </a:extLst>
            </p:cNvPr>
            <p:cNvSpPr txBox="1"/>
            <p:nvPr/>
          </p:nvSpPr>
          <p:spPr>
            <a:xfrm>
              <a:off x="5985005" y="90259"/>
              <a:ext cx="1401089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ROWLEY ROAD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94A3DC7-C025-4B22-B4C7-37F4F1F657B1}"/>
                </a:ext>
              </a:extLst>
            </p:cNvPr>
            <p:cNvSpPr txBox="1"/>
            <p:nvPr/>
          </p:nvSpPr>
          <p:spPr>
            <a:xfrm>
              <a:off x="9163104" y="104595"/>
              <a:ext cx="1057854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Phar Lap Drive</a:t>
              </a:r>
              <a:endParaRPr kumimoji="0" lang="en-A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FF4386B-3865-4DF4-8F95-8141ED445FAC}"/>
                </a:ext>
              </a:extLst>
            </p:cNvPr>
            <p:cNvSpPr txBox="1"/>
            <p:nvPr/>
          </p:nvSpPr>
          <p:spPr>
            <a:xfrm>
              <a:off x="10608883" y="1764731"/>
              <a:ext cx="1115691" cy="5539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WUNGONG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BROOK</a:t>
              </a:r>
              <a:endParaRPr kumimoji="0" lang="en-A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932B6C0-108B-493E-B98B-B926C277AFDB}"/>
                </a:ext>
              </a:extLst>
            </p:cNvPr>
            <p:cNvSpPr txBox="1"/>
            <p:nvPr/>
          </p:nvSpPr>
          <p:spPr>
            <a:xfrm rot="5400000">
              <a:off x="11215958" y="4365506"/>
              <a:ext cx="1293046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RAILWAY LINE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37DFFF2-0AD2-43F7-9248-1BF7947AFFB7}"/>
                </a:ext>
              </a:extLst>
            </p:cNvPr>
            <p:cNvSpPr txBox="1"/>
            <p:nvPr/>
          </p:nvSpPr>
          <p:spPr>
            <a:xfrm>
              <a:off x="10220958" y="3788527"/>
              <a:ext cx="945772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WUNGONG RD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SOUTH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E254CF9-3B5F-41F7-9DB2-0DADCB5007E0}"/>
                </a:ext>
              </a:extLst>
            </p:cNvPr>
            <p:cNvSpPr txBox="1"/>
            <p:nvPr/>
          </p:nvSpPr>
          <p:spPr>
            <a:xfrm>
              <a:off x="10787908" y="2721098"/>
              <a:ext cx="757643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DALRAY CRT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0D5078D-6826-4CD2-9629-CDFDF375B478}"/>
                </a:ext>
              </a:extLst>
            </p:cNvPr>
            <p:cNvSpPr txBox="1"/>
            <p:nvPr/>
          </p:nvSpPr>
          <p:spPr>
            <a:xfrm>
              <a:off x="3273532" y="4939194"/>
              <a:ext cx="714683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Kellet Drive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27B5758-EB38-4C1E-92CB-C2E611C349CA}"/>
                </a:ext>
              </a:extLst>
            </p:cNvPr>
            <p:cNvSpPr txBox="1"/>
            <p:nvPr/>
          </p:nvSpPr>
          <p:spPr>
            <a:xfrm>
              <a:off x="9880622" y="6294839"/>
              <a:ext cx="1445909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THOMAS ROAD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B7D6979-3A0C-466B-B1EF-2AAA67891FB0}"/>
                </a:ext>
              </a:extLst>
            </p:cNvPr>
            <p:cNvSpPr txBox="1"/>
            <p:nvPr/>
          </p:nvSpPr>
          <p:spPr>
            <a:xfrm rot="2589486">
              <a:off x="2708615" y="5659574"/>
              <a:ext cx="1248612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TONKIN HWY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E1855AB-9199-4265-ACBD-25D8414702F9}"/>
                </a:ext>
              </a:extLst>
            </p:cNvPr>
            <p:cNvSpPr txBox="1"/>
            <p:nvPr/>
          </p:nvSpPr>
          <p:spPr>
            <a:xfrm>
              <a:off x="2602674" y="3429000"/>
              <a:ext cx="1094852" cy="553998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Armadale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Rubbish Tip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F2A4B6B6-A0EF-4E13-9F4A-81D1214C01C3}"/>
                </a:ext>
              </a:extLst>
            </p:cNvPr>
            <p:cNvSpPr/>
            <p:nvPr/>
          </p:nvSpPr>
          <p:spPr>
            <a:xfrm>
              <a:off x="2727382" y="173857"/>
              <a:ext cx="1864505" cy="2475852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2B00840-5956-416C-9119-4E7C3B272A3D}"/>
                </a:ext>
              </a:extLst>
            </p:cNvPr>
            <p:cNvSpPr txBox="1"/>
            <p:nvPr/>
          </p:nvSpPr>
          <p:spPr>
            <a:xfrm>
              <a:off x="3189010" y="127690"/>
              <a:ext cx="9417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LEGEND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DFF82B8F-3F55-4B94-B060-DB6ECDD69C89}"/>
                </a:ext>
              </a:extLst>
            </p:cNvPr>
            <p:cNvGrpSpPr/>
            <p:nvPr/>
          </p:nvGrpSpPr>
          <p:grpSpPr>
            <a:xfrm>
              <a:off x="2830721" y="481953"/>
              <a:ext cx="1761167" cy="461665"/>
              <a:chOff x="1486303" y="403527"/>
              <a:chExt cx="1761167" cy="461665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7DF2C6A-D16C-45C8-B1B9-BFD43F775805}"/>
                  </a:ext>
                </a:extLst>
              </p:cNvPr>
              <p:cNvSpPr txBox="1"/>
              <p:nvPr/>
            </p:nvSpPr>
            <p:spPr>
              <a:xfrm>
                <a:off x="1822492" y="403527"/>
                <a:ext cx="142497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Indicative boundary of the DDEE </a:t>
                </a:r>
                <a:endParaRPr kumimoji="0" lang="en-A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A565A69A-667F-40FC-A377-1216B7B8D09A}"/>
                  </a:ext>
                </a:extLst>
              </p:cNvPr>
              <p:cNvSpPr/>
              <p:nvPr/>
            </p:nvSpPr>
            <p:spPr>
              <a:xfrm>
                <a:off x="1486303" y="510875"/>
                <a:ext cx="246968" cy="246968"/>
              </a:xfrm>
              <a:prstGeom prst="rect">
                <a:avLst/>
              </a:prstGeom>
              <a:solidFill>
                <a:srgbClr val="FF3300">
                  <a:alpha val="20000"/>
                </a:srgbClr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41A830-0477-4939-9CCC-D2ED5EE383AC}"/>
                </a:ext>
              </a:extLst>
            </p:cNvPr>
            <p:cNvSpPr txBox="1"/>
            <p:nvPr/>
          </p:nvSpPr>
          <p:spPr>
            <a:xfrm rot="16200000">
              <a:off x="5842077" y="1844227"/>
              <a:ext cx="1487780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MASTERS ROAD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A99DF02-2930-40D9-A022-1B06D06A0D12}"/>
                </a:ext>
              </a:extLst>
            </p:cNvPr>
            <p:cNvSpPr/>
            <p:nvPr/>
          </p:nvSpPr>
          <p:spPr>
            <a:xfrm>
              <a:off x="5388880" y="439615"/>
              <a:ext cx="1776046" cy="6242539"/>
            </a:xfrm>
            <a:custGeom>
              <a:avLst/>
              <a:gdLst>
                <a:gd name="connsiteX0" fmla="*/ 246184 w 3209192"/>
                <a:gd name="connsiteY0" fmla="*/ 0 h 6242539"/>
                <a:gd name="connsiteX1" fmla="*/ 272561 w 3209192"/>
                <a:gd name="connsiteY1" fmla="*/ 852854 h 6242539"/>
                <a:gd name="connsiteX2" fmla="*/ 668215 w 3209192"/>
                <a:gd name="connsiteY2" fmla="*/ 852854 h 6242539"/>
                <a:gd name="connsiteX3" fmla="*/ 659423 w 3209192"/>
                <a:gd name="connsiteY3" fmla="*/ 2778370 h 6242539"/>
                <a:gd name="connsiteX4" fmla="*/ 967153 w 3209192"/>
                <a:gd name="connsiteY4" fmla="*/ 2769577 h 6242539"/>
                <a:gd name="connsiteX5" fmla="*/ 975946 w 3209192"/>
                <a:gd name="connsiteY5" fmla="*/ 3024554 h 6242539"/>
                <a:gd name="connsiteX6" fmla="*/ 1371600 w 3209192"/>
                <a:gd name="connsiteY6" fmla="*/ 3736731 h 6242539"/>
                <a:gd name="connsiteX7" fmla="*/ 720969 w 3209192"/>
                <a:gd name="connsiteY7" fmla="*/ 3745523 h 6242539"/>
                <a:gd name="connsiteX8" fmla="*/ 545123 w 3209192"/>
                <a:gd name="connsiteY8" fmla="*/ 3771900 h 6242539"/>
                <a:gd name="connsiteX9" fmla="*/ 395653 w 3209192"/>
                <a:gd name="connsiteY9" fmla="*/ 3745523 h 6242539"/>
                <a:gd name="connsiteX10" fmla="*/ 0 w 3209192"/>
                <a:gd name="connsiteY10" fmla="*/ 3727939 h 6242539"/>
                <a:gd name="connsiteX11" fmla="*/ 114300 w 3209192"/>
                <a:gd name="connsiteY11" fmla="*/ 6224954 h 6242539"/>
                <a:gd name="connsiteX12" fmla="*/ 1635369 w 3209192"/>
                <a:gd name="connsiteY12" fmla="*/ 6242539 h 6242539"/>
                <a:gd name="connsiteX13" fmla="*/ 1626576 w 3209192"/>
                <a:gd name="connsiteY13" fmla="*/ 6005147 h 6242539"/>
                <a:gd name="connsiteX14" fmla="*/ 1767253 w 3209192"/>
                <a:gd name="connsiteY14" fmla="*/ 5846885 h 6242539"/>
                <a:gd name="connsiteX15" fmla="*/ 1776046 w 3209192"/>
                <a:gd name="connsiteY15" fmla="*/ 4756639 h 6242539"/>
                <a:gd name="connsiteX16" fmla="*/ 2365130 w 3209192"/>
                <a:gd name="connsiteY16" fmla="*/ 4756639 h 6242539"/>
                <a:gd name="connsiteX17" fmla="*/ 2734407 w 3209192"/>
                <a:gd name="connsiteY17" fmla="*/ 4774223 h 6242539"/>
                <a:gd name="connsiteX18" fmla="*/ 3174023 w 3209192"/>
                <a:gd name="connsiteY18" fmla="*/ 4686300 h 6242539"/>
                <a:gd name="connsiteX19" fmla="*/ 3209192 w 3209192"/>
                <a:gd name="connsiteY19" fmla="*/ 4677508 h 6242539"/>
                <a:gd name="connsiteX0" fmla="*/ 246184 w 3382509"/>
                <a:gd name="connsiteY0" fmla="*/ 0 h 6242539"/>
                <a:gd name="connsiteX1" fmla="*/ 272561 w 3382509"/>
                <a:gd name="connsiteY1" fmla="*/ 852854 h 6242539"/>
                <a:gd name="connsiteX2" fmla="*/ 668215 w 3382509"/>
                <a:gd name="connsiteY2" fmla="*/ 852854 h 6242539"/>
                <a:gd name="connsiteX3" fmla="*/ 659423 w 3382509"/>
                <a:gd name="connsiteY3" fmla="*/ 2778370 h 6242539"/>
                <a:gd name="connsiteX4" fmla="*/ 967153 w 3382509"/>
                <a:gd name="connsiteY4" fmla="*/ 2769577 h 6242539"/>
                <a:gd name="connsiteX5" fmla="*/ 975946 w 3382509"/>
                <a:gd name="connsiteY5" fmla="*/ 3024554 h 6242539"/>
                <a:gd name="connsiteX6" fmla="*/ 1371600 w 3382509"/>
                <a:gd name="connsiteY6" fmla="*/ 3736731 h 6242539"/>
                <a:gd name="connsiteX7" fmla="*/ 720969 w 3382509"/>
                <a:gd name="connsiteY7" fmla="*/ 3745523 h 6242539"/>
                <a:gd name="connsiteX8" fmla="*/ 545123 w 3382509"/>
                <a:gd name="connsiteY8" fmla="*/ 3771900 h 6242539"/>
                <a:gd name="connsiteX9" fmla="*/ 395653 w 3382509"/>
                <a:gd name="connsiteY9" fmla="*/ 3745523 h 6242539"/>
                <a:gd name="connsiteX10" fmla="*/ 0 w 3382509"/>
                <a:gd name="connsiteY10" fmla="*/ 3727939 h 6242539"/>
                <a:gd name="connsiteX11" fmla="*/ 114300 w 3382509"/>
                <a:gd name="connsiteY11" fmla="*/ 6224954 h 6242539"/>
                <a:gd name="connsiteX12" fmla="*/ 1635369 w 3382509"/>
                <a:gd name="connsiteY12" fmla="*/ 6242539 h 6242539"/>
                <a:gd name="connsiteX13" fmla="*/ 1626576 w 3382509"/>
                <a:gd name="connsiteY13" fmla="*/ 6005147 h 6242539"/>
                <a:gd name="connsiteX14" fmla="*/ 1767253 w 3382509"/>
                <a:gd name="connsiteY14" fmla="*/ 5846885 h 6242539"/>
                <a:gd name="connsiteX15" fmla="*/ 1776046 w 3382509"/>
                <a:gd name="connsiteY15" fmla="*/ 4756639 h 6242539"/>
                <a:gd name="connsiteX16" fmla="*/ 2365130 w 3382509"/>
                <a:gd name="connsiteY16" fmla="*/ 4756639 h 6242539"/>
                <a:gd name="connsiteX17" fmla="*/ 2734407 w 3382509"/>
                <a:gd name="connsiteY17" fmla="*/ 4774223 h 6242539"/>
                <a:gd name="connsiteX18" fmla="*/ 3174023 w 3382509"/>
                <a:gd name="connsiteY18" fmla="*/ 4686300 h 6242539"/>
                <a:gd name="connsiteX19" fmla="*/ 3382509 w 3382509"/>
                <a:gd name="connsiteY19" fmla="*/ 4653602 h 6242539"/>
                <a:gd name="connsiteX0" fmla="*/ 246184 w 3174023"/>
                <a:gd name="connsiteY0" fmla="*/ 0 h 6242539"/>
                <a:gd name="connsiteX1" fmla="*/ 272561 w 3174023"/>
                <a:gd name="connsiteY1" fmla="*/ 852854 h 6242539"/>
                <a:gd name="connsiteX2" fmla="*/ 668215 w 3174023"/>
                <a:gd name="connsiteY2" fmla="*/ 852854 h 6242539"/>
                <a:gd name="connsiteX3" fmla="*/ 659423 w 3174023"/>
                <a:gd name="connsiteY3" fmla="*/ 2778370 h 6242539"/>
                <a:gd name="connsiteX4" fmla="*/ 967153 w 3174023"/>
                <a:gd name="connsiteY4" fmla="*/ 2769577 h 6242539"/>
                <a:gd name="connsiteX5" fmla="*/ 975946 w 3174023"/>
                <a:gd name="connsiteY5" fmla="*/ 3024554 h 6242539"/>
                <a:gd name="connsiteX6" fmla="*/ 1371600 w 3174023"/>
                <a:gd name="connsiteY6" fmla="*/ 3736731 h 6242539"/>
                <a:gd name="connsiteX7" fmla="*/ 720969 w 3174023"/>
                <a:gd name="connsiteY7" fmla="*/ 3745523 h 6242539"/>
                <a:gd name="connsiteX8" fmla="*/ 545123 w 3174023"/>
                <a:gd name="connsiteY8" fmla="*/ 3771900 h 6242539"/>
                <a:gd name="connsiteX9" fmla="*/ 395653 w 3174023"/>
                <a:gd name="connsiteY9" fmla="*/ 3745523 h 6242539"/>
                <a:gd name="connsiteX10" fmla="*/ 0 w 3174023"/>
                <a:gd name="connsiteY10" fmla="*/ 3727939 h 6242539"/>
                <a:gd name="connsiteX11" fmla="*/ 114300 w 3174023"/>
                <a:gd name="connsiteY11" fmla="*/ 6224954 h 6242539"/>
                <a:gd name="connsiteX12" fmla="*/ 1635369 w 3174023"/>
                <a:gd name="connsiteY12" fmla="*/ 6242539 h 6242539"/>
                <a:gd name="connsiteX13" fmla="*/ 1626576 w 3174023"/>
                <a:gd name="connsiteY13" fmla="*/ 6005147 h 6242539"/>
                <a:gd name="connsiteX14" fmla="*/ 1767253 w 3174023"/>
                <a:gd name="connsiteY14" fmla="*/ 5846885 h 6242539"/>
                <a:gd name="connsiteX15" fmla="*/ 1776046 w 3174023"/>
                <a:gd name="connsiteY15" fmla="*/ 4756639 h 6242539"/>
                <a:gd name="connsiteX16" fmla="*/ 2365130 w 3174023"/>
                <a:gd name="connsiteY16" fmla="*/ 4756639 h 6242539"/>
                <a:gd name="connsiteX17" fmla="*/ 2734407 w 3174023"/>
                <a:gd name="connsiteY17" fmla="*/ 4774223 h 6242539"/>
                <a:gd name="connsiteX18" fmla="*/ 3174023 w 3174023"/>
                <a:gd name="connsiteY18" fmla="*/ 4686300 h 6242539"/>
                <a:gd name="connsiteX0" fmla="*/ 246184 w 2734407"/>
                <a:gd name="connsiteY0" fmla="*/ 0 h 6242539"/>
                <a:gd name="connsiteX1" fmla="*/ 272561 w 2734407"/>
                <a:gd name="connsiteY1" fmla="*/ 852854 h 6242539"/>
                <a:gd name="connsiteX2" fmla="*/ 668215 w 2734407"/>
                <a:gd name="connsiteY2" fmla="*/ 852854 h 6242539"/>
                <a:gd name="connsiteX3" fmla="*/ 659423 w 2734407"/>
                <a:gd name="connsiteY3" fmla="*/ 2778370 h 6242539"/>
                <a:gd name="connsiteX4" fmla="*/ 967153 w 2734407"/>
                <a:gd name="connsiteY4" fmla="*/ 2769577 h 6242539"/>
                <a:gd name="connsiteX5" fmla="*/ 975946 w 2734407"/>
                <a:gd name="connsiteY5" fmla="*/ 3024554 h 6242539"/>
                <a:gd name="connsiteX6" fmla="*/ 1371600 w 2734407"/>
                <a:gd name="connsiteY6" fmla="*/ 3736731 h 6242539"/>
                <a:gd name="connsiteX7" fmla="*/ 720969 w 2734407"/>
                <a:gd name="connsiteY7" fmla="*/ 3745523 h 6242539"/>
                <a:gd name="connsiteX8" fmla="*/ 545123 w 2734407"/>
                <a:gd name="connsiteY8" fmla="*/ 3771900 h 6242539"/>
                <a:gd name="connsiteX9" fmla="*/ 395653 w 2734407"/>
                <a:gd name="connsiteY9" fmla="*/ 3745523 h 6242539"/>
                <a:gd name="connsiteX10" fmla="*/ 0 w 2734407"/>
                <a:gd name="connsiteY10" fmla="*/ 3727939 h 6242539"/>
                <a:gd name="connsiteX11" fmla="*/ 114300 w 2734407"/>
                <a:gd name="connsiteY11" fmla="*/ 6224954 h 6242539"/>
                <a:gd name="connsiteX12" fmla="*/ 1635369 w 2734407"/>
                <a:gd name="connsiteY12" fmla="*/ 6242539 h 6242539"/>
                <a:gd name="connsiteX13" fmla="*/ 1626576 w 2734407"/>
                <a:gd name="connsiteY13" fmla="*/ 6005147 h 6242539"/>
                <a:gd name="connsiteX14" fmla="*/ 1767253 w 2734407"/>
                <a:gd name="connsiteY14" fmla="*/ 5846885 h 6242539"/>
                <a:gd name="connsiteX15" fmla="*/ 1776046 w 2734407"/>
                <a:gd name="connsiteY15" fmla="*/ 4756639 h 6242539"/>
                <a:gd name="connsiteX16" fmla="*/ 2365130 w 2734407"/>
                <a:gd name="connsiteY16" fmla="*/ 4756639 h 6242539"/>
                <a:gd name="connsiteX17" fmla="*/ 2734407 w 2734407"/>
                <a:gd name="connsiteY17" fmla="*/ 4774223 h 6242539"/>
                <a:gd name="connsiteX0" fmla="*/ 246184 w 2365130"/>
                <a:gd name="connsiteY0" fmla="*/ 0 h 6242539"/>
                <a:gd name="connsiteX1" fmla="*/ 272561 w 2365130"/>
                <a:gd name="connsiteY1" fmla="*/ 852854 h 6242539"/>
                <a:gd name="connsiteX2" fmla="*/ 668215 w 2365130"/>
                <a:gd name="connsiteY2" fmla="*/ 852854 h 6242539"/>
                <a:gd name="connsiteX3" fmla="*/ 659423 w 2365130"/>
                <a:gd name="connsiteY3" fmla="*/ 2778370 h 6242539"/>
                <a:gd name="connsiteX4" fmla="*/ 967153 w 2365130"/>
                <a:gd name="connsiteY4" fmla="*/ 2769577 h 6242539"/>
                <a:gd name="connsiteX5" fmla="*/ 975946 w 2365130"/>
                <a:gd name="connsiteY5" fmla="*/ 3024554 h 6242539"/>
                <a:gd name="connsiteX6" fmla="*/ 1371600 w 2365130"/>
                <a:gd name="connsiteY6" fmla="*/ 3736731 h 6242539"/>
                <a:gd name="connsiteX7" fmla="*/ 720969 w 2365130"/>
                <a:gd name="connsiteY7" fmla="*/ 3745523 h 6242539"/>
                <a:gd name="connsiteX8" fmla="*/ 545123 w 2365130"/>
                <a:gd name="connsiteY8" fmla="*/ 3771900 h 6242539"/>
                <a:gd name="connsiteX9" fmla="*/ 395653 w 2365130"/>
                <a:gd name="connsiteY9" fmla="*/ 3745523 h 6242539"/>
                <a:gd name="connsiteX10" fmla="*/ 0 w 2365130"/>
                <a:gd name="connsiteY10" fmla="*/ 3727939 h 6242539"/>
                <a:gd name="connsiteX11" fmla="*/ 114300 w 2365130"/>
                <a:gd name="connsiteY11" fmla="*/ 6224954 h 6242539"/>
                <a:gd name="connsiteX12" fmla="*/ 1635369 w 2365130"/>
                <a:gd name="connsiteY12" fmla="*/ 6242539 h 6242539"/>
                <a:gd name="connsiteX13" fmla="*/ 1626576 w 2365130"/>
                <a:gd name="connsiteY13" fmla="*/ 6005147 h 6242539"/>
                <a:gd name="connsiteX14" fmla="*/ 1767253 w 2365130"/>
                <a:gd name="connsiteY14" fmla="*/ 5846885 h 6242539"/>
                <a:gd name="connsiteX15" fmla="*/ 1776046 w 2365130"/>
                <a:gd name="connsiteY15" fmla="*/ 4756639 h 6242539"/>
                <a:gd name="connsiteX16" fmla="*/ 2365130 w 2365130"/>
                <a:gd name="connsiteY16" fmla="*/ 4756639 h 6242539"/>
                <a:gd name="connsiteX0" fmla="*/ 246184 w 1776046"/>
                <a:gd name="connsiteY0" fmla="*/ 0 h 6242539"/>
                <a:gd name="connsiteX1" fmla="*/ 272561 w 1776046"/>
                <a:gd name="connsiteY1" fmla="*/ 852854 h 6242539"/>
                <a:gd name="connsiteX2" fmla="*/ 668215 w 1776046"/>
                <a:gd name="connsiteY2" fmla="*/ 852854 h 6242539"/>
                <a:gd name="connsiteX3" fmla="*/ 659423 w 1776046"/>
                <a:gd name="connsiteY3" fmla="*/ 2778370 h 6242539"/>
                <a:gd name="connsiteX4" fmla="*/ 967153 w 1776046"/>
                <a:gd name="connsiteY4" fmla="*/ 2769577 h 6242539"/>
                <a:gd name="connsiteX5" fmla="*/ 975946 w 1776046"/>
                <a:gd name="connsiteY5" fmla="*/ 3024554 h 6242539"/>
                <a:gd name="connsiteX6" fmla="*/ 1371600 w 1776046"/>
                <a:gd name="connsiteY6" fmla="*/ 3736731 h 6242539"/>
                <a:gd name="connsiteX7" fmla="*/ 720969 w 1776046"/>
                <a:gd name="connsiteY7" fmla="*/ 3745523 h 6242539"/>
                <a:gd name="connsiteX8" fmla="*/ 545123 w 1776046"/>
                <a:gd name="connsiteY8" fmla="*/ 3771900 h 6242539"/>
                <a:gd name="connsiteX9" fmla="*/ 395653 w 1776046"/>
                <a:gd name="connsiteY9" fmla="*/ 3745523 h 6242539"/>
                <a:gd name="connsiteX10" fmla="*/ 0 w 1776046"/>
                <a:gd name="connsiteY10" fmla="*/ 3727939 h 6242539"/>
                <a:gd name="connsiteX11" fmla="*/ 114300 w 1776046"/>
                <a:gd name="connsiteY11" fmla="*/ 6224954 h 6242539"/>
                <a:gd name="connsiteX12" fmla="*/ 1635369 w 1776046"/>
                <a:gd name="connsiteY12" fmla="*/ 6242539 h 6242539"/>
                <a:gd name="connsiteX13" fmla="*/ 1626576 w 1776046"/>
                <a:gd name="connsiteY13" fmla="*/ 6005147 h 6242539"/>
                <a:gd name="connsiteX14" fmla="*/ 1767253 w 1776046"/>
                <a:gd name="connsiteY14" fmla="*/ 5846885 h 6242539"/>
                <a:gd name="connsiteX15" fmla="*/ 1776046 w 1776046"/>
                <a:gd name="connsiteY15" fmla="*/ 4756639 h 624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6046" h="6242539">
                  <a:moveTo>
                    <a:pt x="246184" y="0"/>
                  </a:moveTo>
                  <a:lnTo>
                    <a:pt x="272561" y="852854"/>
                  </a:lnTo>
                  <a:lnTo>
                    <a:pt x="668215" y="852854"/>
                  </a:lnTo>
                  <a:cubicBezTo>
                    <a:pt x="665284" y="1494693"/>
                    <a:pt x="662354" y="2136531"/>
                    <a:pt x="659423" y="2778370"/>
                  </a:cubicBezTo>
                  <a:lnTo>
                    <a:pt x="967153" y="2769577"/>
                  </a:lnTo>
                  <a:lnTo>
                    <a:pt x="975946" y="3024554"/>
                  </a:lnTo>
                  <a:lnTo>
                    <a:pt x="1371600" y="3736731"/>
                  </a:lnTo>
                  <a:lnTo>
                    <a:pt x="720969" y="3745523"/>
                  </a:lnTo>
                  <a:lnTo>
                    <a:pt x="545123" y="3771900"/>
                  </a:lnTo>
                  <a:lnTo>
                    <a:pt x="395653" y="3745523"/>
                  </a:lnTo>
                  <a:lnTo>
                    <a:pt x="0" y="3727939"/>
                  </a:lnTo>
                  <a:lnTo>
                    <a:pt x="114300" y="6224954"/>
                  </a:lnTo>
                  <a:lnTo>
                    <a:pt x="1635369" y="6242539"/>
                  </a:lnTo>
                  <a:lnTo>
                    <a:pt x="1626576" y="6005147"/>
                  </a:lnTo>
                  <a:lnTo>
                    <a:pt x="1767253" y="5846885"/>
                  </a:lnTo>
                  <a:lnTo>
                    <a:pt x="1776046" y="4756639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C62B36-50EC-4335-8CC2-CF608773E521}"/>
                </a:ext>
              </a:extLst>
            </p:cNvPr>
            <p:cNvSpPr/>
            <p:nvPr/>
          </p:nvSpPr>
          <p:spPr>
            <a:xfrm>
              <a:off x="5661441" y="1283677"/>
              <a:ext cx="386861" cy="905608"/>
            </a:xfrm>
            <a:custGeom>
              <a:avLst/>
              <a:gdLst>
                <a:gd name="connsiteX0" fmla="*/ 0 w 386861"/>
                <a:gd name="connsiteY0" fmla="*/ 0 h 905608"/>
                <a:gd name="connsiteX1" fmla="*/ 17584 w 386861"/>
                <a:gd name="connsiteY1" fmla="*/ 325315 h 905608"/>
                <a:gd name="connsiteX2" fmla="*/ 386861 w 386861"/>
                <a:gd name="connsiteY2" fmla="*/ 905608 h 90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861" h="905608">
                  <a:moveTo>
                    <a:pt x="0" y="0"/>
                  </a:moveTo>
                  <a:lnTo>
                    <a:pt x="17584" y="325315"/>
                  </a:lnTo>
                  <a:lnTo>
                    <a:pt x="386861" y="905608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17B8B076-F414-4FB8-A98E-3C66C795638C}"/>
                </a:ext>
              </a:extLst>
            </p:cNvPr>
            <p:cNvCxnSpPr>
              <a:cxnSpLocks/>
            </p:cNvCxnSpPr>
            <p:nvPr/>
          </p:nvCxnSpPr>
          <p:spPr>
            <a:xfrm>
              <a:off x="5899273" y="1925955"/>
              <a:ext cx="145250" cy="22457"/>
            </a:xfrm>
            <a:prstGeom prst="line">
              <a:avLst/>
            </a:prstGeom>
            <a:no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58A162-C206-40B2-ABDF-2D11E4FE2C4B}"/>
                </a:ext>
              </a:extLst>
            </p:cNvPr>
            <p:cNvSpPr/>
            <p:nvPr/>
          </p:nvSpPr>
          <p:spPr>
            <a:xfrm>
              <a:off x="8615654" y="404446"/>
              <a:ext cx="708328" cy="3400554"/>
            </a:xfrm>
            <a:custGeom>
              <a:avLst/>
              <a:gdLst>
                <a:gd name="connsiteX0" fmla="*/ 0 w 817685"/>
                <a:gd name="connsiteY0" fmla="*/ 0 h 3683977"/>
                <a:gd name="connsiteX1" fmla="*/ 70339 w 817685"/>
                <a:gd name="connsiteY1" fmla="*/ 123092 h 3683977"/>
                <a:gd name="connsiteX2" fmla="*/ 184639 w 817685"/>
                <a:gd name="connsiteY2" fmla="*/ 571500 h 3683977"/>
                <a:gd name="connsiteX3" fmla="*/ 457200 w 817685"/>
                <a:gd name="connsiteY3" fmla="*/ 1274885 h 3683977"/>
                <a:gd name="connsiteX4" fmla="*/ 413239 w 817685"/>
                <a:gd name="connsiteY4" fmla="*/ 1582616 h 3683977"/>
                <a:gd name="connsiteX5" fmla="*/ 342900 w 817685"/>
                <a:gd name="connsiteY5" fmla="*/ 1855177 h 3683977"/>
                <a:gd name="connsiteX6" fmla="*/ 254977 w 817685"/>
                <a:gd name="connsiteY6" fmla="*/ 2321169 h 3683977"/>
                <a:gd name="connsiteX7" fmla="*/ 228600 w 817685"/>
                <a:gd name="connsiteY7" fmla="*/ 2558562 h 3683977"/>
                <a:gd name="connsiteX8" fmla="*/ 307731 w 817685"/>
                <a:gd name="connsiteY8" fmla="*/ 2804746 h 3683977"/>
                <a:gd name="connsiteX9" fmla="*/ 606670 w 817685"/>
                <a:gd name="connsiteY9" fmla="*/ 3279531 h 3683977"/>
                <a:gd name="connsiteX10" fmla="*/ 756139 w 817685"/>
                <a:gd name="connsiteY10" fmla="*/ 3508131 h 3683977"/>
                <a:gd name="connsiteX11" fmla="*/ 817685 w 817685"/>
                <a:gd name="connsiteY11" fmla="*/ 3683977 h 3683977"/>
                <a:gd name="connsiteX0" fmla="*/ 0 w 781826"/>
                <a:gd name="connsiteY0" fmla="*/ 0 h 3582377"/>
                <a:gd name="connsiteX1" fmla="*/ 70339 w 781826"/>
                <a:gd name="connsiteY1" fmla="*/ 123092 h 3582377"/>
                <a:gd name="connsiteX2" fmla="*/ 184639 w 781826"/>
                <a:gd name="connsiteY2" fmla="*/ 571500 h 3582377"/>
                <a:gd name="connsiteX3" fmla="*/ 457200 w 781826"/>
                <a:gd name="connsiteY3" fmla="*/ 1274885 h 3582377"/>
                <a:gd name="connsiteX4" fmla="*/ 413239 w 781826"/>
                <a:gd name="connsiteY4" fmla="*/ 1582616 h 3582377"/>
                <a:gd name="connsiteX5" fmla="*/ 342900 w 781826"/>
                <a:gd name="connsiteY5" fmla="*/ 1855177 h 3582377"/>
                <a:gd name="connsiteX6" fmla="*/ 254977 w 781826"/>
                <a:gd name="connsiteY6" fmla="*/ 2321169 h 3582377"/>
                <a:gd name="connsiteX7" fmla="*/ 228600 w 781826"/>
                <a:gd name="connsiteY7" fmla="*/ 2558562 h 3582377"/>
                <a:gd name="connsiteX8" fmla="*/ 307731 w 781826"/>
                <a:gd name="connsiteY8" fmla="*/ 2804746 h 3582377"/>
                <a:gd name="connsiteX9" fmla="*/ 606670 w 781826"/>
                <a:gd name="connsiteY9" fmla="*/ 3279531 h 3582377"/>
                <a:gd name="connsiteX10" fmla="*/ 756139 w 781826"/>
                <a:gd name="connsiteY10" fmla="*/ 3508131 h 3582377"/>
                <a:gd name="connsiteX11" fmla="*/ 781826 w 781826"/>
                <a:gd name="connsiteY11" fmla="*/ 3582377 h 3582377"/>
                <a:gd name="connsiteX0" fmla="*/ 0 w 756139"/>
                <a:gd name="connsiteY0" fmla="*/ 0 h 3508131"/>
                <a:gd name="connsiteX1" fmla="*/ 70339 w 756139"/>
                <a:gd name="connsiteY1" fmla="*/ 123092 h 3508131"/>
                <a:gd name="connsiteX2" fmla="*/ 184639 w 756139"/>
                <a:gd name="connsiteY2" fmla="*/ 571500 h 3508131"/>
                <a:gd name="connsiteX3" fmla="*/ 457200 w 756139"/>
                <a:gd name="connsiteY3" fmla="*/ 1274885 h 3508131"/>
                <a:gd name="connsiteX4" fmla="*/ 413239 w 756139"/>
                <a:gd name="connsiteY4" fmla="*/ 1582616 h 3508131"/>
                <a:gd name="connsiteX5" fmla="*/ 342900 w 756139"/>
                <a:gd name="connsiteY5" fmla="*/ 1855177 h 3508131"/>
                <a:gd name="connsiteX6" fmla="*/ 254977 w 756139"/>
                <a:gd name="connsiteY6" fmla="*/ 2321169 h 3508131"/>
                <a:gd name="connsiteX7" fmla="*/ 228600 w 756139"/>
                <a:gd name="connsiteY7" fmla="*/ 2558562 h 3508131"/>
                <a:gd name="connsiteX8" fmla="*/ 307731 w 756139"/>
                <a:gd name="connsiteY8" fmla="*/ 2804746 h 3508131"/>
                <a:gd name="connsiteX9" fmla="*/ 606670 w 756139"/>
                <a:gd name="connsiteY9" fmla="*/ 3279531 h 3508131"/>
                <a:gd name="connsiteX10" fmla="*/ 756139 w 756139"/>
                <a:gd name="connsiteY10" fmla="*/ 3508131 h 3508131"/>
                <a:gd name="connsiteX0" fmla="*/ 0 w 738210"/>
                <a:gd name="connsiteY0" fmla="*/ 0 h 3460319"/>
                <a:gd name="connsiteX1" fmla="*/ 70339 w 738210"/>
                <a:gd name="connsiteY1" fmla="*/ 123092 h 3460319"/>
                <a:gd name="connsiteX2" fmla="*/ 184639 w 738210"/>
                <a:gd name="connsiteY2" fmla="*/ 571500 h 3460319"/>
                <a:gd name="connsiteX3" fmla="*/ 457200 w 738210"/>
                <a:gd name="connsiteY3" fmla="*/ 1274885 h 3460319"/>
                <a:gd name="connsiteX4" fmla="*/ 413239 w 738210"/>
                <a:gd name="connsiteY4" fmla="*/ 1582616 h 3460319"/>
                <a:gd name="connsiteX5" fmla="*/ 342900 w 738210"/>
                <a:gd name="connsiteY5" fmla="*/ 1855177 h 3460319"/>
                <a:gd name="connsiteX6" fmla="*/ 254977 w 738210"/>
                <a:gd name="connsiteY6" fmla="*/ 2321169 h 3460319"/>
                <a:gd name="connsiteX7" fmla="*/ 228600 w 738210"/>
                <a:gd name="connsiteY7" fmla="*/ 2558562 h 3460319"/>
                <a:gd name="connsiteX8" fmla="*/ 307731 w 738210"/>
                <a:gd name="connsiteY8" fmla="*/ 2804746 h 3460319"/>
                <a:gd name="connsiteX9" fmla="*/ 606670 w 738210"/>
                <a:gd name="connsiteY9" fmla="*/ 3279531 h 3460319"/>
                <a:gd name="connsiteX10" fmla="*/ 738210 w 738210"/>
                <a:gd name="connsiteY10" fmla="*/ 3460319 h 3460319"/>
                <a:gd name="connsiteX0" fmla="*/ 0 w 720281"/>
                <a:gd name="connsiteY0" fmla="*/ 0 h 3436413"/>
                <a:gd name="connsiteX1" fmla="*/ 70339 w 720281"/>
                <a:gd name="connsiteY1" fmla="*/ 123092 h 3436413"/>
                <a:gd name="connsiteX2" fmla="*/ 184639 w 720281"/>
                <a:gd name="connsiteY2" fmla="*/ 571500 h 3436413"/>
                <a:gd name="connsiteX3" fmla="*/ 457200 w 720281"/>
                <a:gd name="connsiteY3" fmla="*/ 1274885 h 3436413"/>
                <a:gd name="connsiteX4" fmla="*/ 413239 w 720281"/>
                <a:gd name="connsiteY4" fmla="*/ 1582616 h 3436413"/>
                <a:gd name="connsiteX5" fmla="*/ 342900 w 720281"/>
                <a:gd name="connsiteY5" fmla="*/ 1855177 h 3436413"/>
                <a:gd name="connsiteX6" fmla="*/ 254977 w 720281"/>
                <a:gd name="connsiteY6" fmla="*/ 2321169 h 3436413"/>
                <a:gd name="connsiteX7" fmla="*/ 228600 w 720281"/>
                <a:gd name="connsiteY7" fmla="*/ 2558562 h 3436413"/>
                <a:gd name="connsiteX8" fmla="*/ 307731 w 720281"/>
                <a:gd name="connsiteY8" fmla="*/ 2804746 h 3436413"/>
                <a:gd name="connsiteX9" fmla="*/ 606670 w 720281"/>
                <a:gd name="connsiteY9" fmla="*/ 3279531 h 3436413"/>
                <a:gd name="connsiteX10" fmla="*/ 720281 w 720281"/>
                <a:gd name="connsiteY10" fmla="*/ 3436413 h 3436413"/>
                <a:gd name="connsiteX0" fmla="*/ 0 w 708328"/>
                <a:gd name="connsiteY0" fmla="*/ 0 h 3400554"/>
                <a:gd name="connsiteX1" fmla="*/ 70339 w 708328"/>
                <a:gd name="connsiteY1" fmla="*/ 123092 h 3400554"/>
                <a:gd name="connsiteX2" fmla="*/ 184639 w 708328"/>
                <a:gd name="connsiteY2" fmla="*/ 571500 h 3400554"/>
                <a:gd name="connsiteX3" fmla="*/ 457200 w 708328"/>
                <a:gd name="connsiteY3" fmla="*/ 1274885 h 3400554"/>
                <a:gd name="connsiteX4" fmla="*/ 413239 w 708328"/>
                <a:gd name="connsiteY4" fmla="*/ 1582616 h 3400554"/>
                <a:gd name="connsiteX5" fmla="*/ 342900 w 708328"/>
                <a:gd name="connsiteY5" fmla="*/ 1855177 h 3400554"/>
                <a:gd name="connsiteX6" fmla="*/ 254977 w 708328"/>
                <a:gd name="connsiteY6" fmla="*/ 2321169 h 3400554"/>
                <a:gd name="connsiteX7" fmla="*/ 228600 w 708328"/>
                <a:gd name="connsiteY7" fmla="*/ 2558562 h 3400554"/>
                <a:gd name="connsiteX8" fmla="*/ 307731 w 708328"/>
                <a:gd name="connsiteY8" fmla="*/ 2804746 h 3400554"/>
                <a:gd name="connsiteX9" fmla="*/ 606670 w 708328"/>
                <a:gd name="connsiteY9" fmla="*/ 3279531 h 3400554"/>
                <a:gd name="connsiteX10" fmla="*/ 708328 w 708328"/>
                <a:gd name="connsiteY10" fmla="*/ 3400554 h 340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8328" h="3400554">
                  <a:moveTo>
                    <a:pt x="0" y="0"/>
                  </a:moveTo>
                  <a:lnTo>
                    <a:pt x="70339" y="123092"/>
                  </a:lnTo>
                  <a:lnTo>
                    <a:pt x="184639" y="571500"/>
                  </a:lnTo>
                  <a:lnTo>
                    <a:pt x="457200" y="1274885"/>
                  </a:lnTo>
                  <a:lnTo>
                    <a:pt x="413239" y="1582616"/>
                  </a:lnTo>
                  <a:lnTo>
                    <a:pt x="342900" y="1855177"/>
                  </a:lnTo>
                  <a:lnTo>
                    <a:pt x="254977" y="2321169"/>
                  </a:lnTo>
                  <a:lnTo>
                    <a:pt x="228600" y="2558562"/>
                  </a:lnTo>
                  <a:lnTo>
                    <a:pt x="307731" y="2804746"/>
                  </a:lnTo>
                  <a:lnTo>
                    <a:pt x="606670" y="3279531"/>
                  </a:lnTo>
                  <a:lnTo>
                    <a:pt x="708328" y="3400554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E502DF2-7357-4AA9-836D-58A4A2CD9726}"/>
                </a:ext>
              </a:extLst>
            </p:cNvPr>
            <p:cNvSpPr/>
            <p:nvPr/>
          </p:nvSpPr>
          <p:spPr>
            <a:xfrm>
              <a:off x="7824349" y="2242038"/>
              <a:ext cx="2066192" cy="659424"/>
            </a:xfrm>
            <a:custGeom>
              <a:avLst/>
              <a:gdLst>
                <a:gd name="connsiteX0" fmla="*/ 0 w 2066192"/>
                <a:gd name="connsiteY0" fmla="*/ 281354 h 659424"/>
                <a:gd name="connsiteX1" fmla="*/ 1143000 w 2066192"/>
                <a:gd name="connsiteY1" fmla="*/ 35170 h 659424"/>
                <a:gd name="connsiteX2" fmla="*/ 1450731 w 2066192"/>
                <a:gd name="connsiteY2" fmla="*/ 0 h 659424"/>
                <a:gd name="connsiteX3" fmla="*/ 1626577 w 2066192"/>
                <a:gd name="connsiteY3" fmla="*/ 52754 h 659424"/>
                <a:gd name="connsiteX4" fmla="*/ 1846384 w 2066192"/>
                <a:gd name="connsiteY4" fmla="*/ 518747 h 659424"/>
                <a:gd name="connsiteX5" fmla="*/ 2066192 w 2066192"/>
                <a:gd name="connsiteY5" fmla="*/ 659424 h 65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6192" h="659424">
                  <a:moveTo>
                    <a:pt x="0" y="281354"/>
                  </a:moveTo>
                  <a:lnTo>
                    <a:pt x="1143000" y="35170"/>
                  </a:lnTo>
                  <a:lnTo>
                    <a:pt x="1450731" y="0"/>
                  </a:lnTo>
                  <a:lnTo>
                    <a:pt x="1626577" y="52754"/>
                  </a:lnTo>
                  <a:lnTo>
                    <a:pt x="1846384" y="518747"/>
                  </a:lnTo>
                  <a:lnTo>
                    <a:pt x="2066192" y="659424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519401F-2A53-49A9-AD84-D9967B03C2F7}"/>
                </a:ext>
              </a:extLst>
            </p:cNvPr>
            <p:cNvCxnSpPr>
              <a:cxnSpLocks/>
              <a:stCxn id="23" idx="3"/>
            </p:cNvCxnSpPr>
            <p:nvPr/>
          </p:nvCxnSpPr>
          <p:spPr>
            <a:xfrm flipH="1">
              <a:off x="4834965" y="3217985"/>
              <a:ext cx="1213338" cy="0"/>
            </a:xfrm>
            <a:prstGeom prst="line">
              <a:avLst/>
            </a:pr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26D3C72-D9C8-4C9C-B101-3CE6BBBB2D1F}"/>
                </a:ext>
              </a:extLst>
            </p:cNvPr>
            <p:cNvSpPr/>
            <p:nvPr/>
          </p:nvSpPr>
          <p:spPr>
            <a:xfrm>
              <a:off x="7695425" y="2540977"/>
              <a:ext cx="155301" cy="1479399"/>
            </a:xfrm>
            <a:custGeom>
              <a:avLst/>
              <a:gdLst>
                <a:gd name="connsiteX0" fmla="*/ 114300 w 114300"/>
                <a:gd name="connsiteY0" fmla="*/ 0 h 1433146"/>
                <a:gd name="connsiteX1" fmla="*/ 61546 w 114300"/>
                <a:gd name="connsiteY1" fmla="*/ 96715 h 1433146"/>
                <a:gd name="connsiteX2" fmla="*/ 79130 w 114300"/>
                <a:gd name="connsiteY2" fmla="*/ 641838 h 1433146"/>
                <a:gd name="connsiteX3" fmla="*/ 0 w 114300"/>
                <a:gd name="connsiteY3" fmla="*/ 650631 h 1433146"/>
                <a:gd name="connsiteX4" fmla="*/ 26377 w 114300"/>
                <a:gd name="connsiteY4" fmla="*/ 1433146 h 1433146"/>
                <a:gd name="connsiteX0" fmla="*/ 114300 w 114300"/>
                <a:gd name="connsiteY0" fmla="*/ 0 h 1500747"/>
                <a:gd name="connsiteX1" fmla="*/ 61546 w 114300"/>
                <a:gd name="connsiteY1" fmla="*/ 96715 h 1500747"/>
                <a:gd name="connsiteX2" fmla="*/ 79130 w 114300"/>
                <a:gd name="connsiteY2" fmla="*/ 641838 h 1500747"/>
                <a:gd name="connsiteX3" fmla="*/ 0 w 114300"/>
                <a:gd name="connsiteY3" fmla="*/ 650631 h 1500747"/>
                <a:gd name="connsiteX4" fmla="*/ 26377 w 114300"/>
                <a:gd name="connsiteY4" fmla="*/ 1500747 h 1500747"/>
                <a:gd name="connsiteX0" fmla="*/ 114300 w 114300"/>
                <a:gd name="connsiteY0" fmla="*/ 0 h 1443820"/>
                <a:gd name="connsiteX1" fmla="*/ 61546 w 114300"/>
                <a:gd name="connsiteY1" fmla="*/ 96715 h 1443820"/>
                <a:gd name="connsiteX2" fmla="*/ 79130 w 114300"/>
                <a:gd name="connsiteY2" fmla="*/ 641838 h 1443820"/>
                <a:gd name="connsiteX3" fmla="*/ 0 w 114300"/>
                <a:gd name="connsiteY3" fmla="*/ 650631 h 1443820"/>
                <a:gd name="connsiteX4" fmla="*/ 18521 w 114300"/>
                <a:gd name="connsiteY4" fmla="*/ 1443820 h 1443820"/>
                <a:gd name="connsiteX0" fmla="*/ 114300 w 114300"/>
                <a:gd name="connsiteY0" fmla="*/ 0 h 1479400"/>
                <a:gd name="connsiteX1" fmla="*/ 61546 w 114300"/>
                <a:gd name="connsiteY1" fmla="*/ 96715 h 1479400"/>
                <a:gd name="connsiteX2" fmla="*/ 79130 w 114300"/>
                <a:gd name="connsiteY2" fmla="*/ 641838 h 1479400"/>
                <a:gd name="connsiteX3" fmla="*/ 0 w 114300"/>
                <a:gd name="connsiteY3" fmla="*/ 650631 h 1479400"/>
                <a:gd name="connsiteX4" fmla="*/ 21140 w 114300"/>
                <a:gd name="connsiteY4" fmla="*/ 1479400 h 14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79400">
                  <a:moveTo>
                    <a:pt x="114300" y="0"/>
                  </a:moveTo>
                  <a:lnTo>
                    <a:pt x="61546" y="96715"/>
                  </a:lnTo>
                  <a:lnTo>
                    <a:pt x="79130" y="641838"/>
                  </a:lnTo>
                  <a:lnTo>
                    <a:pt x="0" y="650631"/>
                  </a:lnTo>
                  <a:cubicBezTo>
                    <a:pt x="8792" y="911469"/>
                    <a:pt x="12348" y="1218562"/>
                    <a:pt x="21140" y="1479400"/>
                  </a:cubicBez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D4DB812-054B-402B-B614-61C1AD310EA6}"/>
                </a:ext>
              </a:extLst>
            </p:cNvPr>
            <p:cNvSpPr/>
            <p:nvPr/>
          </p:nvSpPr>
          <p:spPr>
            <a:xfrm>
              <a:off x="7789180" y="764931"/>
              <a:ext cx="96715" cy="1732084"/>
            </a:xfrm>
            <a:custGeom>
              <a:avLst/>
              <a:gdLst>
                <a:gd name="connsiteX0" fmla="*/ 0 w 96715"/>
                <a:gd name="connsiteY0" fmla="*/ 0 h 1732084"/>
                <a:gd name="connsiteX1" fmla="*/ 17584 w 96715"/>
                <a:gd name="connsiteY1" fmla="*/ 1169377 h 1732084"/>
                <a:gd name="connsiteX2" fmla="*/ 52753 w 96715"/>
                <a:gd name="connsiteY2" fmla="*/ 1380392 h 1732084"/>
                <a:gd name="connsiteX3" fmla="*/ 35169 w 96715"/>
                <a:gd name="connsiteY3" fmla="*/ 1644161 h 1732084"/>
                <a:gd name="connsiteX4" fmla="*/ 96715 w 96715"/>
                <a:gd name="connsiteY4" fmla="*/ 1732084 h 17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15" h="1732084">
                  <a:moveTo>
                    <a:pt x="0" y="0"/>
                  </a:moveTo>
                  <a:lnTo>
                    <a:pt x="17584" y="1169377"/>
                  </a:lnTo>
                  <a:lnTo>
                    <a:pt x="52753" y="1380392"/>
                  </a:lnTo>
                  <a:lnTo>
                    <a:pt x="35169" y="1644161"/>
                  </a:lnTo>
                  <a:lnTo>
                    <a:pt x="96715" y="1732084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E558C3F-527D-4270-9B3C-B6DE42DEBD82}"/>
                </a:ext>
              </a:extLst>
            </p:cNvPr>
            <p:cNvSpPr/>
            <p:nvPr/>
          </p:nvSpPr>
          <p:spPr>
            <a:xfrm>
              <a:off x="4870133" y="6664569"/>
              <a:ext cx="624254" cy="0"/>
            </a:xfrm>
            <a:custGeom>
              <a:avLst/>
              <a:gdLst>
                <a:gd name="connsiteX0" fmla="*/ 624254 w 624254"/>
                <a:gd name="connsiteY0" fmla="*/ 0 h 0"/>
                <a:gd name="connsiteX1" fmla="*/ 0 w 624254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4254">
                  <a:moveTo>
                    <a:pt x="624254" y="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B2CF8AE-BE84-4FD1-8DB7-A1C3C3732C89}"/>
                </a:ext>
              </a:extLst>
            </p:cNvPr>
            <p:cNvSpPr/>
            <p:nvPr/>
          </p:nvSpPr>
          <p:spPr>
            <a:xfrm>
              <a:off x="6778064" y="4167554"/>
              <a:ext cx="387602" cy="1046284"/>
            </a:xfrm>
            <a:custGeom>
              <a:avLst/>
              <a:gdLst>
                <a:gd name="connsiteX0" fmla="*/ 0 w 404446"/>
                <a:gd name="connsiteY0" fmla="*/ 8792 h 1046284"/>
                <a:gd name="connsiteX1" fmla="*/ 351692 w 404446"/>
                <a:gd name="connsiteY1" fmla="*/ 0 h 1046284"/>
                <a:gd name="connsiteX2" fmla="*/ 386861 w 404446"/>
                <a:gd name="connsiteY2" fmla="*/ 96715 h 1046284"/>
                <a:gd name="connsiteX3" fmla="*/ 404446 w 404446"/>
                <a:gd name="connsiteY3" fmla="*/ 1046284 h 1046284"/>
                <a:gd name="connsiteX0" fmla="*/ 0 w 393772"/>
                <a:gd name="connsiteY0" fmla="*/ 8792 h 1046284"/>
                <a:gd name="connsiteX1" fmla="*/ 351692 w 393772"/>
                <a:gd name="connsiteY1" fmla="*/ 0 h 1046284"/>
                <a:gd name="connsiteX2" fmla="*/ 386861 w 393772"/>
                <a:gd name="connsiteY2" fmla="*/ 96715 h 1046284"/>
                <a:gd name="connsiteX3" fmla="*/ 393772 w 393772"/>
                <a:gd name="connsiteY3" fmla="*/ 1046284 h 1046284"/>
                <a:gd name="connsiteX0" fmla="*/ 0 w 404446"/>
                <a:gd name="connsiteY0" fmla="*/ 8792 h 1046284"/>
                <a:gd name="connsiteX1" fmla="*/ 351692 w 404446"/>
                <a:gd name="connsiteY1" fmla="*/ 0 h 1046284"/>
                <a:gd name="connsiteX2" fmla="*/ 386861 w 404446"/>
                <a:gd name="connsiteY2" fmla="*/ 96715 h 1046284"/>
                <a:gd name="connsiteX3" fmla="*/ 404446 w 404446"/>
                <a:gd name="connsiteY3" fmla="*/ 1046284 h 1046284"/>
                <a:gd name="connsiteX0" fmla="*/ 0 w 397330"/>
                <a:gd name="connsiteY0" fmla="*/ 8792 h 1046284"/>
                <a:gd name="connsiteX1" fmla="*/ 351692 w 397330"/>
                <a:gd name="connsiteY1" fmla="*/ 0 h 1046284"/>
                <a:gd name="connsiteX2" fmla="*/ 386861 w 397330"/>
                <a:gd name="connsiteY2" fmla="*/ 96715 h 1046284"/>
                <a:gd name="connsiteX3" fmla="*/ 397330 w 397330"/>
                <a:gd name="connsiteY3" fmla="*/ 1046284 h 1046284"/>
                <a:gd name="connsiteX0" fmla="*/ 0 w 387602"/>
                <a:gd name="connsiteY0" fmla="*/ 8792 h 1046284"/>
                <a:gd name="connsiteX1" fmla="*/ 351692 w 387602"/>
                <a:gd name="connsiteY1" fmla="*/ 0 h 1046284"/>
                <a:gd name="connsiteX2" fmla="*/ 386861 w 387602"/>
                <a:gd name="connsiteY2" fmla="*/ 96715 h 1046284"/>
                <a:gd name="connsiteX3" fmla="*/ 387602 w 387602"/>
                <a:gd name="connsiteY3" fmla="*/ 1046284 h 104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602" h="1046284">
                  <a:moveTo>
                    <a:pt x="0" y="8792"/>
                  </a:moveTo>
                  <a:lnTo>
                    <a:pt x="351692" y="0"/>
                  </a:lnTo>
                  <a:lnTo>
                    <a:pt x="386861" y="96715"/>
                  </a:lnTo>
                  <a:lnTo>
                    <a:pt x="387602" y="1046284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D8A0D98-682C-4B06-944E-019E89CB73E7}"/>
                </a:ext>
              </a:extLst>
            </p:cNvPr>
            <p:cNvSpPr/>
            <p:nvPr/>
          </p:nvSpPr>
          <p:spPr>
            <a:xfrm flipV="1">
              <a:off x="7084869" y="4163460"/>
              <a:ext cx="173463" cy="536"/>
            </a:xfrm>
            <a:custGeom>
              <a:avLst/>
              <a:gdLst>
                <a:gd name="connsiteX0" fmla="*/ 0 w 175846"/>
                <a:gd name="connsiteY0" fmla="*/ 8792 h 8792"/>
                <a:gd name="connsiteX1" fmla="*/ 175846 w 175846"/>
                <a:gd name="connsiteY1" fmla="*/ 0 h 8792"/>
                <a:gd name="connsiteX0" fmla="*/ 0 w 11061"/>
                <a:gd name="connsiteY0" fmla="*/ 3774 h 3774"/>
                <a:gd name="connsiteX1" fmla="*/ 11061 w 11061"/>
                <a:gd name="connsiteY1" fmla="*/ 0 h 3774"/>
                <a:gd name="connsiteX0" fmla="*/ 0 w 10000"/>
                <a:gd name="connsiteY0" fmla="*/ 2770 h 3788"/>
                <a:gd name="connsiteX1" fmla="*/ 10000 w 10000"/>
                <a:gd name="connsiteY1" fmla="*/ 1019 h 3788"/>
                <a:gd name="connsiteX0" fmla="*/ 0 w 10000"/>
                <a:gd name="connsiteY0" fmla="*/ 4623 h 4623"/>
                <a:gd name="connsiteX1" fmla="*/ 10000 w 10000"/>
                <a:gd name="connsiteY1" fmla="*/ 0 h 4623"/>
                <a:gd name="connsiteX0" fmla="*/ 0 w 10000"/>
                <a:gd name="connsiteY0" fmla="*/ 0 h 1778"/>
                <a:gd name="connsiteX1" fmla="*/ 10000 w 10000"/>
                <a:gd name="connsiteY1" fmla="*/ 1778 h 1778"/>
                <a:gd name="connsiteX0" fmla="*/ 0 w 9863"/>
                <a:gd name="connsiteY0" fmla="*/ 56257 h 56257"/>
                <a:gd name="connsiteX1" fmla="*/ 9863 w 9863"/>
                <a:gd name="connsiteY1" fmla="*/ 0 h 56257"/>
                <a:gd name="connsiteX0" fmla="*/ 0 w 9442"/>
                <a:gd name="connsiteY0" fmla="*/ 661 h 661"/>
                <a:gd name="connsiteX1" fmla="*/ 9442 w 9442"/>
                <a:gd name="connsiteY1" fmla="*/ 0 h 661"/>
                <a:gd name="connsiteX0" fmla="*/ 0 w 9606"/>
                <a:gd name="connsiteY0" fmla="*/ 0 h 1774"/>
                <a:gd name="connsiteX1" fmla="*/ 9606 w 9606"/>
                <a:gd name="connsiteY1" fmla="*/ 1774 h 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06" h="1774">
                  <a:moveTo>
                    <a:pt x="0" y="0"/>
                  </a:moveTo>
                  <a:lnTo>
                    <a:pt x="9606" y="1774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889FAA13-A1DC-4D2F-AC96-DD83A121D220}"/>
                </a:ext>
              </a:extLst>
            </p:cNvPr>
            <p:cNvCxnSpPr>
              <a:cxnSpLocks/>
              <a:endCxn id="39" idx="2"/>
            </p:cNvCxnSpPr>
            <p:nvPr/>
          </p:nvCxnSpPr>
          <p:spPr>
            <a:xfrm>
              <a:off x="7296810" y="3182815"/>
              <a:ext cx="506130" cy="0"/>
            </a:xfrm>
            <a:prstGeom prst="line">
              <a:avLst/>
            </a:prstGeom>
            <a:ln w="762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E8F7BBA-375F-4FA0-A4D8-739A8ADEE1D3}"/>
                </a:ext>
              </a:extLst>
            </p:cNvPr>
            <p:cNvSpPr/>
            <p:nvPr/>
          </p:nvSpPr>
          <p:spPr>
            <a:xfrm>
              <a:off x="8749265" y="3735294"/>
              <a:ext cx="1302871" cy="1583765"/>
            </a:xfrm>
            <a:custGeom>
              <a:avLst/>
              <a:gdLst>
                <a:gd name="connsiteX0" fmla="*/ 573741 w 1302871"/>
                <a:gd name="connsiteY0" fmla="*/ 29882 h 1583765"/>
                <a:gd name="connsiteX1" fmla="*/ 806824 w 1302871"/>
                <a:gd name="connsiteY1" fmla="*/ 0 h 1583765"/>
                <a:gd name="connsiteX2" fmla="*/ 902447 w 1302871"/>
                <a:gd name="connsiteY2" fmla="*/ 71718 h 1583765"/>
                <a:gd name="connsiteX3" fmla="*/ 1093694 w 1302871"/>
                <a:gd name="connsiteY3" fmla="*/ 173318 h 1583765"/>
                <a:gd name="connsiteX4" fmla="*/ 1159435 w 1302871"/>
                <a:gd name="connsiteY4" fmla="*/ 310777 h 1583765"/>
                <a:gd name="connsiteX5" fmla="*/ 1302871 w 1302871"/>
                <a:gd name="connsiteY5" fmla="*/ 286871 h 1583765"/>
                <a:gd name="connsiteX6" fmla="*/ 675341 w 1302871"/>
                <a:gd name="connsiteY6" fmla="*/ 1440330 h 1583765"/>
                <a:gd name="connsiteX7" fmla="*/ 699247 w 1302871"/>
                <a:gd name="connsiteY7" fmla="*/ 1577788 h 1583765"/>
                <a:gd name="connsiteX8" fmla="*/ 17929 w 1302871"/>
                <a:gd name="connsiteY8" fmla="*/ 1583765 h 1583765"/>
                <a:gd name="connsiteX9" fmla="*/ 0 w 1302871"/>
                <a:gd name="connsiteY9" fmla="*/ 1350682 h 1583765"/>
                <a:gd name="connsiteX10" fmla="*/ 161365 w 1302871"/>
                <a:gd name="connsiteY10" fmla="*/ 1159435 h 1583765"/>
                <a:gd name="connsiteX11" fmla="*/ 125506 w 1302871"/>
                <a:gd name="connsiteY11" fmla="*/ 974165 h 1583765"/>
                <a:gd name="connsiteX12" fmla="*/ 125506 w 1302871"/>
                <a:gd name="connsiteY12" fmla="*/ 866588 h 1583765"/>
                <a:gd name="connsiteX13" fmla="*/ 185271 w 1302871"/>
                <a:gd name="connsiteY13" fmla="*/ 723153 h 1583765"/>
                <a:gd name="connsiteX14" fmla="*/ 328706 w 1302871"/>
                <a:gd name="connsiteY14" fmla="*/ 513977 h 1583765"/>
                <a:gd name="connsiteX15" fmla="*/ 472141 w 1302871"/>
                <a:gd name="connsiteY15" fmla="*/ 274918 h 1583765"/>
                <a:gd name="connsiteX16" fmla="*/ 573741 w 1302871"/>
                <a:gd name="connsiteY16" fmla="*/ 29882 h 158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2871" h="1583765">
                  <a:moveTo>
                    <a:pt x="573741" y="29882"/>
                  </a:moveTo>
                  <a:lnTo>
                    <a:pt x="806824" y="0"/>
                  </a:lnTo>
                  <a:lnTo>
                    <a:pt x="902447" y="71718"/>
                  </a:lnTo>
                  <a:lnTo>
                    <a:pt x="1093694" y="173318"/>
                  </a:lnTo>
                  <a:lnTo>
                    <a:pt x="1159435" y="310777"/>
                  </a:lnTo>
                  <a:lnTo>
                    <a:pt x="1302871" y="286871"/>
                  </a:lnTo>
                  <a:lnTo>
                    <a:pt x="675341" y="1440330"/>
                  </a:lnTo>
                  <a:lnTo>
                    <a:pt x="699247" y="1577788"/>
                  </a:lnTo>
                  <a:lnTo>
                    <a:pt x="17929" y="1583765"/>
                  </a:lnTo>
                  <a:lnTo>
                    <a:pt x="0" y="1350682"/>
                  </a:lnTo>
                  <a:lnTo>
                    <a:pt x="161365" y="1159435"/>
                  </a:lnTo>
                  <a:lnTo>
                    <a:pt x="125506" y="974165"/>
                  </a:lnTo>
                  <a:lnTo>
                    <a:pt x="125506" y="866588"/>
                  </a:lnTo>
                  <a:lnTo>
                    <a:pt x="185271" y="723153"/>
                  </a:lnTo>
                  <a:lnTo>
                    <a:pt x="328706" y="513977"/>
                  </a:lnTo>
                  <a:lnTo>
                    <a:pt x="472141" y="274918"/>
                  </a:lnTo>
                  <a:lnTo>
                    <a:pt x="573741" y="29882"/>
                  </a:lnTo>
                  <a:close/>
                </a:path>
              </a:pathLst>
            </a:custGeom>
            <a:solidFill>
              <a:srgbClr val="FFFF00">
                <a:alpha val="50196"/>
              </a:srgbClr>
            </a:solidFill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801DEFC-1E2C-4E52-A542-F1D014599670}"/>
                </a:ext>
              </a:extLst>
            </p:cNvPr>
            <p:cNvSpPr/>
            <p:nvPr/>
          </p:nvSpPr>
          <p:spPr>
            <a:xfrm>
              <a:off x="8133689" y="4494306"/>
              <a:ext cx="729129" cy="215153"/>
            </a:xfrm>
            <a:custGeom>
              <a:avLst/>
              <a:gdLst>
                <a:gd name="connsiteX0" fmla="*/ 729129 w 729129"/>
                <a:gd name="connsiteY0" fmla="*/ 215153 h 215153"/>
                <a:gd name="connsiteX1" fmla="*/ 0 w 729129"/>
                <a:gd name="connsiteY1" fmla="*/ 215153 h 215153"/>
                <a:gd name="connsiteX2" fmla="*/ 0 w 729129"/>
                <a:gd name="connsiteY2" fmla="*/ 0 h 21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29" h="215153">
                  <a:moveTo>
                    <a:pt x="729129" y="215153"/>
                  </a:moveTo>
                  <a:lnTo>
                    <a:pt x="0" y="215153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A1D5DB3-3A00-4758-A94A-BE5965945702}"/>
                </a:ext>
              </a:extLst>
            </p:cNvPr>
            <p:cNvCxnSpPr>
              <a:stCxn id="27" idx="1"/>
            </p:cNvCxnSpPr>
            <p:nvPr/>
          </p:nvCxnSpPr>
          <p:spPr>
            <a:xfrm>
              <a:off x="8133689" y="4709459"/>
              <a:ext cx="0" cy="143435"/>
            </a:xfrm>
            <a:prstGeom prst="line">
              <a:avLst/>
            </a:prstGeom>
            <a:ln w="762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339DB3FE-2F67-43E9-8275-C4D9675E5905}"/>
                </a:ext>
              </a:extLst>
            </p:cNvPr>
            <p:cNvCxnSpPr>
              <a:cxnSpLocks/>
            </p:cNvCxnSpPr>
            <p:nvPr/>
          </p:nvCxnSpPr>
          <p:spPr>
            <a:xfrm>
              <a:off x="6257028" y="4984376"/>
              <a:ext cx="138354" cy="866589"/>
            </a:xfrm>
            <a:prstGeom prst="line">
              <a:avLst/>
            </a:prstGeom>
            <a:ln w="762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60B2F201-D262-402C-A3F8-04411988F3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161661" y="4984376"/>
              <a:ext cx="171446" cy="29942"/>
            </a:xfrm>
            <a:prstGeom prst="line">
              <a:avLst/>
            </a:prstGeom>
            <a:ln w="762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346A1489-9A4D-43F3-BEC3-B5BEC233066D}"/>
                </a:ext>
              </a:extLst>
            </p:cNvPr>
            <p:cNvCxnSpPr>
              <a:cxnSpLocks/>
            </p:cNvCxnSpPr>
            <p:nvPr/>
          </p:nvCxnSpPr>
          <p:spPr>
            <a:xfrm>
              <a:off x="6309659" y="5829512"/>
              <a:ext cx="171446" cy="0"/>
            </a:xfrm>
            <a:prstGeom prst="line">
              <a:avLst/>
            </a:prstGeom>
            <a:ln w="762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3C7C0637-E1BB-4C2A-84BE-DC5DF22C08C6}"/>
                </a:ext>
              </a:extLst>
            </p:cNvPr>
            <p:cNvCxnSpPr/>
            <p:nvPr/>
          </p:nvCxnSpPr>
          <p:spPr>
            <a:xfrm>
              <a:off x="6360038" y="5525632"/>
              <a:ext cx="806564" cy="0"/>
            </a:xfrm>
            <a:prstGeom prst="line">
              <a:avLst/>
            </a:prstGeom>
            <a:ln w="762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0BAA91D6-3F69-4119-9769-699A902F952D}"/>
                </a:ext>
              </a:extLst>
            </p:cNvPr>
            <p:cNvSpPr txBox="1"/>
            <p:nvPr/>
          </p:nvSpPr>
          <p:spPr>
            <a:xfrm rot="16080000">
              <a:off x="5208965" y="772859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R35603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FD20321-C21C-4829-AC80-662F93DDC17B}"/>
                </a:ext>
              </a:extLst>
            </p:cNvPr>
            <p:cNvSpPr/>
            <p:nvPr/>
          </p:nvSpPr>
          <p:spPr>
            <a:xfrm>
              <a:off x="8289967" y="5301574"/>
              <a:ext cx="1361872" cy="1225686"/>
            </a:xfrm>
            <a:custGeom>
              <a:avLst/>
              <a:gdLst>
                <a:gd name="connsiteX0" fmla="*/ 0 w 1361872"/>
                <a:gd name="connsiteY0" fmla="*/ 1225686 h 1225686"/>
                <a:gd name="connsiteX1" fmla="*/ 1361872 w 1361872"/>
                <a:gd name="connsiteY1" fmla="*/ 885217 h 1225686"/>
                <a:gd name="connsiteX2" fmla="*/ 1342417 w 1361872"/>
                <a:gd name="connsiteY2" fmla="*/ 58366 h 1225686"/>
                <a:gd name="connsiteX3" fmla="*/ 1186774 w 1361872"/>
                <a:gd name="connsiteY3" fmla="*/ 48639 h 1225686"/>
                <a:gd name="connsiteX4" fmla="*/ 1128408 w 1361872"/>
                <a:gd name="connsiteY4" fmla="*/ 0 h 1225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1872" h="1225686">
                  <a:moveTo>
                    <a:pt x="0" y="1225686"/>
                  </a:moveTo>
                  <a:lnTo>
                    <a:pt x="1361872" y="885217"/>
                  </a:lnTo>
                  <a:lnTo>
                    <a:pt x="1342417" y="58366"/>
                  </a:lnTo>
                  <a:lnTo>
                    <a:pt x="1186774" y="48639"/>
                  </a:lnTo>
                  <a:lnTo>
                    <a:pt x="1128408" y="0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2291546-A63A-4375-A7A2-B13B515574C9}"/>
                </a:ext>
              </a:extLst>
            </p:cNvPr>
            <p:cNvSpPr txBox="1"/>
            <p:nvPr/>
          </p:nvSpPr>
          <p:spPr>
            <a:xfrm rot="3395973">
              <a:off x="5435009" y="1869917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R42696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5C069763-812F-495D-B33D-C56728F6F165}"/>
                </a:ext>
              </a:extLst>
            </p:cNvPr>
            <p:cNvSpPr txBox="1"/>
            <p:nvPr/>
          </p:nvSpPr>
          <p:spPr>
            <a:xfrm rot="16200000">
              <a:off x="5958665" y="2516205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R35603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80C9AF25-C9E1-4C5D-8951-E1583002595F}"/>
                </a:ext>
              </a:extLst>
            </p:cNvPr>
            <p:cNvSpPr txBox="1"/>
            <p:nvPr/>
          </p:nvSpPr>
          <p:spPr>
            <a:xfrm>
              <a:off x="5160753" y="2940328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R35603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EA0D3A44-27A0-4FC4-AA0C-79AAE6A25C85}"/>
                </a:ext>
              </a:extLst>
            </p:cNvPr>
            <p:cNvSpPr txBox="1"/>
            <p:nvPr/>
          </p:nvSpPr>
          <p:spPr>
            <a:xfrm rot="3660000">
              <a:off x="6446337" y="3671094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R35603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B7107E7E-7157-4803-BBC6-9501928CCCE8}"/>
                </a:ext>
              </a:extLst>
            </p:cNvPr>
            <p:cNvSpPr txBox="1"/>
            <p:nvPr/>
          </p:nvSpPr>
          <p:spPr>
            <a:xfrm rot="16200000">
              <a:off x="7059199" y="4697529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R35603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87302A3E-DE8C-4167-8913-971FA74A9709}"/>
                </a:ext>
              </a:extLst>
            </p:cNvPr>
            <p:cNvSpPr txBox="1"/>
            <p:nvPr/>
          </p:nvSpPr>
          <p:spPr>
            <a:xfrm>
              <a:off x="6014352" y="4750932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R35603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5ED5DC79-BCED-4A52-BBEE-04149AC3999A}"/>
                </a:ext>
              </a:extLst>
            </p:cNvPr>
            <p:cNvSpPr txBox="1"/>
            <p:nvPr/>
          </p:nvSpPr>
          <p:spPr>
            <a:xfrm rot="16080000">
              <a:off x="5014783" y="5355315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R35603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896841C-EA25-46AE-B6DC-9F58CE3B62CA}"/>
                </a:ext>
              </a:extLst>
            </p:cNvPr>
            <p:cNvSpPr txBox="1"/>
            <p:nvPr/>
          </p:nvSpPr>
          <p:spPr>
            <a:xfrm rot="60000">
              <a:off x="6058851" y="6425042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R35603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9993306-FD66-4595-A116-29A86594BD8F}"/>
                </a:ext>
              </a:extLst>
            </p:cNvPr>
            <p:cNvSpPr txBox="1"/>
            <p:nvPr/>
          </p:nvSpPr>
          <p:spPr>
            <a:xfrm rot="4200000">
              <a:off x="8842003" y="1146503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R35706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5B19241C-5CBC-4464-B60E-F3EFF41C8D98}"/>
                </a:ext>
              </a:extLst>
            </p:cNvPr>
            <p:cNvSpPr txBox="1"/>
            <p:nvPr/>
          </p:nvSpPr>
          <p:spPr>
            <a:xfrm rot="3960000">
              <a:off x="9471122" y="2404683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R35706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749EA9-CACD-450B-9F2A-901D08201583}"/>
                </a:ext>
              </a:extLst>
            </p:cNvPr>
            <p:cNvSpPr txBox="1"/>
            <p:nvPr/>
          </p:nvSpPr>
          <p:spPr>
            <a:xfrm rot="20880000">
              <a:off x="8164860" y="2105068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R35706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A74D28F0-9968-42D2-A3DF-884CCA4875B2}"/>
                </a:ext>
              </a:extLst>
            </p:cNvPr>
            <p:cNvSpPr txBox="1"/>
            <p:nvPr/>
          </p:nvSpPr>
          <p:spPr>
            <a:xfrm rot="16200000">
              <a:off x="7361485" y="1264373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R35701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E94F7227-7D8A-46C0-8B95-8EB1FC9F3965}"/>
                </a:ext>
              </a:extLst>
            </p:cNvPr>
            <p:cNvSpPr txBox="1"/>
            <p:nvPr/>
          </p:nvSpPr>
          <p:spPr>
            <a:xfrm rot="16080000">
              <a:off x="7701424" y="2842252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R35702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686BE1B0-D12C-4284-A682-3E4E5649BAED}"/>
                </a:ext>
              </a:extLst>
            </p:cNvPr>
            <p:cNvSpPr txBox="1"/>
            <p:nvPr/>
          </p:nvSpPr>
          <p:spPr>
            <a:xfrm>
              <a:off x="7170794" y="2929721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R38830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B4833B-0A35-44B5-8696-4125BBF41E3E}"/>
                </a:ext>
              </a:extLst>
            </p:cNvPr>
            <p:cNvSpPr/>
            <p:nvPr/>
          </p:nvSpPr>
          <p:spPr>
            <a:xfrm>
              <a:off x="7735490" y="3745149"/>
              <a:ext cx="1517515" cy="116732"/>
            </a:xfrm>
            <a:custGeom>
              <a:avLst/>
              <a:gdLst>
                <a:gd name="connsiteX0" fmla="*/ 1517515 w 1517515"/>
                <a:gd name="connsiteY0" fmla="*/ 116732 h 116732"/>
                <a:gd name="connsiteX1" fmla="*/ 1060315 w 1517515"/>
                <a:gd name="connsiteY1" fmla="*/ 0 h 116732"/>
                <a:gd name="connsiteX2" fmla="*/ 0 w 1517515"/>
                <a:gd name="connsiteY2" fmla="*/ 0 h 1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7515" h="116732">
                  <a:moveTo>
                    <a:pt x="1517515" y="116732"/>
                  </a:moveTo>
                  <a:lnTo>
                    <a:pt x="1060315" y="0"/>
                  </a:ln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163353E7-6DA9-42C1-89F2-63FE505A83E3}"/>
                </a:ext>
              </a:extLst>
            </p:cNvPr>
            <p:cNvSpPr txBox="1"/>
            <p:nvPr/>
          </p:nvSpPr>
          <p:spPr>
            <a:xfrm>
              <a:off x="8399442" y="3487091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R35601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BD773842-5C68-4226-9F1C-32C2D7B18191}"/>
                </a:ext>
              </a:extLst>
            </p:cNvPr>
            <p:cNvSpPr txBox="1"/>
            <p:nvPr/>
          </p:nvSpPr>
          <p:spPr>
            <a:xfrm>
              <a:off x="8219985" y="4454328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R35701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E2C5397-26B4-4C0B-86C4-B03CB2DA758B}"/>
                </a:ext>
              </a:extLst>
            </p:cNvPr>
            <p:cNvSpPr txBox="1"/>
            <p:nvPr/>
          </p:nvSpPr>
          <p:spPr>
            <a:xfrm rot="20700000">
              <a:off x="8512822" y="6115957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R35701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AC15F30F-DE35-4A1E-9751-B6CE5BE5C4D8}"/>
                </a:ext>
              </a:extLst>
            </p:cNvPr>
            <p:cNvSpPr txBox="1"/>
            <p:nvPr/>
          </p:nvSpPr>
          <p:spPr>
            <a:xfrm rot="16140000">
              <a:off x="9211992" y="5737179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R35701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24F2D64-912D-4F40-B7D3-999A8FD8202D}"/>
                </a:ext>
              </a:extLst>
            </p:cNvPr>
            <p:cNvSpPr txBox="1"/>
            <p:nvPr/>
          </p:nvSpPr>
          <p:spPr>
            <a:xfrm>
              <a:off x="9235228" y="4100317"/>
              <a:ext cx="548512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R35701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Lot 3263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(70 Acres)</a:t>
              </a:r>
              <a:endParaRPr kumimoji="0" lang="en-AU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D90ED72-0212-4F49-98CE-D4CE73179C31}"/>
                </a:ext>
              </a:extLst>
            </p:cNvPr>
            <p:cNvSpPr/>
            <p:nvPr/>
          </p:nvSpPr>
          <p:spPr>
            <a:xfrm>
              <a:off x="7792596" y="4155072"/>
              <a:ext cx="1231834" cy="142134"/>
            </a:xfrm>
            <a:custGeom>
              <a:avLst/>
              <a:gdLst>
                <a:gd name="connsiteX0" fmla="*/ 1231834 w 1231834"/>
                <a:gd name="connsiteY0" fmla="*/ 142134 h 142134"/>
                <a:gd name="connsiteX1" fmla="*/ 1099175 w 1231834"/>
                <a:gd name="connsiteY1" fmla="*/ 0 h 142134"/>
                <a:gd name="connsiteX2" fmla="*/ 1009157 w 1231834"/>
                <a:gd name="connsiteY2" fmla="*/ 4737 h 142134"/>
                <a:gd name="connsiteX3" fmla="*/ 867022 w 1231834"/>
                <a:gd name="connsiteY3" fmla="*/ 42640 h 142134"/>
                <a:gd name="connsiteX4" fmla="*/ 0 w 1231834"/>
                <a:gd name="connsiteY4" fmla="*/ 37902 h 14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834" h="142134">
                  <a:moveTo>
                    <a:pt x="1231834" y="142134"/>
                  </a:moveTo>
                  <a:lnTo>
                    <a:pt x="1099175" y="0"/>
                  </a:lnTo>
                  <a:lnTo>
                    <a:pt x="1009157" y="4737"/>
                  </a:lnTo>
                  <a:lnTo>
                    <a:pt x="867022" y="42640"/>
                  </a:lnTo>
                  <a:lnTo>
                    <a:pt x="0" y="37902"/>
                  </a:ln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8C23F70-5BE0-4316-9A88-3C518ACFCB3C}"/>
                </a:ext>
              </a:extLst>
            </p:cNvPr>
            <p:cNvSpPr/>
            <p:nvPr/>
          </p:nvSpPr>
          <p:spPr>
            <a:xfrm>
              <a:off x="7171941" y="5320576"/>
              <a:ext cx="1648763" cy="341123"/>
            </a:xfrm>
            <a:custGeom>
              <a:avLst/>
              <a:gdLst>
                <a:gd name="connsiteX0" fmla="*/ 0 w 1648763"/>
                <a:gd name="connsiteY0" fmla="*/ 326910 h 341123"/>
                <a:gd name="connsiteX1" fmla="*/ 625393 w 1648763"/>
                <a:gd name="connsiteY1" fmla="*/ 341123 h 341123"/>
                <a:gd name="connsiteX2" fmla="*/ 1146554 w 1648763"/>
                <a:gd name="connsiteY2" fmla="*/ 284270 h 341123"/>
                <a:gd name="connsiteX3" fmla="*/ 1582433 w 1648763"/>
                <a:gd name="connsiteY3" fmla="*/ 156348 h 341123"/>
                <a:gd name="connsiteX4" fmla="*/ 1648763 w 1648763"/>
                <a:gd name="connsiteY4" fmla="*/ 0 h 34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763" h="341123">
                  <a:moveTo>
                    <a:pt x="0" y="326910"/>
                  </a:moveTo>
                  <a:lnTo>
                    <a:pt x="625393" y="341123"/>
                  </a:lnTo>
                  <a:lnTo>
                    <a:pt x="1146554" y="284270"/>
                  </a:lnTo>
                  <a:lnTo>
                    <a:pt x="1582433" y="156348"/>
                  </a:lnTo>
                  <a:lnTo>
                    <a:pt x="1648763" y="0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DEC420A-9CA9-4535-B7A4-835293313632}"/>
                </a:ext>
              </a:extLst>
            </p:cNvPr>
            <p:cNvSpPr txBox="1"/>
            <p:nvPr/>
          </p:nvSpPr>
          <p:spPr>
            <a:xfrm rot="21271533">
              <a:off x="7843372" y="5361452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R35701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F714460-4496-4092-8035-6C93DBB0D662}"/>
                </a:ext>
              </a:extLst>
            </p:cNvPr>
            <p:cNvSpPr/>
            <p:nvPr/>
          </p:nvSpPr>
          <p:spPr>
            <a:xfrm>
              <a:off x="7787858" y="5344265"/>
              <a:ext cx="1482939" cy="791217"/>
            </a:xfrm>
            <a:custGeom>
              <a:avLst/>
              <a:gdLst>
                <a:gd name="connsiteX0" fmla="*/ 0 w 1482939"/>
                <a:gd name="connsiteY0" fmla="*/ 791217 h 791217"/>
                <a:gd name="connsiteX1" fmla="*/ 478521 w 1482939"/>
                <a:gd name="connsiteY1" fmla="*/ 762790 h 791217"/>
                <a:gd name="connsiteX2" fmla="*/ 1056535 w 1482939"/>
                <a:gd name="connsiteY2" fmla="*/ 535374 h 791217"/>
                <a:gd name="connsiteX3" fmla="*/ 1345542 w 1482939"/>
                <a:gd name="connsiteY3" fmla="*/ 317434 h 791217"/>
                <a:gd name="connsiteX4" fmla="*/ 1482939 w 1482939"/>
                <a:gd name="connsiteY4" fmla="*/ 0 h 79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2939" h="791217">
                  <a:moveTo>
                    <a:pt x="0" y="791217"/>
                  </a:moveTo>
                  <a:lnTo>
                    <a:pt x="478521" y="762790"/>
                  </a:lnTo>
                  <a:lnTo>
                    <a:pt x="1056535" y="535374"/>
                  </a:lnTo>
                  <a:lnTo>
                    <a:pt x="1345542" y="317434"/>
                  </a:lnTo>
                  <a:lnTo>
                    <a:pt x="1482939" y="0"/>
                  </a:ln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A4185CDE-8BE5-469F-996B-69991EFAB32D}"/>
                </a:ext>
              </a:extLst>
            </p:cNvPr>
            <p:cNvSpPr txBox="1"/>
            <p:nvPr/>
          </p:nvSpPr>
          <p:spPr>
            <a:xfrm>
              <a:off x="7893462" y="3934291"/>
              <a:ext cx="950453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Evening Peal Ct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A1556449-3DC3-442E-8DA0-656B1E785ACD}"/>
                </a:ext>
              </a:extLst>
            </p:cNvPr>
            <p:cNvSpPr/>
            <p:nvPr/>
          </p:nvSpPr>
          <p:spPr>
            <a:xfrm>
              <a:off x="6822026" y="439615"/>
              <a:ext cx="949569" cy="6242539"/>
            </a:xfrm>
            <a:custGeom>
              <a:avLst/>
              <a:gdLst>
                <a:gd name="connsiteX0" fmla="*/ 949569 w 949569"/>
                <a:gd name="connsiteY0" fmla="*/ 6242539 h 6242539"/>
                <a:gd name="connsiteX1" fmla="*/ 940777 w 949569"/>
                <a:gd name="connsiteY1" fmla="*/ 3692770 h 6242539"/>
                <a:gd name="connsiteX2" fmla="*/ 465992 w 949569"/>
                <a:gd name="connsiteY2" fmla="*/ 3244362 h 6242539"/>
                <a:gd name="connsiteX3" fmla="*/ 17584 w 949569"/>
                <a:gd name="connsiteY3" fmla="*/ 2734408 h 6242539"/>
                <a:gd name="connsiteX4" fmla="*/ 0 w 949569"/>
                <a:gd name="connsiteY4" fmla="*/ 0 h 6242539"/>
                <a:gd name="connsiteX0" fmla="*/ 949569 w 949569"/>
                <a:gd name="connsiteY0" fmla="*/ 6242539 h 6242539"/>
                <a:gd name="connsiteX1" fmla="*/ 940777 w 949569"/>
                <a:gd name="connsiteY1" fmla="*/ 3692770 h 6242539"/>
                <a:gd name="connsiteX2" fmla="*/ 465992 w 949569"/>
                <a:gd name="connsiteY2" fmla="*/ 3244362 h 6242539"/>
                <a:gd name="connsiteX3" fmla="*/ 17584 w 949569"/>
                <a:gd name="connsiteY3" fmla="*/ 2734408 h 6242539"/>
                <a:gd name="connsiteX4" fmla="*/ 0 w 949569"/>
                <a:gd name="connsiteY4" fmla="*/ 0 h 6242539"/>
                <a:gd name="connsiteX0" fmla="*/ 949569 w 949569"/>
                <a:gd name="connsiteY0" fmla="*/ 6242539 h 6242539"/>
                <a:gd name="connsiteX1" fmla="*/ 940777 w 949569"/>
                <a:gd name="connsiteY1" fmla="*/ 3692770 h 6242539"/>
                <a:gd name="connsiteX2" fmla="*/ 465992 w 949569"/>
                <a:gd name="connsiteY2" fmla="*/ 3244362 h 6242539"/>
                <a:gd name="connsiteX3" fmla="*/ 17584 w 949569"/>
                <a:gd name="connsiteY3" fmla="*/ 2734408 h 6242539"/>
                <a:gd name="connsiteX4" fmla="*/ 0 w 949569"/>
                <a:gd name="connsiteY4" fmla="*/ 0 h 6242539"/>
                <a:gd name="connsiteX0" fmla="*/ 949569 w 949569"/>
                <a:gd name="connsiteY0" fmla="*/ 6242539 h 6242539"/>
                <a:gd name="connsiteX1" fmla="*/ 940777 w 949569"/>
                <a:gd name="connsiteY1" fmla="*/ 3692770 h 6242539"/>
                <a:gd name="connsiteX2" fmla="*/ 465992 w 949569"/>
                <a:gd name="connsiteY2" fmla="*/ 3244362 h 6242539"/>
                <a:gd name="connsiteX3" fmla="*/ 17584 w 949569"/>
                <a:gd name="connsiteY3" fmla="*/ 2734408 h 6242539"/>
                <a:gd name="connsiteX4" fmla="*/ 0 w 949569"/>
                <a:gd name="connsiteY4" fmla="*/ 0 h 6242539"/>
                <a:gd name="connsiteX0" fmla="*/ 949569 w 949569"/>
                <a:gd name="connsiteY0" fmla="*/ 6242539 h 6242539"/>
                <a:gd name="connsiteX1" fmla="*/ 940777 w 949569"/>
                <a:gd name="connsiteY1" fmla="*/ 3692770 h 6242539"/>
                <a:gd name="connsiteX2" fmla="*/ 465992 w 949569"/>
                <a:gd name="connsiteY2" fmla="*/ 3244362 h 6242539"/>
                <a:gd name="connsiteX3" fmla="*/ 17584 w 949569"/>
                <a:gd name="connsiteY3" fmla="*/ 2734408 h 6242539"/>
                <a:gd name="connsiteX4" fmla="*/ 0 w 949569"/>
                <a:gd name="connsiteY4" fmla="*/ 0 h 6242539"/>
                <a:gd name="connsiteX0" fmla="*/ 949569 w 949569"/>
                <a:gd name="connsiteY0" fmla="*/ 6242539 h 6242539"/>
                <a:gd name="connsiteX1" fmla="*/ 940777 w 949569"/>
                <a:gd name="connsiteY1" fmla="*/ 3692770 h 6242539"/>
                <a:gd name="connsiteX2" fmla="*/ 465992 w 949569"/>
                <a:gd name="connsiteY2" fmla="*/ 3244362 h 6242539"/>
                <a:gd name="connsiteX3" fmla="*/ 17584 w 949569"/>
                <a:gd name="connsiteY3" fmla="*/ 2734408 h 6242539"/>
                <a:gd name="connsiteX4" fmla="*/ 0 w 949569"/>
                <a:gd name="connsiteY4" fmla="*/ 0 h 6242539"/>
                <a:gd name="connsiteX0" fmla="*/ 949569 w 949569"/>
                <a:gd name="connsiteY0" fmla="*/ 6242539 h 6242539"/>
                <a:gd name="connsiteX1" fmla="*/ 940777 w 949569"/>
                <a:gd name="connsiteY1" fmla="*/ 3692770 h 6242539"/>
                <a:gd name="connsiteX2" fmla="*/ 465992 w 949569"/>
                <a:gd name="connsiteY2" fmla="*/ 3244362 h 6242539"/>
                <a:gd name="connsiteX3" fmla="*/ 17584 w 949569"/>
                <a:gd name="connsiteY3" fmla="*/ 2734408 h 6242539"/>
                <a:gd name="connsiteX4" fmla="*/ 0 w 949569"/>
                <a:gd name="connsiteY4" fmla="*/ 0 h 6242539"/>
                <a:gd name="connsiteX0" fmla="*/ 949569 w 949569"/>
                <a:gd name="connsiteY0" fmla="*/ 6242539 h 6242539"/>
                <a:gd name="connsiteX1" fmla="*/ 940777 w 949569"/>
                <a:gd name="connsiteY1" fmla="*/ 3692770 h 6242539"/>
                <a:gd name="connsiteX2" fmla="*/ 465992 w 949569"/>
                <a:gd name="connsiteY2" fmla="*/ 3244362 h 6242539"/>
                <a:gd name="connsiteX3" fmla="*/ 17584 w 949569"/>
                <a:gd name="connsiteY3" fmla="*/ 2734408 h 6242539"/>
                <a:gd name="connsiteX4" fmla="*/ 0 w 949569"/>
                <a:gd name="connsiteY4" fmla="*/ 0 h 6242539"/>
                <a:gd name="connsiteX0" fmla="*/ 949569 w 949569"/>
                <a:gd name="connsiteY0" fmla="*/ 6242539 h 6242539"/>
                <a:gd name="connsiteX1" fmla="*/ 940777 w 949569"/>
                <a:gd name="connsiteY1" fmla="*/ 3692770 h 6242539"/>
                <a:gd name="connsiteX2" fmla="*/ 465992 w 949569"/>
                <a:gd name="connsiteY2" fmla="*/ 3244362 h 6242539"/>
                <a:gd name="connsiteX3" fmla="*/ 17584 w 949569"/>
                <a:gd name="connsiteY3" fmla="*/ 2734408 h 6242539"/>
                <a:gd name="connsiteX4" fmla="*/ 0 w 949569"/>
                <a:gd name="connsiteY4" fmla="*/ 0 h 624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69" h="6242539">
                  <a:moveTo>
                    <a:pt x="949569" y="6242539"/>
                  </a:moveTo>
                  <a:cubicBezTo>
                    <a:pt x="946638" y="5392616"/>
                    <a:pt x="943708" y="4542693"/>
                    <a:pt x="940777" y="3692770"/>
                  </a:cubicBezTo>
                  <a:cubicBezTo>
                    <a:pt x="851388" y="3368920"/>
                    <a:pt x="637442" y="3333750"/>
                    <a:pt x="465992" y="3244362"/>
                  </a:cubicBezTo>
                  <a:cubicBezTo>
                    <a:pt x="364882" y="3216520"/>
                    <a:pt x="60080" y="3187212"/>
                    <a:pt x="17584" y="2734408"/>
                  </a:cubicBezTo>
                  <a:lnTo>
                    <a:pt x="0" y="0"/>
                  </a:lnTo>
                </a:path>
              </a:pathLst>
            </a:custGeom>
            <a:noFill/>
            <a:ln w="7620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A505C822-EC4F-472E-A6FF-C75204ACD5D8}"/>
                </a:ext>
              </a:extLst>
            </p:cNvPr>
            <p:cNvSpPr txBox="1"/>
            <p:nvPr/>
          </p:nvSpPr>
          <p:spPr>
            <a:xfrm rot="20331426">
              <a:off x="8073102" y="5742152"/>
              <a:ext cx="818557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Rain Lover Ct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1D9415F1-31CF-4B78-AAA8-A4D21ACC61A8}"/>
                </a:ext>
              </a:extLst>
            </p:cNvPr>
            <p:cNvSpPr txBox="1"/>
            <p:nvPr/>
          </p:nvSpPr>
          <p:spPr>
            <a:xfrm rot="21288161">
              <a:off x="7867522" y="4916838"/>
              <a:ext cx="753668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Lord Fury Ct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470EBC6E-7F53-40AC-8912-030E7C784446}"/>
                </a:ext>
              </a:extLst>
            </p:cNvPr>
            <p:cNvGrpSpPr/>
            <p:nvPr/>
          </p:nvGrpSpPr>
          <p:grpSpPr>
            <a:xfrm>
              <a:off x="2830721" y="973766"/>
              <a:ext cx="1761167" cy="461665"/>
              <a:chOff x="1486303" y="814648"/>
              <a:chExt cx="1761167" cy="461665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F435207E-6066-431E-9226-F24A6C7063D3}"/>
                  </a:ext>
                </a:extLst>
              </p:cNvPr>
              <p:cNvSpPr/>
              <p:nvPr/>
            </p:nvSpPr>
            <p:spPr>
              <a:xfrm>
                <a:off x="1486303" y="921996"/>
                <a:ext cx="246968" cy="246968"/>
              </a:xfrm>
              <a:prstGeom prst="rect">
                <a:avLst/>
              </a:prstGeom>
              <a:solidFill>
                <a:srgbClr val="353E2C"/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F550D611-9A65-4ACE-8C3F-7D7004864EB9}"/>
                  </a:ext>
                </a:extLst>
              </p:cNvPr>
              <p:cNvCxnSpPr/>
              <p:nvPr/>
            </p:nvCxnSpPr>
            <p:spPr>
              <a:xfrm>
                <a:off x="1486303" y="1045480"/>
                <a:ext cx="245315" cy="0"/>
              </a:xfrm>
              <a:prstGeom prst="line">
                <a:avLst/>
              </a:prstGeom>
              <a:ln w="76200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19F5BA9F-36DB-45DD-8FEF-6445DA47318E}"/>
                  </a:ext>
                </a:extLst>
              </p:cNvPr>
              <p:cNvSpPr txBox="1"/>
              <p:nvPr/>
            </p:nvSpPr>
            <p:spPr>
              <a:xfrm>
                <a:off x="1822492" y="814648"/>
                <a:ext cx="142497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Bridle Paths / Reserves</a:t>
                </a:r>
                <a:endParaRPr kumimoji="0" lang="en-A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51101D36-ED31-4793-9B5A-DE2A45ABCDB6}"/>
                </a:ext>
              </a:extLst>
            </p:cNvPr>
            <p:cNvGrpSpPr/>
            <p:nvPr/>
          </p:nvGrpSpPr>
          <p:grpSpPr>
            <a:xfrm>
              <a:off x="2830721" y="1465579"/>
              <a:ext cx="1761167" cy="276999"/>
              <a:chOff x="1486303" y="1247836"/>
              <a:chExt cx="1761167" cy="276999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6977D33B-CADC-4675-ACFF-AE1DFA01E39B}"/>
                  </a:ext>
                </a:extLst>
              </p:cNvPr>
              <p:cNvSpPr/>
              <p:nvPr/>
            </p:nvSpPr>
            <p:spPr>
              <a:xfrm>
                <a:off x="1486303" y="1262851"/>
                <a:ext cx="246968" cy="246968"/>
              </a:xfrm>
              <a:prstGeom prst="rect">
                <a:avLst/>
              </a:prstGeom>
              <a:solidFill>
                <a:srgbClr val="353E2C"/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C64FB7BC-5CF8-463C-8E26-EAB3133F4F65}"/>
                  </a:ext>
                </a:extLst>
              </p:cNvPr>
              <p:cNvCxnSpPr/>
              <p:nvPr/>
            </p:nvCxnSpPr>
            <p:spPr>
              <a:xfrm>
                <a:off x="1486303" y="1386335"/>
                <a:ext cx="245315" cy="0"/>
              </a:xfrm>
              <a:prstGeom prst="line">
                <a:avLst/>
              </a:prstGeom>
              <a:noFill/>
              <a:ln w="38100">
                <a:solidFill>
                  <a:srgbClr val="FFFF99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F4C476AF-6534-413A-9D36-F381D5FFBE52}"/>
                  </a:ext>
                </a:extLst>
              </p:cNvPr>
              <p:cNvSpPr txBox="1"/>
              <p:nvPr/>
            </p:nvSpPr>
            <p:spPr>
              <a:xfrm>
                <a:off x="1822492" y="1247836"/>
                <a:ext cx="142497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Feeder Roads</a:t>
                </a:r>
                <a:endParaRPr kumimoji="0" lang="en-A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88B53FF-CA6C-4176-9D7A-4D7E8ECD5065}"/>
                </a:ext>
              </a:extLst>
            </p:cNvPr>
            <p:cNvSpPr/>
            <p:nvPr/>
          </p:nvSpPr>
          <p:spPr>
            <a:xfrm>
              <a:off x="6830818" y="2344366"/>
              <a:ext cx="496111" cy="826851"/>
            </a:xfrm>
            <a:custGeom>
              <a:avLst/>
              <a:gdLst>
                <a:gd name="connsiteX0" fmla="*/ 0 w 496111"/>
                <a:gd name="connsiteY0" fmla="*/ 0 h 826851"/>
                <a:gd name="connsiteX1" fmla="*/ 29183 w 496111"/>
                <a:gd name="connsiteY1" fmla="*/ 826851 h 826851"/>
                <a:gd name="connsiteX2" fmla="*/ 496111 w 496111"/>
                <a:gd name="connsiteY2" fmla="*/ 826851 h 82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111" h="826851">
                  <a:moveTo>
                    <a:pt x="0" y="0"/>
                  </a:moveTo>
                  <a:lnTo>
                    <a:pt x="29183" y="826851"/>
                  </a:lnTo>
                  <a:lnTo>
                    <a:pt x="496111" y="826851"/>
                  </a:ln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19C2FA4-3C52-4BDA-8919-D01FEA8BF230}"/>
                </a:ext>
              </a:extLst>
            </p:cNvPr>
            <p:cNvSpPr/>
            <p:nvPr/>
          </p:nvSpPr>
          <p:spPr>
            <a:xfrm>
              <a:off x="6840546" y="3171217"/>
              <a:ext cx="933855" cy="2966936"/>
            </a:xfrm>
            <a:custGeom>
              <a:avLst/>
              <a:gdLst>
                <a:gd name="connsiteX0" fmla="*/ 0 w 933855"/>
                <a:gd name="connsiteY0" fmla="*/ 0 h 2966936"/>
                <a:gd name="connsiteX1" fmla="*/ 389106 w 933855"/>
                <a:gd name="connsiteY1" fmla="*/ 505838 h 2966936"/>
                <a:gd name="connsiteX2" fmla="*/ 924127 w 933855"/>
                <a:gd name="connsiteY2" fmla="*/ 1021404 h 2966936"/>
                <a:gd name="connsiteX3" fmla="*/ 933855 w 933855"/>
                <a:gd name="connsiteY3" fmla="*/ 2966936 h 2966936"/>
                <a:gd name="connsiteX0" fmla="*/ 0 w 933855"/>
                <a:gd name="connsiteY0" fmla="*/ 0 h 2966936"/>
                <a:gd name="connsiteX1" fmla="*/ 389106 w 933855"/>
                <a:gd name="connsiteY1" fmla="*/ 505838 h 2966936"/>
                <a:gd name="connsiteX2" fmla="*/ 924127 w 933855"/>
                <a:gd name="connsiteY2" fmla="*/ 1021404 h 2966936"/>
                <a:gd name="connsiteX3" fmla="*/ 933855 w 933855"/>
                <a:gd name="connsiteY3" fmla="*/ 2966936 h 2966936"/>
                <a:gd name="connsiteX0" fmla="*/ 0 w 933855"/>
                <a:gd name="connsiteY0" fmla="*/ 0 h 2966936"/>
                <a:gd name="connsiteX1" fmla="*/ 389106 w 933855"/>
                <a:gd name="connsiteY1" fmla="*/ 505838 h 2966936"/>
                <a:gd name="connsiteX2" fmla="*/ 924127 w 933855"/>
                <a:gd name="connsiteY2" fmla="*/ 1021404 h 2966936"/>
                <a:gd name="connsiteX3" fmla="*/ 933855 w 933855"/>
                <a:gd name="connsiteY3" fmla="*/ 2966936 h 2966936"/>
                <a:gd name="connsiteX0" fmla="*/ 0 w 933855"/>
                <a:gd name="connsiteY0" fmla="*/ 0 h 2966936"/>
                <a:gd name="connsiteX1" fmla="*/ 389106 w 933855"/>
                <a:gd name="connsiteY1" fmla="*/ 505838 h 2966936"/>
                <a:gd name="connsiteX2" fmla="*/ 924127 w 933855"/>
                <a:gd name="connsiteY2" fmla="*/ 1021404 h 2966936"/>
                <a:gd name="connsiteX3" fmla="*/ 933855 w 933855"/>
                <a:gd name="connsiteY3" fmla="*/ 2966936 h 2966936"/>
                <a:gd name="connsiteX0" fmla="*/ 0 w 933855"/>
                <a:gd name="connsiteY0" fmla="*/ 0 h 2966936"/>
                <a:gd name="connsiteX1" fmla="*/ 389106 w 933855"/>
                <a:gd name="connsiteY1" fmla="*/ 505838 h 2966936"/>
                <a:gd name="connsiteX2" fmla="*/ 924127 w 933855"/>
                <a:gd name="connsiteY2" fmla="*/ 1021404 h 2966936"/>
                <a:gd name="connsiteX3" fmla="*/ 933855 w 933855"/>
                <a:gd name="connsiteY3" fmla="*/ 2966936 h 2966936"/>
                <a:gd name="connsiteX0" fmla="*/ 0 w 933855"/>
                <a:gd name="connsiteY0" fmla="*/ 0 h 2966936"/>
                <a:gd name="connsiteX1" fmla="*/ 389106 w 933855"/>
                <a:gd name="connsiteY1" fmla="*/ 505838 h 2966936"/>
                <a:gd name="connsiteX2" fmla="*/ 924127 w 933855"/>
                <a:gd name="connsiteY2" fmla="*/ 1021404 h 2966936"/>
                <a:gd name="connsiteX3" fmla="*/ 933855 w 933855"/>
                <a:gd name="connsiteY3" fmla="*/ 2966936 h 2966936"/>
                <a:gd name="connsiteX0" fmla="*/ 0 w 933855"/>
                <a:gd name="connsiteY0" fmla="*/ 0 h 2966936"/>
                <a:gd name="connsiteX1" fmla="*/ 389106 w 933855"/>
                <a:gd name="connsiteY1" fmla="*/ 505838 h 2966936"/>
                <a:gd name="connsiteX2" fmla="*/ 924127 w 933855"/>
                <a:gd name="connsiteY2" fmla="*/ 1021404 h 2966936"/>
                <a:gd name="connsiteX3" fmla="*/ 933855 w 933855"/>
                <a:gd name="connsiteY3" fmla="*/ 2966936 h 2966936"/>
                <a:gd name="connsiteX0" fmla="*/ 0 w 933855"/>
                <a:gd name="connsiteY0" fmla="*/ 0 h 2966936"/>
                <a:gd name="connsiteX1" fmla="*/ 389106 w 933855"/>
                <a:gd name="connsiteY1" fmla="*/ 505838 h 2966936"/>
                <a:gd name="connsiteX2" fmla="*/ 924127 w 933855"/>
                <a:gd name="connsiteY2" fmla="*/ 1021404 h 2966936"/>
                <a:gd name="connsiteX3" fmla="*/ 933855 w 933855"/>
                <a:gd name="connsiteY3" fmla="*/ 2966936 h 29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855" h="2966936">
                  <a:moveTo>
                    <a:pt x="0" y="0"/>
                  </a:moveTo>
                  <a:cubicBezTo>
                    <a:pt x="51881" y="295072"/>
                    <a:pt x="89170" y="374515"/>
                    <a:pt x="389106" y="505838"/>
                  </a:cubicBezTo>
                  <a:cubicBezTo>
                    <a:pt x="669586" y="617706"/>
                    <a:pt x="940339" y="708497"/>
                    <a:pt x="924127" y="1021404"/>
                  </a:cubicBezTo>
                  <a:cubicBezTo>
                    <a:pt x="927370" y="1669915"/>
                    <a:pt x="930612" y="2318425"/>
                    <a:pt x="933855" y="2966936"/>
                  </a:cubicBez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2CAAC03C-09C4-42E4-BAEE-890C6C64DAE7}"/>
                </a:ext>
              </a:extLst>
            </p:cNvPr>
            <p:cNvSpPr/>
            <p:nvPr/>
          </p:nvSpPr>
          <p:spPr>
            <a:xfrm>
              <a:off x="7637193" y="5509496"/>
              <a:ext cx="277221" cy="27722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80C9619-882C-41FA-8D1D-C865609C9CBE}"/>
                </a:ext>
              </a:extLst>
            </p:cNvPr>
            <p:cNvSpPr/>
            <p:nvPr/>
          </p:nvSpPr>
          <p:spPr>
            <a:xfrm>
              <a:off x="2832750" y="4280170"/>
              <a:ext cx="2042808" cy="2354094"/>
            </a:xfrm>
            <a:custGeom>
              <a:avLst/>
              <a:gdLst>
                <a:gd name="connsiteX0" fmla="*/ 0 w 2042808"/>
                <a:gd name="connsiteY0" fmla="*/ 0 h 2354094"/>
                <a:gd name="connsiteX1" fmla="*/ 9728 w 2042808"/>
                <a:gd name="connsiteY1" fmla="*/ 107004 h 2354094"/>
                <a:gd name="connsiteX2" fmla="*/ 369651 w 2042808"/>
                <a:gd name="connsiteY2" fmla="*/ 894945 h 2354094"/>
                <a:gd name="connsiteX3" fmla="*/ 1099225 w 2042808"/>
                <a:gd name="connsiteY3" fmla="*/ 894945 h 2354094"/>
                <a:gd name="connsiteX4" fmla="*/ 1118681 w 2042808"/>
                <a:gd name="connsiteY4" fmla="*/ 1167319 h 2354094"/>
                <a:gd name="connsiteX5" fmla="*/ 1721796 w 2042808"/>
                <a:gd name="connsiteY5" fmla="*/ 1624519 h 2354094"/>
                <a:gd name="connsiteX6" fmla="*/ 1906621 w 2042808"/>
                <a:gd name="connsiteY6" fmla="*/ 1663430 h 2354094"/>
                <a:gd name="connsiteX7" fmla="*/ 1994170 w 2042808"/>
                <a:gd name="connsiteY7" fmla="*/ 1663430 h 2354094"/>
                <a:gd name="connsiteX8" fmla="*/ 2042808 w 2042808"/>
                <a:gd name="connsiteY8" fmla="*/ 2354094 h 2354094"/>
                <a:gd name="connsiteX0" fmla="*/ 0 w 2042808"/>
                <a:gd name="connsiteY0" fmla="*/ 0 h 2354094"/>
                <a:gd name="connsiteX1" fmla="*/ 9728 w 2042808"/>
                <a:gd name="connsiteY1" fmla="*/ 107004 h 2354094"/>
                <a:gd name="connsiteX2" fmla="*/ 369651 w 2042808"/>
                <a:gd name="connsiteY2" fmla="*/ 894945 h 2354094"/>
                <a:gd name="connsiteX3" fmla="*/ 1099225 w 2042808"/>
                <a:gd name="connsiteY3" fmla="*/ 894945 h 2354094"/>
                <a:gd name="connsiteX4" fmla="*/ 1118681 w 2042808"/>
                <a:gd name="connsiteY4" fmla="*/ 1167319 h 2354094"/>
                <a:gd name="connsiteX5" fmla="*/ 1721796 w 2042808"/>
                <a:gd name="connsiteY5" fmla="*/ 1624519 h 2354094"/>
                <a:gd name="connsiteX6" fmla="*/ 1906621 w 2042808"/>
                <a:gd name="connsiteY6" fmla="*/ 1663430 h 2354094"/>
                <a:gd name="connsiteX7" fmla="*/ 1994170 w 2042808"/>
                <a:gd name="connsiteY7" fmla="*/ 1663430 h 2354094"/>
                <a:gd name="connsiteX8" fmla="*/ 2042808 w 2042808"/>
                <a:gd name="connsiteY8" fmla="*/ 2354094 h 2354094"/>
                <a:gd name="connsiteX0" fmla="*/ 0 w 2042808"/>
                <a:gd name="connsiteY0" fmla="*/ 0 h 2354094"/>
                <a:gd name="connsiteX1" fmla="*/ 9728 w 2042808"/>
                <a:gd name="connsiteY1" fmla="*/ 107004 h 2354094"/>
                <a:gd name="connsiteX2" fmla="*/ 369651 w 2042808"/>
                <a:gd name="connsiteY2" fmla="*/ 894945 h 2354094"/>
                <a:gd name="connsiteX3" fmla="*/ 1099225 w 2042808"/>
                <a:gd name="connsiteY3" fmla="*/ 894945 h 2354094"/>
                <a:gd name="connsiteX4" fmla="*/ 1118681 w 2042808"/>
                <a:gd name="connsiteY4" fmla="*/ 1167319 h 2354094"/>
                <a:gd name="connsiteX5" fmla="*/ 1721796 w 2042808"/>
                <a:gd name="connsiteY5" fmla="*/ 1624519 h 2354094"/>
                <a:gd name="connsiteX6" fmla="*/ 1906621 w 2042808"/>
                <a:gd name="connsiteY6" fmla="*/ 1663430 h 2354094"/>
                <a:gd name="connsiteX7" fmla="*/ 1994170 w 2042808"/>
                <a:gd name="connsiteY7" fmla="*/ 1663430 h 2354094"/>
                <a:gd name="connsiteX8" fmla="*/ 2042808 w 2042808"/>
                <a:gd name="connsiteY8" fmla="*/ 2354094 h 235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2808" h="2354094">
                  <a:moveTo>
                    <a:pt x="0" y="0"/>
                  </a:moveTo>
                  <a:lnTo>
                    <a:pt x="9728" y="107004"/>
                  </a:lnTo>
                  <a:cubicBezTo>
                    <a:pt x="42153" y="265888"/>
                    <a:pt x="188068" y="763622"/>
                    <a:pt x="369651" y="894945"/>
                  </a:cubicBezTo>
                  <a:lnTo>
                    <a:pt x="1099225" y="894945"/>
                  </a:lnTo>
                  <a:lnTo>
                    <a:pt x="1118681" y="1167319"/>
                  </a:lnTo>
                  <a:lnTo>
                    <a:pt x="1721796" y="1624519"/>
                  </a:lnTo>
                  <a:lnTo>
                    <a:pt x="1906621" y="1663430"/>
                  </a:lnTo>
                  <a:lnTo>
                    <a:pt x="1994170" y="1663430"/>
                  </a:lnTo>
                  <a:lnTo>
                    <a:pt x="2042808" y="2354094"/>
                  </a:ln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D54A2FA-7D3B-480A-A9FB-E5C25AB6C0BF}"/>
                </a:ext>
              </a:extLst>
            </p:cNvPr>
            <p:cNvSpPr/>
            <p:nvPr/>
          </p:nvSpPr>
          <p:spPr>
            <a:xfrm>
              <a:off x="9661567" y="5272391"/>
              <a:ext cx="1935804" cy="496111"/>
            </a:xfrm>
            <a:custGeom>
              <a:avLst/>
              <a:gdLst>
                <a:gd name="connsiteX0" fmla="*/ 0 w 1935804"/>
                <a:gd name="connsiteY0" fmla="*/ 457200 h 496111"/>
                <a:gd name="connsiteX1" fmla="*/ 428017 w 1935804"/>
                <a:gd name="connsiteY1" fmla="*/ 466928 h 496111"/>
                <a:gd name="connsiteX2" fmla="*/ 515566 w 1935804"/>
                <a:gd name="connsiteY2" fmla="*/ 389107 h 496111"/>
                <a:gd name="connsiteX3" fmla="*/ 807396 w 1935804"/>
                <a:gd name="connsiteY3" fmla="*/ 379379 h 496111"/>
                <a:gd name="connsiteX4" fmla="*/ 1118681 w 1935804"/>
                <a:gd name="connsiteY4" fmla="*/ 496111 h 496111"/>
                <a:gd name="connsiteX5" fmla="*/ 1391055 w 1935804"/>
                <a:gd name="connsiteY5" fmla="*/ 486383 h 496111"/>
                <a:gd name="connsiteX6" fmla="*/ 1906621 w 1935804"/>
                <a:gd name="connsiteY6" fmla="*/ 476656 h 496111"/>
                <a:gd name="connsiteX7" fmla="*/ 1935804 w 1935804"/>
                <a:gd name="connsiteY7" fmla="*/ 437745 h 496111"/>
                <a:gd name="connsiteX8" fmla="*/ 1935804 w 1935804"/>
                <a:gd name="connsiteY8" fmla="*/ 0 h 49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5804" h="496111">
                  <a:moveTo>
                    <a:pt x="0" y="457200"/>
                  </a:moveTo>
                  <a:lnTo>
                    <a:pt x="428017" y="466928"/>
                  </a:lnTo>
                  <a:lnTo>
                    <a:pt x="515566" y="389107"/>
                  </a:lnTo>
                  <a:lnTo>
                    <a:pt x="807396" y="379379"/>
                  </a:lnTo>
                  <a:lnTo>
                    <a:pt x="1118681" y="496111"/>
                  </a:lnTo>
                  <a:lnTo>
                    <a:pt x="1391055" y="486383"/>
                  </a:lnTo>
                  <a:lnTo>
                    <a:pt x="1906621" y="476656"/>
                  </a:lnTo>
                  <a:lnTo>
                    <a:pt x="1935804" y="437745"/>
                  </a:lnTo>
                  <a:lnTo>
                    <a:pt x="1935804" y="0"/>
                  </a:ln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1D54CAC-2449-4EE8-8E56-A40DA251B099}"/>
                </a:ext>
              </a:extLst>
            </p:cNvPr>
            <p:cNvSpPr/>
            <p:nvPr/>
          </p:nvSpPr>
          <p:spPr>
            <a:xfrm>
              <a:off x="10955346" y="5301574"/>
              <a:ext cx="97276" cy="885217"/>
            </a:xfrm>
            <a:custGeom>
              <a:avLst/>
              <a:gdLst>
                <a:gd name="connsiteX0" fmla="*/ 0 w 97276"/>
                <a:gd name="connsiteY0" fmla="*/ 0 h 885217"/>
                <a:gd name="connsiteX1" fmla="*/ 97276 w 97276"/>
                <a:gd name="connsiteY1" fmla="*/ 466928 h 885217"/>
                <a:gd name="connsiteX2" fmla="*/ 87549 w 97276"/>
                <a:gd name="connsiteY2" fmla="*/ 885217 h 88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276" h="885217">
                  <a:moveTo>
                    <a:pt x="0" y="0"/>
                  </a:moveTo>
                  <a:lnTo>
                    <a:pt x="97276" y="466928"/>
                  </a:lnTo>
                  <a:lnTo>
                    <a:pt x="87549" y="885217"/>
                  </a:ln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36E3D6B-81E8-4863-9069-A61FB2E6B57A}"/>
                </a:ext>
              </a:extLst>
            </p:cNvPr>
            <p:cNvSpPr/>
            <p:nvPr/>
          </p:nvSpPr>
          <p:spPr>
            <a:xfrm>
              <a:off x="4865831" y="3706238"/>
              <a:ext cx="1955259" cy="2616741"/>
            </a:xfrm>
            <a:custGeom>
              <a:avLst/>
              <a:gdLst>
                <a:gd name="connsiteX0" fmla="*/ 0 w 1955259"/>
                <a:gd name="connsiteY0" fmla="*/ 0 h 2616741"/>
                <a:gd name="connsiteX1" fmla="*/ 1118681 w 1955259"/>
                <a:gd name="connsiteY1" fmla="*/ 0 h 2616741"/>
                <a:gd name="connsiteX2" fmla="*/ 1264596 w 1955259"/>
                <a:gd name="connsiteY2" fmla="*/ 457200 h 2616741"/>
                <a:gd name="connsiteX3" fmla="*/ 1274323 w 1955259"/>
                <a:gd name="connsiteY3" fmla="*/ 904673 h 2616741"/>
                <a:gd name="connsiteX4" fmla="*/ 1128408 w 1955259"/>
                <a:gd name="connsiteY4" fmla="*/ 963039 h 2616741"/>
                <a:gd name="connsiteX5" fmla="*/ 1001949 w 1955259"/>
                <a:gd name="connsiteY5" fmla="*/ 1225685 h 2616741"/>
                <a:gd name="connsiteX6" fmla="*/ 1089498 w 1955259"/>
                <a:gd name="connsiteY6" fmla="*/ 2383277 h 2616741"/>
                <a:gd name="connsiteX7" fmla="*/ 1167319 w 1955259"/>
                <a:gd name="connsiteY7" fmla="*/ 2548647 h 2616741"/>
                <a:gd name="connsiteX8" fmla="*/ 1322961 w 1955259"/>
                <a:gd name="connsiteY8" fmla="*/ 2616741 h 2616741"/>
                <a:gd name="connsiteX9" fmla="*/ 1682885 w 1955259"/>
                <a:gd name="connsiteY9" fmla="*/ 2607013 h 2616741"/>
                <a:gd name="connsiteX10" fmla="*/ 1857983 w 1955259"/>
                <a:gd name="connsiteY10" fmla="*/ 2538919 h 2616741"/>
                <a:gd name="connsiteX11" fmla="*/ 1935804 w 1955259"/>
                <a:gd name="connsiteY11" fmla="*/ 2363822 h 2616741"/>
                <a:gd name="connsiteX12" fmla="*/ 1955259 w 1955259"/>
                <a:gd name="connsiteY12" fmla="*/ 2159541 h 2616741"/>
                <a:gd name="connsiteX13" fmla="*/ 1945532 w 1955259"/>
                <a:gd name="connsiteY13" fmla="*/ 1984443 h 2616741"/>
                <a:gd name="connsiteX14" fmla="*/ 1838527 w 1955259"/>
                <a:gd name="connsiteY14" fmla="*/ 1546698 h 2616741"/>
                <a:gd name="connsiteX15" fmla="*/ 1857983 w 1955259"/>
                <a:gd name="connsiteY15" fmla="*/ 1108953 h 2616741"/>
                <a:gd name="connsiteX16" fmla="*/ 1828800 w 1955259"/>
                <a:gd name="connsiteY16" fmla="*/ 1001949 h 2616741"/>
                <a:gd name="connsiteX17" fmla="*/ 1614791 w 1955259"/>
                <a:gd name="connsiteY17" fmla="*/ 846307 h 2616741"/>
                <a:gd name="connsiteX18" fmla="*/ 1420238 w 1955259"/>
                <a:gd name="connsiteY18" fmla="*/ 856034 h 2616741"/>
                <a:gd name="connsiteX19" fmla="*/ 1254868 w 1955259"/>
                <a:gd name="connsiteY19" fmla="*/ 904673 h 26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55259" h="2616741">
                  <a:moveTo>
                    <a:pt x="0" y="0"/>
                  </a:moveTo>
                  <a:lnTo>
                    <a:pt x="1118681" y="0"/>
                  </a:lnTo>
                  <a:lnTo>
                    <a:pt x="1264596" y="457200"/>
                  </a:lnTo>
                  <a:lnTo>
                    <a:pt x="1274323" y="904673"/>
                  </a:lnTo>
                  <a:lnTo>
                    <a:pt x="1128408" y="963039"/>
                  </a:lnTo>
                  <a:lnTo>
                    <a:pt x="1001949" y="1225685"/>
                  </a:lnTo>
                  <a:lnTo>
                    <a:pt x="1089498" y="2383277"/>
                  </a:lnTo>
                  <a:lnTo>
                    <a:pt x="1167319" y="2548647"/>
                  </a:lnTo>
                  <a:lnTo>
                    <a:pt x="1322961" y="2616741"/>
                  </a:lnTo>
                  <a:lnTo>
                    <a:pt x="1682885" y="2607013"/>
                  </a:lnTo>
                  <a:lnTo>
                    <a:pt x="1857983" y="2538919"/>
                  </a:lnTo>
                  <a:lnTo>
                    <a:pt x="1935804" y="2363822"/>
                  </a:lnTo>
                  <a:lnTo>
                    <a:pt x="1955259" y="2159541"/>
                  </a:lnTo>
                  <a:lnTo>
                    <a:pt x="1945532" y="1984443"/>
                  </a:lnTo>
                  <a:lnTo>
                    <a:pt x="1838527" y="1546698"/>
                  </a:lnTo>
                  <a:lnTo>
                    <a:pt x="1857983" y="1108953"/>
                  </a:lnTo>
                  <a:lnTo>
                    <a:pt x="1828800" y="1001949"/>
                  </a:lnTo>
                  <a:lnTo>
                    <a:pt x="1614791" y="846307"/>
                  </a:lnTo>
                  <a:lnTo>
                    <a:pt x="1420238" y="856034"/>
                  </a:lnTo>
                  <a:lnTo>
                    <a:pt x="1254868" y="904673"/>
                  </a:ln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EF8B219A-A601-4AB1-8C49-81CB3C928B0C}"/>
                </a:ext>
              </a:extLst>
            </p:cNvPr>
            <p:cNvCxnSpPr>
              <a:cxnSpLocks/>
              <a:stCxn id="102" idx="12"/>
            </p:cNvCxnSpPr>
            <p:nvPr/>
          </p:nvCxnSpPr>
          <p:spPr>
            <a:xfrm flipV="1">
              <a:off x="6821090" y="5850965"/>
              <a:ext cx="940022" cy="14814"/>
            </a:xfrm>
            <a:prstGeom prst="line">
              <a:avLst/>
            </a:pr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371E2233-264A-4256-85EF-26791E8AF7C1}"/>
                </a:ext>
              </a:extLst>
            </p:cNvPr>
            <p:cNvSpPr txBox="1"/>
            <p:nvPr/>
          </p:nvSpPr>
          <p:spPr>
            <a:xfrm rot="16200000">
              <a:off x="7059199" y="5933051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R35603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4B4674D-EDFF-4063-BF1F-F65FA304D592}"/>
                </a:ext>
              </a:extLst>
            </p:cNvPr>
            <p:cNvSpPr/>
            <p:nvPr/>
          </p:nvSpPr>
          <p:spPr>
            <a:xfrm>
              <a:off x="2774867" y="102013"/>
              <a:ext cx="9312094" cy="6610472"/>
            </a:xfrm>
            <a:custGeom>
              <a:avLst/>
              <a:gdLst>
                <a:gd name="connsiteX0" fmla="*/ 103695 w 7013542"/>
                <a:gd name="connsiteY0" fmla="*/ 6174557 h 6306532"/>
                <a:gd name="connsiteX1" fmla="*/ 103695 w 7013542"/>
                <a:gd name="connsiteY1" fmla="*/ 6306532 h 6306532"/>
                <a:gd name="connsiteX2" fmla="*/ 2799761 w 7013542"/>
                <a:gd name="connsiteY2" fmla="*/ 6174557 h 6306532"/>
                <a:gd name="connsiteX3" fmla="*/ 4581427 w 7013542"/>
                <a:gd name="connsiteY3" fmla="*/ 5740924 h 6306532"/>
                <a:gd name="connsiteX4" fmla="*/ 6843860 w 7013542"/>
                <a:gd name="connsiteY4" fmla="*/ 5703217 h 6306532"/>
                <a:gd name="connsiteX5" fmla="*/ 6843860 w 7013542"/>
                <a:gd name="connsiteY5" fmla="*/ 3685881 h 6306532"/>
                <a:gd name="connsiteX6" fmla="*/ 7013542 w 7013542"/>
                <a:gd name="connsiteY6" fmla="*/ 2771481 h 6306532"/>
                <a:gd name="connsiteX7" fmla="*/ 6815579 w 7013542"/>
                <a:gd name="connsiteY7" fmla="*/ 2667786 h 6306532"/>
                <a:gd name="connsiteX8" fmla="*/ 6759018 w 7013542"/>
                <a:gd name="connsiteY8" fmla="*/ 2337848 h 6306532"/>
                <a:gd name="connsiteX9" fmla="*/ 6608189 w 7013542"/>
                <a:gd name="connsiteY9" fmla="*/ 2196446 h 6306532"/>
                <a:gd name="connsiteX10" fmla="*/ 6466787 w 7013542"/>
                <a:gd name="connsiteY10" fmla="*/ 2158738 h 6306532"/>
                <a:gd name="connsiteX11" fmla="*/ 6268825 w 7013542"/>
                <a:gd name="connsiteY11" fmla="*/ 2224726 h 6306532"/>
                <a:gd name="connsiteX12" fmla="*/ 6155703 w 7013542"/>
                <a:gd name="connsiteY12" fmla="*/ 2121031 h 6306532"/>
                <a:gd name="connsiteX13" fmla="*/ 6023728 w 7013542"/>
                <a:gd name="connsiteY13" fmla="*/ 1932495 h 6306532"/>
                <a:gd name="connsiteX14" fmla="*/ 6023728 w 7013542"/>
                <a:gd name="connsiteY14" fmla="*/ 1715679 h 6306532"/>
                <a:gd name="connsiteX15" fmla="*/ 6052008 w 7013542"/>
                <a:gd name="connsiteY15" fmla="*/ 1668545 h 6306532"/>
                <a:gd name="connsiteX16" fmla="*/ 5844618 w 7013542"/>
                <a:gd name="connsiteY16" fmla="*/ 1593130 h 6306532"/>
                <a:gd name="connsiteX17" fmla="*/ 5524107 w 7013542"/>
                <a:gd name="connsiteY17" fmla="*/ 1244338 h 6306532"/>
                <a:gd name="connsiteX18" fmla="*/ 5439266 w 7013542"/>
                <a:gd name="connsiteY18" fmla="*/ 1102936 h 6306532"/>
                <a:gd name="connsiteX19" fmla="*/ 5279010 w 7013542"/>
                <a:gd name="connsiteY19" fmla="*/ 1074656 h 6306532"/>
                <a:gd name="connsiteX20" fmla="*/ 5194169 w 7013542"/>
                <a:gd name="connsiteY20" fmla="*/ 1310326 h 6306532"/>
                <a:gd name="connsiteX21" fmla="*/ 5033913 w 7013542"/>
                <a:gd name="connsiteY21" fmla="*/ 1084083 h 6306532"/>
                <a:gd name="connsiteX22" fmla="*/ 4666268 w 7013542"/>
                <a:gd name="connsiteY22" fmla="*/ 754145 h 6306532"/>
                <a:gd name="connsiteX23" fmla="*/ 4553146 w 7013542"/>
                <a:gd name="connsiteY23" fmla="*/ 603316 h 6306532"/>
                <a:gd name="connsiteX24" fmla="*/ 4487159 w 7013542"/>
                <a:gd name="connsiteY24" fmla="*/ 424206 h 6306532"/>
                <a:gd name="connsiteX25" fmla="*/ 3930977 w 7013542"/>
                <a:gd name="connsiteY25" fmla="*/ 0 h 6306532"/>
                <a:gd name="connsiteX26" fmla="*/ 3591612 w 7013542"/>
                <a:gd name="connsiteY26" fmla="*/ 311085 h 6306532"/>
                <a:gd name="connsiteX27" fmla="*/ 0 w 7013542"/>
                <a:gd name="connsiteY27" fmla="*/ 339365 h 6306532"/>
                <a:gd name="connsiteX28" fmla="*/ 103695 w 7013542"/>
                <a:gd name="connsiteY28" fmla="*/ 6174557 h 6306532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4487159 w 7013542"/>
                <a:gd name="connsiteY24" fmla="*/ 424206 h 6188837"/>
                <a:gd name="connsiteX25" fmla="*/ 3930977 w 7013542"/>
                <a:gd name="connsiteY25" fmla="*/ 0 h 6188837"/>
                <a:gd name="connsiteX26" fmla="*/ 3591612 w 7013542"/>
                <a:gd name="connsiteY26" fmla="*/ 311085 h 6188837"/>
                <a:gd name="connsiteX27" fmla="*/ 0 w 7013542"/>
                <a:gd name="connsiteY27" fmla="*/ 339365 h 6188837"/>
                <a:gd name="connsiteX28" fmla="*/ 103695 w 7013542"/>
                <a:gd name="connsiteY28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32152 w 7013542"/>
                <a:gd name="connsiteY23" fmla="*/ 242018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86473 w 7013542"/>
                <a:gd name="connsiteY23" fmla="*/ 205804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54494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71432 w 6968275"/>
                <a:gd name="connsiteY5" fmla="*/ 4844724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6770312 w 6798593"/>
                <a:gd name="connsiteY7" fmla="*/ 2667786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421520 w 6798593"/>
                <a:gd name="connsiteY9" fmla="*/ 2158738 h 6188837"/>
                <a:gd name="connsiteX10" fmla="*/ 6223558 w 6798593"/>
                <a:gd name="connsiteY10" fmla="*/ 2224726 h 6188837"/>
                <a:gd name="connsiteX11" fmla="*/ 6110436 w 6798593"/>
                <a:gd name="connsiteY11" fmla="*/ 2121031 h 6188837"/>
                <a:gd name="connsiteX12" fmla="*/ 5978461 w 6798593"/>
                <a:gd name="connsiteY12" fmla="*/ 1932495 h 6188837"/>
                <a:gd name="connsiteX13" fmla="*/ 5978461 w 6798593"/>
                <a:gd name="connsiteY13" fmla="*/ 1715679 h 6188837"/>
                <a:gd name="connsiteX14" fmla="*/ 6006741 w 6798593"/>
                <a:gd name="connsiteY14" fmla="*/ 1668545 h 6188837"/>
                <a:gd name="connsiteX15" fmla="*/ 5799351 w 6798593"/>
                <a:gd name="connsiteY15" fmla="*/ 1593130 h 6188837"/>
                <a:gd name="connsiteX16" fmla="*/ 5478840 w 6798593"/>
                <a:gd name="connsiteY16" fmla="*/ 1244338 h 6188837"/>
                <a:gd name="connsiteX17" fmla="*/ 5393999 w 6798593"/>
                <a:gd name="connsiteY17" fmla="*/ 1102936 h 6188837"/>
                <a:gd name="connsiteX18" fmla="*/ 5233743 w 6798593"/>
                <a:gd name="connsiteY18" fmla="*/ 1074656 h 6188837"/>
                <a:gd name="connsiteX19" fmla="*/ 5148902 w 6798593"/>
                <a:gd name="connsiteY19" fmla="*/ 1310326 h 6188837"/>
                <a:gd name="connsiteX20" fmla="*/ 4988646 w 6798593"/>
                <a:gd name="connsiteY20" fmla="*/ 1084083 h 6188837"/>
                <a:gd name="connsiteX21" fmla="*/ 4439932 w 6798593"/>
                <a:gd name="connsiteY21" fmla="*/ 1125337 h 6188837"/>
                <a:gd name="connsiteX22" fmla="*/ 4041206 w 6798593"/>
                <a:gd name="connsiteY22" fmla="*/ 205804 h 6188837"/>
                <a:gd name="connsiteX23" fmla="*/ 3885710 w 6798593"/>
                <a:gd name="connsiteY23" fmla="*/ 0 h 6188837"/>
                <a:gd name="connsiteX24" fmla="*/ 3546345 w 6798593"/>
                <a:gd name="connsiteY24" fmla="*/ 311085 h 6188837"/>
                <a:gd name="connsiteX25" fmla="*/ 0 w 6798593"/>
                <a:gd name="connsiteY25" fmla="*/ 339365 h 6188837"/>
                <a:gd name="connsiteX26" fmla="*/ 58428 w 6798593"/>
                <a:gd name="connsiteY26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223558 w 6798593"/>
                <a:gd name="connsiteY9" fmla="*/ 2224726 h 6188837"/>
                <a:gd name="connsiteX10" fmla="*/ 6110436 w 6798593"/>
                <a:gd name="connsiteY10" fmla="*/ 2121031 h 6188837"/>
                <a:gd name="connsiteX11" fmla="*/ 5978461 w 6798593"/>
                <a:gd name="connsiteY11" fmla="*/ 1932495 h 6188837"/>
                <a:gd name="connsiteX12" fmla="*/ 5978461 w 6798593"/>
                <a:gd name="connsiteY12" fmla="*/ 1715679 h 6188837"/>
                <a:gd name="connsiteX13" fmla="*/ 6006741 w 6798593"/>
                <a:gd name="connsiteY13" fmla="*/ 1668545 h 6188837"/>
                <a:gd name="connsiteX14" fmla="*/ 5799351 w 6798593"/>
                <a:gd name="connsiteY14" fmla="*/ 1593130 h 6188837"/>
                <a:gd name="connsiteX15" fmla="*/ 5478840 w 6798593"/>
                <a:gd name="connsiteY15" fmla="*/ 1244338 h 6188837"/>
                <a:gd name="connsiteX16" fmla="*/ 5393999 w 6798593"/>
                <a:gd name="connsiteY16" fmla="*/ 1102936 h 6188837"/>
                <a:gd name="connsiteX17" fmla="*/ 5233743 w 6798593"/>
                <a:gd name="connsiteY17" fmla="*/ 1074656 h 6188837"/>
                <a:gd name="connsiteX18" fmla="*/ 5148902 w 6798593"/>
                <a:gd name="connsiteY18" fmla="*/ 1310326 h 6188837"/>
                <a:gd name="connsiteX19" fmla="*/ 4988646 w 6798593"/>
                <a:gd name="connsiteY19" fmla="*/ 1084083 h 6188837"/>
                <a:gd name="connsiteX20" fmla="*/ 4439932 w 6798593"/>
                <a:gd name="connsiteY20" fmla="*/ 1125337 h 6188837"/>
                <a:gd name="connsiteX21" fmla="*/ 4041206 w 6798593"/>
                <a:gd name="connsiteY21" fmla="*/ 205804 h 6188837"/>
                <a:gd name="connsiteX22" fmla="*/ 3885710 w 6798593"/>
                <a:gd name="connsiteY22" fmla="*/ 0 h 6188837"/>
                <a:gd name="connsiteX23" fmla="*/ 3546345 w 6798593"/>
                <a:gd name="connsiteY23" fmla="*/ 311085 h 6188837"/>
                <a:gd name="connsiteX24" fmla="*/ 0 w 6798593"/>
                <a:gd name="connsiteY24" fmla="*/ 339365 h 6188837"/>
                <a:gd name="connsiteX25" fmla="*/ 58428 w 6798593"/>
                <a:gd name="connsiteY25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110436 w 6798593"/>
                <a:gd name="connsiteY9" fmla="*/ 2121031 h 6188837"/>
                <a:gd name="connsiteX10" fmla="*/ 5978461 w 6798593"/>
                <a:gd name="connsiteY10" fmla="*/ 1932495 h 6188837"/>
                <a:gd name="connsiteX11" fmla="*/ 5978461 w 6798593"/>
                <a:gd name="connsiteY11" fmla="*/ 1715679 h 6188837"/>
                <a:gd name="connsiteX12" fmla="*/ 6006741 w 6798593"/>
                <a:gd name="connsiteY12" fmla="*/ 1668545 h 6188837"/>
                <a:gd name="connsiteX13" fmla="*/ 5799351 w 6798593"/>
                <a:gd name="connsiteY13" fmla="*/ 1593130 h 6188837"/>
                <a:gd name="connsiteX14" fmla="*/ 5478840 w 6798593"/>
                <a:gd name="connsiteY14" fmla="*/ 1244338 h 6188837"/>
                <a:gd name="connsiteX15" fmla="*/ 5393999 w 6798593"/>
                <a:gd name="connsiteY15" fmla="*/ 1102936 h 6188837"/>
                <a:gd name="connsiteX16" fmla="*/ 5233743 w 6798593"/>
                <a:gd name="connsiteY16" fmla="*/ 1074656 h 6188837"/>
                <a:gd name="connsiteX17" fmla="*/ 5148902 w 6798593"/>
                <a:gd name="connsiteY17" fmla="*/ 1310326 h 6188837"/>
                <a:gd name="connsiteX18" fmla="*/ 4988646 w 6798593"/>
                <a:gd name="connsiteY18" fmla="*/ 1084083 h 6188837"/>
                <a:gd name="connsiteX19" fmla="*/ 4439932 w 6798593"/>
                <a:gd name="connsiteY19" fmla="*/ 1125337 h 6188837"/>
                <a:gd name="connsiteX20" fmla="*/ 4041206 w 6798593"/>
                <a:gd name="connsiteY20" fmla="*/ 205804 h 6188837"/>
                <a:gd name="connsiteX21" fmla="*/ 3885710 w 6798593"/>
                <a:gd name="connsiteY21" fmla="*/ 0 h 6188837"/>
                <a:gd name="connsiteX22" fmla="*/ 3546345 w 6798593"/>
                <a:gd name="connsiteY22" fmla="*/ 311085 h 6188837"/>
                <a:gd name="connsiteX23" fmla="*/ 0 w 6798593"/>
                <a:gd name="connsiteY23" fmla="*/ 339365 h 6188837"/>
                <a:gd name="connsiteX24" fmla="*/ 58428 w 6798593"/>
                <a:gd name="connsiteY24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932495 h 6188837"/>
                <a:gd name="connsiteX10" fmla="*/ 5978461 w 6798593"/>
                <a:gd name="connsiteY10" fmla="*/ 1715679 h 6188837"/>
                <a:gd name="connsiteX11" fmla="*/ 6006741 w 6798593"/>
                <a:gd name="connsiteY11" fmla="*/ 1668545 h 6188837"/>
                <a:gd name="connsiteX12" fmla="*/ 5799351 w 6798593"/>
                <a:gd name="connsiteY12" fmla="*/ 1593130 h 6188837"/>
                <a:gd name="connsiteX13" fmla="*/ 5478840 w 6798593"/>
                <a:gd name="connsiteY13" fmla="*/ 1244338 h 6188837"/>
                <a:gd name="connsiteX14" fmla="*/ 5393999 w 6798593"/>
                <a:gd name="connsiteY14" fmla="*/ 1102936 h 6188837"/>
                <a:gd name="connsiteX15" fmla="*/ 5233743 w 6798593"/>
                <a:gd name="connsiteY15" fmla="*/ 1074656 h 6188837"/>
                <a:gd name="connsiteX16" fmla="*/ 5148902 w 6798593"/>
                <a:gd name="connsiteY16" fmla="*/ 1310326 h 6188837"/>
                <a:gd name="connsiteX17" fmla="*/ 4988646 w 6798593"/>
                <a:gd name="connsiteY17" fmla="*/ 1084083 h 6188837"/>
                <a:gd name="connsiteX18" fmla="*/ 4439932 w 6798593"/>
                <a:gd name="connsiteY18" fmla="*/ 1125337 h 6188837"/>
                <a:gd name="connsiteX19" fmla="*/ 4041206 w 6798593"/>
                <a:gd name="connsiteY19" fmla="*/ 205804 h 6188837"/>
                <a:gd name="connsiteX20" fmla="*/ 3885710 w 6798593"/>
                <a:gd name="connsiteY20" fmla="*/ 0 h 6188837"/>
                <a:gd name="connsiteX21" fmla="*/ 3546345 w 6798593"/>
                <a:gd name="connsiteY21" fmla="*/ 311085 h 6188837"/>
                <a:gd name="connsiteX22" fmla="*/ 0 w 6798593"/>
                <a:gd name="connsiteY22" fmla="*/ 339365 h 6188837"/>
                <a:gd name="connsiteX23" fmla="*/ 58428 w 6798593"/>
                <a:gd name="connsiteY23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43366 w 6798593"/>
                <a:gd name="connsiteY10" fmla="*/ 165949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43378 w 6798593"/>
                <a:gd name="connsiteY16" fmla="*/ 1437168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39848 w 6798593"/>
                <a:gd name="connsiteY15" fmla="*/ 154571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30625 w 6798593"/>
                <a:gd name="connsiteY13" fmla="*/ 1238738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330625 w 6798593"/>
                <a:gd name="connsiteY12" fmla="*/ 1238738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39266 w 6798593"/>
                <a:gd name="connsiteY12" fmla="*/ 1184417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0 w 7355801"/>
                <a:gd name="connsiteY0" fmla="*/ 6210771 h 6210771"/>
                <a:gd name="connsiteX1" fmla="*/ 606582 w 7355801"/>
                <a:gd name="connsiteY1" fmla="*/ 6188837 h 6210771"/>
                <a:gd name="connsiteX2" fmla="*/ 3338863 w 7355801"/>
                <a:gd name="connsiteY2" fmla="*/ 6174557 h 6210771"/>
                <a:gd name="connsiteX3" fmla="*/ 5093368 w 7355801"/>
                <a:gd name="connsiteY3" fmla="*/ 5740924 h 6210771"/>
                <a:gd name="connsiteX4" fmla="*/ 7355801 w 7355801"/>
                <a:gd name="connsiteY4" fmla="*/ 5703217 h 6210771"/>
                <a:gd name="connsiteX5" fmla="*/ 7328640 w 7355801"/>
                <a:gd name="connsiteY5" fmla="*/ 4844724 h 6210771"/>
                <a:gd name="connsiteX6" fmla="*/ 4990512 w 7355801"/>
                <a:gd name="connsiteY6" fmla="*/ 4853778 h 6210771"/>
                <a:gd name="connsiteX7" fmla="*/ 4883084 w 7355801"/>
                <a:gd name="connsiteY7" fmla="*/ 4777243 h 6210771"/>
                <a:gd name="connsiteX8" fmla="*/ 5912939 w 7355801"/>
                <a:gd name="connsiteY8" fmla="*/ 2917270 h 6210771"/>
                <a:gd name="connsiteX9" fmla="*/ 6363653 w 7355801"/>
                <a:gd name="connsiteY9" fmla="*/ 2032550 h 6210771"/>
                <a:gd name="connsiteX10" fmla="*/ 6482468 w 7355801"/>
                <a:gd name="connsiteY10" fmla="*/ 1632332 h 6210771"/>
                <a:gd name="connsiteX11" fmla="*/ 6356559 w 7355801"/>
                <a:gd name="connsiteY11" fmla="*/ 1593130 h 6210771"/>
                <a:gd name="connsiteX12" fmla="*/ 5996474 w 7355801"/>
                <a:gd name="connsiteY12" fmla="*/ 1184417 h 6210771"/>
                <a:gd name="connsiteX13" fmla="*/ 5697056 w 7355801"/>
                <a:gd name="connsiteY13" fmla="*/ 1545716 h 6210771"/>
                <a:gd name="connsiteX14" fmla="*/ 5105782 w 7355801"/>
                <a:gd name="connsiteY14" fmla="*/ 1261139 h 6210771"/>
                <a:gd name="connsiteX15" fmla="*/ 4598414 w 7355801"/>
                <a:gd name="connsiteY15" fmla="*/ 205804 h 6210771"/>
                <a:gd name="connsiteX16" fmla="*/ 4442918 w 7355801"/>
                <a:gd name="connsiteY16" fmla="*/ 0 h 6210771"/>
                <a:gd name="connsiteX17" fmla="*/ 4103553 w 7355801"/>
                <a:gd name="connsiteY17" fmla="*/ 311085 h 6210771"/>
                <a:gd name="connsiteX18" fmla="*/ 557208 w 7355801"/>
                <a:gd name="connsiteY18" fmla="*/ 339365 h 6210771"/>
                <a:gd name="connsiteX19" fmla="*/ 0 w 7355801"/>
                <a:gd name="connsiteY19" fmla="*/ 6210771 h 6210771"/>
                <a:gd name="connsiteX0" fmla="*/ 263297 w 7619098"/>
                <a:gd name="connsiteY0" fmla="*/ 6210771 h 6210771"/>
                <a:gd name="connsiteX1" fmla="*/ 869879 w 7619098"/>
                <a:gd name="connsiteY1" fmla="*/ 6188837 h 6210771"/>
                <a:gd name="connsiteX2" fmla="*/ 3602160 w 7619098"/>
                <a:gd name="connsiteY2" fmla="*/ 6174557 h 6210771"/>
                <a:gd name="connsiteX3" fmla="*/ 5356665 w 7619098"/>
                <a:gd name="connsiteY3" fmla="*/ 5740924 h 6210771"/>
                <a:gd name="connsiteX4" fmla="*/ 7619098 w 7619098"/>
                <a:gd name="connsiteY4" fmla="*/ 5703217 h 6210771"/>
                <a:gd name="connsiteX5" fmla="*/ 7591937 w 7619098"/>
                <a:gd name="connsiteY5" fmla="*/ 4844724 h 6210771"/>
                <a:gd name="connsiteX6" fmla="*/ 5253809 w 7619098"/>
                <a:gd name="connsiteY6" fmla="*/ 4853778 h 6210771"/>
                <a:gd name="connsiteX7" fmla="*/ 5146381 w 7619098"/>
                <a:gd name="connsiteY7" fmla="*/ 4777243 h 6210771"/>
                <a:gd name="connsiteX8" fmla="*/ 6176236 w 7619098"/>
                <a:gd name="connsiteY8" fmla="*/ 2917270 h 6210771"/>
                <a:gd name="connsiteX9" fmla="*/ 6626950 w 7619098"/>
                <a:gd name="connsiteY9" fmla="*/ 2032550 h 6210771"/>
                <a:gd name="connsiteX10" fmla="*/ 6745765 w 7619098"/>
                <a:gd name="connsiteY10" fmla="*/ 1632332 h 6210771"/>
                <a:gd name="connsiteX11" fmla="*/ 6619856 w 7619098"/>
                <a:gd name="connsiteY11" fmla="*/ 1593130 h 6210771"/>
                <a:gd name="connsiteX12" fmla="*/ 6259771 w 7619098"/>
                <a:gd name="connsiteY12" fmla="*/ 1184417 h 6210771"/>
                <a:gd name="connsiteX13" fmla="*/ 5960353 w 7619098"/>
                <a:gd name="connsiteY13" fmla="*/ 1545716 h 6210771"/>
                <a:gd name="connsiteX14" fmla="*/ 5369079 w 7619098"/>
                <a:gd name="connsiteY14" fmla="*/ 1261139 h 6210771"/>
                <a:gd name="connsiteX15" fmla="*/ 4861711 w 7619098"/>
                <a:gd name="connsiteY15" fmla="*/ 205804 h 6210771"/>
                <a:gd name="connsiteX16" fmla="*/ 4706215 w 7619098"/>
                <a:gd name="connsiteY16" fmla="*/ 0 h 6210771"/>
                <a:gd name="connsiteX17" fmla="*/ 4366850 w 7619098"/>
                <a:gd name="connsiteY17" fmla="*/ 311085 h 6210771"/>
                <a:gd name="connsiteX18" fmla="*/ 820505 w 7619098"/>
                <a:gd name="connsiteY18" fmla="*/ 339365 h 6210771"/>
                <a:gd name="connsiteX19" fmla="*/ 0 w 7619098"/>
                <a:gd name="connsiteY19" fmla="*/ 5511135 h 6210771"/>
                <a:gd name="connsiteX20" fmla="*/ 263297 w 7619098"/>
                <a:gd name="connsiteY20" fmla="*/ 6210771 h 6210771"/>
                <a:gd name="connsiteX0" fmla="*/ 1127534 w 8483335"/>
                <a:gd name="connsiteY0" fmla="*/ 6210771 h 6210771"/>
                <a:gd name="connsiteX1" fmla="*/ 1734116 w 8483335"/>
                <a:gd name="connsiteY1" fmla="*/ 6188837 h 6210771"/>
                <a:gd name="connsiteX2" fmla="*/ 4466397 w 8483335"/>
                <a:gd name="connsiteY2" fmla="*/ 6174557 h 6210771"/>
                <a:gd name="connsiteX3" fmla="*/ 6220902 w 8483335"/>
                <a:gd name="connsiteY3" fmla="*/ 5740924 h 6210771"/>
                <a:gd name="connsiteX4" fmla="*/ 8483335 w 8483335"/>
                <a:gd name="connsiteY4" fmla="*/ 5703217 h 6210771"/>
                <a:gd name="connsiteX5" fmla="*/ 8456174 w 8483335"/>
                <a:gd name="connsiteY5" fmla="*/ 4844724 h 6210771"/>
                <a:gd name="connsiteX6" fmla="*/ 6118046 w 8483335"/>
                <a:gd name="connsiteY6" fmla="*/ 4853778 h 6210771"/>
                <a:gd name="connsiteX7" fmla="*/ 6010618 w 8483335"/>
                <a:gd name="connsiteY7" fmla="*/ 4777243 h 6210771"/>
                <a:gd name="connsiteX8" fmla="*/ 7040473 w 8483335"/>
                <a:gd name="connsiteY8" fmla="*/ 2917270 h 6210771"/>
                <a:gd name="connsiteX9" fmla="*/ 7491187 w 8483335"/>
                <a:gd name="connsiteY9" fmla="*/ 2032550 h 6210771"/>
                <a:gd name="connsiteX10" fmla="*/ 7610002 w 8483335"/>
                <a:gd name="connsiteY10" fmla="*/ 1632332 h 6210771"/>
                <a:gd name="connsiteX11" fmla="*/ 7484093 w 8483335"/>
                <a:gd name="connsiteY11" fmla="*/ 1593130 h 6210771"/>
                <a:gd name="connsiteX12" fmla="*/ 7124008 w 8483335"/>
                <a:gd name="connsiteY12" fmla="*/ 1184417 h 6210771"/>
                <a:gd name="connsiteX13" fmla="*/ 6824590 w 8483335"/>
                <a:gd name="connsiteY13" fmla="*/ 1545716 h 6210771"/>
                <a:gd name="connsiteX14" fmla="*/ 6233316 w 8483335"/>
                <a:gd name="connsiteY14" fmla="*/ 1261139 h 6210771"/>
                <a:gd name="connsiteX15" fmla="*/ 5725948 w 8483335"/>
                <a:gd name="connsiteY15" fmla="*/ 205804 h 6210771"/>
                <a:gd name="connsiteX16" fmla="*/ 5570452 w 8483335"/>
                <a:gd name="connsiteY16" fmla="*/ 0 h 6210771"/>
                <a:gd name="connsiteX17" fmla="*/ 5231087 w 8483335"/>
                <a:gd name="connsiteY17" fmla="*/ 311085 h 6210771"/>
                <a:gd name="connsiteX18" fmla="*/ 1684742 w 8483335"/>
                <a:gd name="connsiteY18" fmla="*/ 339365 h 6210771"/>
                <a:gd name="connsiteX19" fmla="*/ 13211 w 8483335"/>
                <a:gd name="connsiteY19" fmla="*/ 4198382 h 6210771"/>
                <a:gd name="connsiteX20" fmla="*/ 864237 w 8483335"/>
                <a:gd name="connsiteY20" fmla="*/ 5511135 h 6210771"/>
                <a:gd name="connsiteX21" fmla="*/ 1127534 w 8483335"/>
                <a:gd name="connsiteY21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488145 w 8843946"/>
                <a:gd name="connsiteY0" fmla="*/ 6210771 h 6210771"/>
                <a:gd name="connsiteX1" fmla="*/ 2094727 w 8843946"/>
                <a:gd name="connsiteY1" fmla="*/ 6188837 h 6210771"/>
                <a:gd name="connsiteX2" fmla="*/ 4827008 w 8843946"/>
                <a:gd name="connsiteY2" fmla="*/ 6174557 h 6210771"/>
                <a:gd name="connsiteX3" fmla="*/ 6581513 w 8843946"/>
                <a:gd name="connsiteY3" fmla="*/ 5740924 h 6210771"/>
                <a:gd name="connsiteX4" fmla="*/ 8843946 w 8843946"/>
                <a:gd name="connsiteY4" fmla="*/ 5703217 h 6210771"/>
                <a:gd name="connsiteX5" fmla="*/ 8816785 w 8843946"/>
                <a:gd name="connsiteY5" fmla="*/ 4844724 h 6210771"/>
                <a:gd name="connsiteX6" fmla="*/ 6478657 w 8843946"/>
                <a:gd name="connsiteY6" fmla="*/ 4853778 h 6210771"/>
                <a:gd name="connsiteX7" fmla="*/ 6371229 w 8843946"/>
                <a:gd name="connsiteY7" fmla="*/ 4777243 h 6210771"/>
                <a:gd name="connsiteX8" fmla="*/ 7401084 w 8843946"/>
                <a:gd name="connsiteY8" fmla="*/ 2917270 h 6210771"/>
                <a:gd name="connsiteX9" fmla="*/ 7851798 w 8843946"/>
                <a:gd name="connsiteY9" fmla="*/ 2032550 h 6210771"/>
                <a:gd name="connsiteX10" fmla="*/ 7970613 w 8843946"/>
                <a:gd name="connsiteY10" fmla="*/ 1632332 h 6210771"/>
                <a:gd name="connsiteX11" fmla="*/ 7844704 w 8843946"/>
                <a:gd name="connsiteY11" fmla="*/ 1593130 h 6210771"/>
                <a:gd name="connsiteX12" fmla="*/ 7484619 w 8843946"/>
                <a:gd name="connsiteY12" fmla="*/ 1184417 h 6210771"/>
                <a:gd name="connsiteX13" fmla="*/ 7185201 w 8843946"/>
                <a:gd name="connsiteY13" fmla="*/ 1545716 h 6210771"/>
                <a:gd name="connsiteX14" fmla="*/ 6593927 w 8843946"/>
                <a:gd name="connsiteY14" fmla="*/ 1261139 h 6210771"/>
                <a:gd name="connsiteX15" fmla="*/ 6086559 w 8843946"/>
                <a:gd name="connsiteY15" fmla="*/ 205804 h 6210771"/>
                <a:gd name="connsiteX16" fmla="*/ 5931063 w 8843946"/>
                <a:gd name="connsiteY16" fmla="*/ 0 h 6210771"/>
                <a:gd name="connsiteX17" fmla="*/ 5591698 w 8843946"/>
                <a:gd name="connsiteY17" fmla="*/ 311085 h 6210771"/>
                <a:gd name="connsiteX18" fmla="*/ 2045353 w 8843946"/>
                <a:gd name="connsiteY18" fmla="*/ 339365 h 6210771"/>
                <a:gd name="connsiteX19" fmla="*/ 11685 w 8843946"/>
                <a:gd name="connsiteY19" fmla="*/ 3709495 h 6210771"/>
                <a:gd name="connsiteX20" fmla="*/ 1224848 w 8843946"/>
                <a:gd name="connsiteY20" fmla="*/ 5511135 h 6210771"/>
                <a:gd name="connsiteX21" fmla="*/ 1488145 w 8843946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85281 w 8841082"/>
                <a:gd name="connsiteY0" fmla="*/ 6210771 h 6210771"/>
                <a:gd name="connsiteX1" fmla="*/ 2091863 w 8841082"/>
                <a:gd name="connsiteY1" fmla="*/ 6188837 h 6210771"/>
                <a:gd name="connsiteX2" fmla="*/ 4824144 w 8841082"/>
                <a:gd name="connsiteY2" fmla="*/ 6174557 h 6210771"/>
                <a:gd name="connsiteX3" fmla="*/ 6578649 w 8841082"/>
                <a:gd name="connsiteY3" fmla="*/ 5740924 h 6210771"/>
                <a:gd name="connsiteX4" fmla="*/ 8841082 w 8841082"/>
                <a:gd name="connsiteY4" fmla="*/ 5703217 h 6210771"/>
                <a:gd name="connsiteX5" fmla="*/ 8813921 w 8841082"/>
                <a:gd name="connsiteY5" fmla="*/ 4844724 h 6210771"/>
                <a:gd name="connsiteX6" fmla="*/ 6475793 w 8841082"/>
                <a:gd name="connsiteY6" fmla="*/ 4853778 h 6210771"/>
                <a:gd name="connsiteX7" fmla="*/ 6368365 w 8841082"/>
                <a:gd name="connsiteY7" fmla="*/ 4777243 h 6210771"/>
                <a:gd name="connsiteX8" fmla="*/ 7398220 w 8841082"/>
                <a:gd name="connsiteY8" fmla="*/ 2917270 h 6210771"/>
                <a:gd name="connsiteX9" fmla="*/ 7848934 w 8841082"/>
                <a:gd name="connsiteY9" fmla="*/ 2032550 h 6210771"/>
                <a:gd name="connsiteX10" fmla="*/ 7967749 w 8841082"/>
                <a:gd name="connsiteY10" fmla="*/ 1632332 h 6210771"/>
                <a:gd name="connsiteX11" fmla="*/ 7841840 w 8841082"/>
                <a:gd name="connsiteY11" fmla="*/ 1593130 h 6210771"/>
                <a:gd name="connsiteX12" fmla="*/ 7481755 w 8841082"/>
                <a:gd name="connsiteY12" fmla="*/ 1184417 h 6210771"/>
                <a:gd name="connsiteX13" fmla="*/ 7182337 w 8841082"/>
                <a:gd name="connsiteY13" fmla="*/ 1545716 h 6210771"/>
                <a:gd name="connsiteX14" fmla="*/ 6591063 w 8841082"/>
                <a:gd name="connsiteY14" fmla="*/ 1261139 h 6210771"/>
                <a:gd name="connsiteX15" fmla="*/ 6083695 w 8841082"/>
                <a:gd name="connsiteY15" fmla="*/ 205804 h 6210771"/>
                <a:gd name="connsiteX16" fmla="*/ 5928199 w 8841082"/>
                <a:gd name="connsiteY16" fmla="*/ 0 h 6210771"/>
                <a:gd name="connsiteX17" fmla="*/ 5588834 w 8841082"/>
                <a:gd name="connsiteY17" fmla="*/ 311085 h 6210771"/>
                <a:gd name="connsiteX18" fmla="*/ 2042489 w 8841082"/>
                <a:gd name="connsiteY18" fmla="*/ 339365 h 6210771"/>
                <a:gd name="connsiteX19" fmla="*/ 1040916 w 8841082"/>
                <a:gd name="connsiteY19" fmla="*/ 3673281 h 6210771"/>
                <a:gd name="connsiteX20" fmla="*/ 8821 w 8841082"/>
                <a:gd name="connsiteY20" fmla="*/ 3709495 h 6210771"/>
                <a:gd name="connsiteX21" fmla="*/ 1221984 w 8841082"/>
                <a:gd name="connsiteY21" fmla="*/ 5511135 h 6210771"/>
                <a:gd name="connsiteX22" fmla="*/ 1485281 w 8841082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32095 w 8832261"/>
                <a:gd name="connsiteY19" fmla="*/ 3673281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13988 w 8832261"/>
                <a:gd name="connsiteY19" fmla="*/ 3718548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59256 w 8832261"/>
                <a:gd name="connsiteY20" fmla="*/ 3700441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73244 w 8832261"/>
                <a:gd name="connsiteY19" fmla="*/ 3202501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69758 h 6269758"/>
                <a:gd name="connsiteX1" fmla="*/ 2083042 w 8832261"/>
                <a:gd name="connsiteY1" fmla="*/ 6247824 h 6269758"/>
                <a:gd name="connsiteX2" fmla="*/ 4815323 w 8832261"/>
                <a:gd name="connsiteY2" fmla="*/ 6233544 h 6269758"/>
                <a:gd name="connsiteX3" fmla="*/ 6569828 w 8832261"/>
                <a:gd name="connsiteY3" fmla="*/ 5799911 h 6269758"/>
                <a:gd name="connsiteX4" fmla="*/ 8832261 w 8832261"/>
                <a:gd name="connsiteY4" fmla="*/ 5762204 h 6269758"/>
                <a:gd name="connsiteX5" fmla="*/ 8805100 w 8832261"/>
                <a:gd name="connsiteY5" fmla="*/ 4903711 h 6269758"/>
                <a:gd name="connsiteX6" fmla="*/ 6466972 w 8832261"/>
                <a:gd name="connsiteY6" fmla="*/ 4912765 h 6269758"/>
                <a:gd name="connsiteX7" fmla="*/ 6359544 w 8832261"/>
                <a:gd name="connsiteY7" fmla="*/ 4836230 h 6269758"/>
                <a:gd name="connsiteX8" fmla="*/ 7389399 w 8832261"/>
                <a:gd name="connsiteY8" fmla="*/ 2976257 h 6269758"/>
                <a:gd name="connsiteX9" fmla="*/ 7840113 w 8832261"/>
                <a:gd name="connsiteY9" fmla="*/ 2091537 h 6269758"/>
                <a:gd name="connsiteX10" fmla="*/ 7958928 w 8832261"/>
                <a:gd name="connsiteY10" fmla="*/ 1691319 h 6269758"/>
                <a:gd name="connsiteX11" fmla="*/ 7833019 w 8832261"/>
                <a:gd name="connsiteY11" fmla="*/ 1652117 h 6269758"/>
                <a:gd name="connsiteX12" fmla="*/ 7472934 w 8832261"/>
                <a:gd name="connsiteY12" fmla="*/ 1243404 h 6269758"/>
                <a:gd name="connsiteX13" fmla="*/ 7173516 w 8832261"/>
                <a:gd name="connsiteY13" fmla="*/ 1604703 h 6269758"/>
                <a:gd name="connsiteX14" fmla="*/ 6582242 w 8832261"/>
                <a:gd name="connsiteY14" fmla="*/ 1320126 h 6269758"/>
                <a:gd name="connsiteX15" fmla="*/ 6074874 w 8832261"/>
                <a:gd name="connsiteY15" fmla="*/ 264791 h 6269758"/>
                <a:gd name="connsiteX16" fmla="*/ 5919378 w 8832261"/>
                <a:gd name="connsiteY16" fmla="*/ 58987 h 6269758"/>
                <a:gd name="connsiteX17" fmla="*/ 5580013 w 8832261"/>
                <a:gd name="connsiteY17" fmla="*/ 370072 h 6269758"/>
                <a:gd name="connsiteX18" fmla="*/ 2006507 w 8832261"/>
                <a:gd name="connsiteY18" fmla="*/ 0 h 6269758"/>
                <a:gd name="connsiteX19" fmla="*/ 2073244 w 8832261"/>
                <a:gd name="connsiteY19" fmla="*/ 3261488 h 6269758"/>
                <a:gd name="connsiteX20" fmla="*/ 1050201 w 8832261"/>
                <a:gd name="connsiteY20" fmla="*/ 3252435 h 6269758"/>
                <a:gd name="connsiteX21" fmla="*/ 1059256 w 8832261"/>
                <a:gd name="connsiteY21" fmla="*/ 3759428 h 6269758"/>
                <a:gd name="connsiteX22" fmla="*/ 0 w 8832261"/>
                <a:gd name="connsiteY22" fmla="*/ 3768482 h 6269758"/>
                <a:gd name="connsiteX23" fmla="*/ 1213163 w 8832261"/>
                <a:gd name="connsiteY23" fmla="*/ 5570122 h 6269758"/>
                <a:gd name="connsiteX24" fmla="*/ 1476460 w 8832261"/>
                <a:gd name="connsiteY24" fmla="*/ 6269758 h 6269758"/>
                <a:gd name="connsiteX0" fmla="*/ 1476460 w 8832261"/>
                <a:gd name="connsiteY0" fmla="*/ 6298039 h 6298039"/>
                <a:gd name="connsiteX1" fmla="*/ 2083042 w 8832261"/>
                <a:gd name="connsiteY1" fmla="*/ 6276105 h 6298039"/>
                <a:gd name="connsiteX2" fmla="*/ 4815323 w 8832261"/>
                <a:gd name="connsiteY2" fmla="*/ 6261825 h 6298039"/>
                <a:gd name="connsiteX3" fmla="*/ 6569828 w 8832261"/>
                <a:gd name="connsiteY3" fmla="*/ 5828192 h 6298039"/>
                <a:gd name="connsiteX4" fmla="*/ 8832261 w 8832261"/>
                <a:gd name="connsiteY4" fmla="*/ 5790485 h 6298039"/>
                <a:gd name="connsiteX5" fmla="*/ 8805100 w 8832261"/>
                <a:gd name="connsiteY5" fmla="*/ 4931992 h 6298039"/>
                <a:gd name="connsiteX6" fmla="*/ 6466972 w 8832261"/>
                <a:gd name="connsiteY6" fmla="*/ 4941046 h 6298039"/>
                <a:gd name="connsiteX7" fmla="*/ 6359544 w 8832261"/>
                <a:gd name="connsiteY7" fmla="*/ 4864511 h 6298039"/>
                <a:gd name="connsiteX8" fmla="*/ 7389399 w 8832261"/>
                <a:gd name="connsiteY8" fmla="*/ 3004538 h 6298039"/>
                <a:gd name="connsiteX9" fmla="*/ 7840113 w 8832261"/>
                <a:gd name="connsiteY9" fmla="*/ 2119818 h 6298039"/>
                <a:gd name="connsiteX10" fmla="*/ 7958928 w 8832261"/>
                <a:gd name="connsiteY10" fmla="*/ 1719600 h 6298039"/>
                <a:gd name="connsiteX11" fmla="*/ 7833019 w 8832261"/>
                <a:gd name="connsiteY11" fmla="*/ 1680398 h 6298039"/>
                <a:gd name="connsiteX12" fmla="*/ 7472934 w 8832261"/>
                <a:gd name="connsiteY12" fmla="*/ 1271685 h 6298039"/>
                <a:gd name="connsiteX13" fmla="*/ 7173516 w 8832261"/>
                <a:gd name="connsiteY13" fmla="*/ 1632984 h 6298039"/>
                <a:gd name="connsiteX14" fmla="*/ 6582242 w 8832261"/>
                <a:gd name="connsiteY14" fmla="*/ 1348407 h 6298039"/>
                <a:gd name="connsiteX15" fmla="*/ 6074874 w 8832261"/>
                <a:gd name="connsiteY15" fmla="*/ 293072 h 6298039"/>
                <a:gd name="connsiteX16" fmla="*/ 5919378 w 8832261"/>
                <a:gd name="connsiteY16" fmla="*/ 87268 h 6298039"/>
                <a:gd name="connsiteX17" fmla="*/ 5806350 w 8832261"/>
                <a:gd name="connsiteY17" fmla="*/ 0 h 6298039"/>
                <a:gd name="connsiteX18" fmla="*/ 2006507 w 8832261"/>
                <a:gd name="connsiteY18" fmla="*/ 28281 h 6298039"/>
                <a:gd name="connsiteX19" fmla="*/ 2073244 w 8832261"/>
                <a:gd name="connsiteY19" fmla="*/ 3289769 h 6298039"/>
                <a:gd name="connsiteX20" fmla="*/ 1050201 w 8832261"/>
                <a:gd name="connsiteY20" fmla="*/ 3280716 h 6298039"/>
                <a:gd name="connsiteX21" fmla="*/ 1059256 w 8832261"/>
                <a:gd name="connsiteY21" fmla="*/ 3787709 h 6298039"/>
                <a:gd name="connsiteX22" fmla="*/ 0 w 8832261"/>
                <a:gd name="connsiteY22" fmla="*/ 3796763 h 6298039"/>
                <a:gd name="connsiteX23" fmla="*/ 1213163 w 8832261"/>
                <a:gd name="connsiteY23" fmla="*/ 5598403 h 6298039"/>
                <a:gd name="connsiteX24" fmla="*/ 1476460 w 8832261"/>
                <a:gd name="connsiteY24" fmla="*/ 6298039 h 6298039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074874 w 8832261"/>
                <a:gd name="connsiteY15" fmla="*/ 613210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895753 w 8832261"/>
                <a:gd name="connsiteY3" fmla="*/ 6121169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8805100 w 9312094"/>
                <a:gd name="connsiteY5" fmla="*/ 5252130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799525 w 9312094"/>
                <a:gd name="connsiteY14" fmla="*/ 117060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173516 w 9312094"/>
                <a:gd name="connsiteY13" fmla="*/ 1962176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72280 w 9312094"/>
                <a:gd name="connsiteY12" fmla="*/ 1690572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57497 w 9312094"/>
                <a:gd name="connsiteY8" fmla="*/ 424756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206924 w 9312094"/>
                <a:gd name="connsiteY8" fmla="*/ 432582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916945 w 9312094"/>
                <a:gd name="connsiteY7" fmla="*/ 5018384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00690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94524 w 9312094"/>
                <a:gd name="connsiteY7" fmla="*/ 5059573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2092096 w 9312094"/>
                <a:gd name="connsiteY0" fmla="*/ 6500482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92096 w 9312094"/>
                <a:gd name="connsiteY24" fmla="*/ 6500482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10472"/>
                <a:gd name="connsiteX1" fmla="*/ 2083042 w 9312094"/>
                <a:gd name="connsiteY1" fmla="*/ 6605297 h 6610472"/>
                <a:gd name="connsiteX2" fmla="*/ 4987339 w 9312094"/>
                <a:gd name="connsiteY2" fmla="*/ 6610472 h 6610472"/>
                <a:gd name="connsiteX3" fmla="*/ 6895753 w 9312094"/>
                <a:gd name="connsiteY3" fmla="*/ 6130223 h 6610472"/>
                <a:gd name="connsiteX4" fmla="*/ 9312094 w 9312094"/>
                <a:gd name="connsiteY4" fmla="*/ 6101570 h 6610472"/>
                <a:gd name="connsiteX5" fmla="*/ 9303040 w 9312094"/>
                <a:gd name="connsiteY5" fmla="*/ 5179703 h 6610472"/>
                <a:gd name="connsiteX6" fmla="*/ 6696571 w 9312094"/>
                <a:gd name="connsiteY6" fmla="*/ 5197811 h 6610472"/>
                <a:gd name="connsiteX7" fmla="*/ 6694524 w 9312094"/>
                <a:gd name="connsiteY7" fmla="*/ 5059573 h 6610472"/>
                <a:gd name="connsiteX8" fmla="*/ 7128665 w 9312094"/>
                <a:gd name="connsiteY8" fmla="*/ 4288756 h 6610472"/>
                <a:gd name="connsiteX9" fmla="*/ 7597628 w 9312094"/>
                <a:gd name="connsiteY9" fmla="*/ 3433318 h 6610472"/>
                <a:gd name="connsiteX10" fmla="*/ 8138876 w 9312094"/>
                <a:gd name="connsiteY10" fmla="*/ 2385636 h 6610472"/>
                <a:gd name="connsiteX11" fmla="*/ 7552362 w 9312094"/>
                <a:gd name="connsiteY11" fmla="*/ 2118232 h 6610472"/>
                <a:gd name="connsiteX12" fmla="*/ 7309971 w 9312094"/>
                <a:gd name="connsiteY12" fmla="*/ 1990176 h 6610472"/>
                <a:gd name="connsiteX13" fmla="*/ 7472280 w 9312094"/>
                <a:gd name="connsiteY13" fmla="*/ 1690572 h 6610472"/>
                <a:gd name="connsiteX14" fmla="*/ 6899114 w 9312094"/>
                <a:gd name="connsiteY14" fmla="*/ 1396942 h 6610472"/>
                <a:gd name="connsiteX15" fmla="*/ 6355531 w 9312094"/>
                <a:gd name="connsiteY15" fmla="*/ 232965 h 6610472"/>
                <a:gd name="connsiteX16" fmla="*/ 6181929 w 9312094"/>
                <a:gd name="connsiteY16" fmla="*/ 0 h 6610472"/>
                <a:gd name="connsiteX17" fmla="*/ 5806350 w 9312094"/>
                <a:gd name="connsiteY17" fmla="*/ 329192 h 6610472"/>
                <a:gd name="connsiteX18" fmla="*/ 2024614 w 9312094"/>
                <a:gd name="connsiteY18" fmla="*/ 348419 h 6610472"/>
                <a:gd name="connsiteX19" fmla="*/ 2073244 w 9312094"/>
                <a:gd name="connsiteY19" fmla="*/ 3618961 h 6610472"/>
                <a:gd name="connsiteX20" fmla="*/ 1050201 w 9312094"/>
                <a:gd name="connsiteY20" fmla="*/ 3609908 h 6610472"/>
                <a:gd name="connsiteX21" fmla="*/ 1059256 w 9312094"/>
                <a:gd name="connsiteY21" fmla="*/ 4116901 h 6610472"/>
                <a:gd name="connsiteX22" fmla="*/ 0 w 9312094"/>
                <a:gd name="connsiteY22" fmla="*/ 4125955 h 6610472"/>
                <a:gd name="connsiteX23" fmla="*/ 1104522 w 9312094"/>
                <a:gd name="connsiteY23" fmla="*/ 5791793 h 6610472"/>
                <a:gd name="connsiteX24" fmla="*/ 2083043 w 9312094"/>
                <a:gd name="connsiteY24" fmla="*/ 6491429 h 6610472"/>
                <a:gd name="connsiteX0" fmla="*/ 2083043 w 9312094"/>
                <a:gd name="connsiteY0" fmla="*/ 6491429 h 6610472"/>
                <a:gd name="connsiteX1" fmla="*/ 2083042 w 9312094"/>
                <a:gd name="connsiteY1" fmla="*/ 6605297 h 6610472"/>
                <a:gd name="connsiteX2" fmla="*/ 4987339 w 9312094"/>
                <a:gd name="connsiteY2" fmla="*/ 6610472 h 6610472"/>
                <a:gd name="connsiteX3" fmla="*/ 6895753 w 9312094"/>
                <a:gd name="connsiteY3" fmla="*/ 6130223 h 6610472"/>
                <a:gd name="connsiteX4" fmla="*/ 9312094 w 9312094"/>
                <a:gd name="connsiteY4" fmla="*/ 6101570 h 6610472"/>
                <a:gd name="connsiteX5" fmla="*/ 9303040 w 9312094"/>
                <a:gd name="connsiteY5" fmla="*/ 5179703 h 6610472"/>
                <a:gd name="connsiteX6" fmla="*/ 6696571 w 9312094"/>
                <a:gd name="connsiteY6" fmla="*/ 5197811 h 6610472"/>
                <a:gd name="connsiteX7" fmla="*/ 6694524 w 9312094"/>
                <a:gd name="connsiteY7" fmla="*/ 5059573 h 6610472"/>
                <a:gd name="connsiteX8" fmla="*/ 7128665 w 9312094"/>
                <a:gd name="connsiteY8" fmla="*/ 4288756 h 6610472"/>
                <a:gd name="connsiteX9" fmla="*/ 7597628 w 9312094"/>
                <a:gd name="connsiteY9" fmla="*/ 3433318 h 6610472"/>
                <a:gd name="connsiteX10" fmla="*/ 8138876 w 9312094"/>
                <a:gd name="connsiteY10" fmla="*/ 2385636 h 6610472"/>
                <a:gd name="connsiteX11" fmla="*/ 7552362 w 9312094"/>
                <a:gd name="connsiteY11" fmla="*/ 2118232 h 6610472"/>
                <a:gd name="connsiteX12" fmla="*/ 7309971 w 9312094"/>
                <a:gd name="connsiteY12" fmla="*/ 1990176 h 6610472"/>
                <a:gd name="connsiteX13" fmla="*/ 7472280 w 9312094"/>
                <a:gd name="connsiteY13" fmla="*/ 1690572 h 6610472"/>
                <a:gd name="connsiteX14" fmla="*/ 6899114 w 9312094"/>
                <a:gd name="connsiteY14" fmla="*/ 1396942 h 6610472"/>
                <a:gd name="connsiteX15" fmla="*/ 6355531 w 9312094"/>
                <a:gd name="connsiteY15" fmla="*/ 232965 h 6610472"/>
                <a:gd name="connsiteX16" fmla="*/ 6181929 w 9312094"/>
                <a:gd name="connsiteY16" fmla="*/ 0 h 6610472"/>
                <a:gd name="connsiteX17" fmla="*/ 5806350 w 9312094"/>
                <a:gd name="connsiteY17" fmla="*/ 329192 h 6610472"/>
                <a:gd name="connsiteX18" fmla="*/ 2024614 w 9312094"/>
                <a:gd name="connsiteY18" fmla="*/ 348419 h 6610472"/>
                <a:gd name="connsiteX19" fmla="*/ 2073244 w 9312094"/>
                <a:gd name="connsiteY19" fmla="*/ 3618961 h 6610472"/>
                <a:gd name="connsiteX20" fmla="*/ 1050201 w 9312094"/>
                <a:gd name="connsiteY20" fmla="*/ 3609908 h 6610472"/>
                <a:gd name="connsiteX21" fmla="*/ 1059256 w 9312094"/>
                <a:gd name="connsiteY21" fmla="*/ 4116901 h 6610472"/>
                <a:gd name="connsiteX22" fmla="*/ 0 w 9312094"/>
                <a:gd name="connsiteY22" fmla="*/ 4125955 h 6610472"/>
                <a:gd name="connsiteX23" fmla="*/ 1104522 w 9312094"/>
                <a:gd name="connsiteY23" fmla="*/ 5791793 h 6610472"/>
                <a:gd name="connsiteX24" fmla="*/ 2083043 w 9312094"/>
                <a:gd name="connsiteY24" fmla="*/ 6491429 h 661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12094" h="6610472">
                  <a:moveTo>
                    <a:pt x="2083043" y="6491429"/>
                  </a:moveTo>
                  <a:cubicBezTo>
                    <a:pt x="2083043" y="6529385"/>
                    <a:pt x="2083042" y="6567341"/>
                    <a:pt x="2083042" y="6605297"/>
                  </a:cubicBezTo>
                  <a:lnTo>
                    <a:pt x="4987339" y="6610472"/>
                  </a:lnTo>
                  <a:lnTo>
                    <a:pt x="6895753" y="6130223"/>
                  </a:lnTo>
                  <a:lnTo>
                    <a:pt x="9312094" y="6101570"/>
                  </a:lnTo>
                  <a:lnTo>
                    <a:pt x="9303040" y="5179703"/>
                  </a:lnTo>
                  <a:lnTo>
                    <a:pt x="6696571" y="5197811"/>
                  </a:lnTo>
                  <a:cubicBezTo>
                    <a:pt x="6695889" y="5151732"/>
                    <a:pt x="6695206" y="5105652"/>
                    <a:pt x="6694524" y="5059573"/>
                  </a:cubicBezTo>
                  <a:lnTo>
                    <a:pt x="7128665" y="4288756"/>
                  </a:lnTo>
                  <a:lnTo>
                    <a:pt x="7597628" y="3433318"/>
                  </a:lnTo>
                  <a:lnTo>
                    <a:pt x="8138876" y="2385636"/>
                  </a:lnTo>
                  <a:lnTo>
                    <a:pt x="7552362" y="2118232"/>
                  </a:lnTo>
                  <a:cubicBezTo>
                    <a:pt x="7311621" y="2000103"/>
                    <a:pt x="7469231" y="2072092"/>
                    <a:pt x="7309971" y="1990176"/>
                  </a:cubicBezTo>
                  <a:lnTo>
                    <a:pt x="7472280" y="1690572"/>
                  </a:lnTo>
                  <a:lnTo>
                    <a:pt x="6899114" y="1396942"/>
                  </a:lnTo>
                  <a:lnTo>
                    <a:pt x="6355531" y="232965"/>
                  </a:lnTo>
                  <a:lnTo>
                    <a:pt x="6181929" y="0"/>
                  </a:lnTo>
                  <a:lnTo>
                    <a:pt x="5806350" y="329192"/>
                  </a:lnTo>
                  <a:lnTo>
                    <a:pt x="2024614" y="348419"/>
                  </a:lnTo>
                  <a:cubicBezTo>
                    <a:pt x="2028752" y="1290726"/>
                    <a:pt x="2069106" y="2676654"/>
                    <a:pt x="2073244" y="3618961"/>
                  </a:cubicBezTo>
                  <a:lnTo>
                    <a:pt x="1050201" y="3609908"/>
                  </a:lnTo>
                  <a:cubicBezTo>
                    <a:pt x="1050201" y="3772870"/>
                    <a:pt x="1059256" y="3953939"/>
                    <a:pt x="1059256" y="4116901"/>
                  </a:cubicBezTo>
                  <a:lnTo>
                    <a:pt x="0" y="4125955"/>
                  </a:lnTo>
                  <a:cubicBezTo>
                    <a:pt x="53372" y="5051291"/>
                    <a:pt x="704536" y="5347753"/>
                    <a:pt x="1104522" y="5791793"/>
                  </a:cubicBezTo>
                  <a:cubicBezTo>
                    <a:pt x="1527266" y="6088380"/>
                    <a:pt x="1687460" y="6231055"/>
                    <a:pt x="2083043" y="6491429"/>
                  </a:cubicBezTo>
                  <a:close/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035FCE22-F8A4-4378-9733-1D4CF091EC2B}"/>
                </a:ext>
              </a:extLst>
            </p:cNvPr>
            <p:cNvSpPr txBox="1"/>
            <p:nvPr/>
          </p:nvSpPr>
          <p:spPr>
            <a:xfrm>
              <a:off x="6960111" y="3252977"/>
              <a:ext cx="680571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Tulloch Wy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C919C8-3E67-45EB-9812-B9C9FC2EB0EA}"/>
                </a:ext>
              </a:extLst>
            </p:cNvPr>
            <p:cNvSpPr/>
            <p:nvPr/>
          </p:nvSpPr>
          <p:spPr>
            <a:xfrm>
              <a:off x="2638197" y="3151762"/>
              <a:ext cx="2315183" cy="77821"/>
            </a:xfrm>
            <a:custGeom>
              <a:avLst/>
              <a:gdLst>
                <a:gd name="connsiteX0" fmla="*/ 0 w 2315183"/>
                <a:gd name="connsiteY0" fmla="*/ 0 h 77821"/>
                <a:gd name="connsiteX1" fmla="*/ 136187 w 2315183"/>
                <a:gd name="connsiteY1" fmla="*/ 77821 h 77821"/>
                <a:gd name="connsiteX2" fmla="*/ 2315183 w 2315183"/>
                <a:gd name="connsiteY2" fmla="*/ 58366 h 7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5183" h="77821">
                  <a:moveTo>
                    <a:pt x="0" y="0"/>
                  </a:moveTo>
                  <a:lnTo>
                    <a:pt x="136187" y="77821"/>
                  </a:lnTo>
                  <a:lnTo>
                    <a:pt x="2315183" y="58366"/>
                  </a:lnTo>
                </a:path>
              </a:pathLst>
            </a:cu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B375C38C-67A2-4889-94FB-B357E00351EB}"/>
                </a:ext>
              </a:extLst>
            </p:cNvPr>
            <p:cNvSpPr/>
            <p:nvPr/>
          </p:nvSpPr>
          <p:spPr>
            <a:xfrm>
              <a:off x="4652977" y="3083208"/>
              <a:ext cx="277221" cy="27722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5B3E34A3-5836-40E3-976F-7B002671A1EB}"/>
                </a:ext>
              </a:extLst>
            </p:cNvPr>
            <p:cNvGrpSpPr/>
            <p:nvPr/>
          </p:nvGrpSpPr>
          <p:grpSpPr>
            <a:xfrm>
              <a:off x="2830721" y="1772726"/>
              <a:ext cx="1761167" cy="276999"/>
              <a:chOff x="1486303" y="1626847"/>
              <a:chExt cx="1761167" cy="276999"/>
            </a:xfrm>
          </p:grpSpPr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44D29906-7E25-4D30-A025-A9304F0136FE}"/>
                  </a:ext>
                </a:extLst>
              </p:cNvPr>
              <p:cNvCxnSpPr/>
              <p:nvPr/>
            </p:nvCxnSpPr>
            <p:spPr>
              <a:xfrm>
                <a:off x="1486303" y="1769351"/>
                <a:ext cx="245315" cy="0"/>
              </a:xfrm>
              <a:prstGeom prst="line">
                <a:avLst/>
              </a:prstGeom>
              <a:noFill/>
              <a:ln w="76200">
                <a:solidFill>
                  <a:srgbClr val="00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sp>
            <p:nvSpPr>
              <p:cNvPr id="116" name="TextBox 115">
                <a:extLst>
                  <a:ext uri="{FF2B5EF4-FFF2-40B4-BE49-F238E27FC236}">
                    <a16:creationId xmlns:a16="http://schemas.microsoft.com/office/drawing/2014/main" id="{091BCF96-4B1D-444A-8B03-948BED077630}"/>
                  </a:ext>
                </a:extLst>
              </p:cNvPr>
              <p:cNvSpPr txBox="1"/>
              <p:nvPr/>
            </p:nvSpPr>
            <p:spPr>
              <a:xfrm>
                <a:off x="1822492" y="1626847"/>
                <a:ext cx="142497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Main Roads</a:t>
                </a:r>
                <a:endParaRPr kumimoji="0" lang="en-A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5F692865-692A-41D6-973C-EFBFB6F01E50}"/>
                </a:ext>
              </a:extLst>
            </p:cNvPr>
            <p:cNvGrpSpPr/>
            <p:nvPr/>
          </p:nvGrpSpPr>
          <p:grpSpPr>
            <a:xfrm>
              <a:off x="2815970" y="2148942"/>
              <a:ext cx="1775918" cy="323528"/>
              <a:chOff x="1471552" y="2070516"/>
              <a:chExt cx="1775918" cy="323528"/>
            </a:xfrm>
          </p:grpSpPr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8E60D81B-5F51-4B69-A574-B923FB480A53}"/>
                  </a:ext>
                </a:extLst>
              </p:cNvPr>
              <p:cNvSpPr/>
              <p:nvPr/>
            </p:nvSpPr>
            <p:spPr>
              <a:xfrm>
                <a:off x="1471552" y="2070516"/>
                <a:ext cx="323528" cy="323528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ED5014A7-7AB8-4F7A-8D39-3F84E978294D}"/>
                  </a:ext>
                </a:extLst>
              </p:cNvPr>
              <p:cNvSpPr txBox="1"/>
              <p:nvPr/>
            </p:nvSpPr>
            <p:spPr>
              <a:xfrm>
                <a:off x="1822492" y="2097992"/>
                <a:ext cx="142497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Pegasus Crossing</a:t>
                </a:r>
                <a:endParaRPr kumimoji="0" lang="en-A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3B4CD60C-5582-4A43-A899-45526396992F}"/>
                </a:ext>
              </a:extLst>
            </p:cNvPr>
            <p:cNvSpPr txBox="1"/>
            <p:nvPr/>
          </p:nvSpPr>
          <p:spPr>
            <a:xfrm>
              <a:off x="7792682" y="3344309"/>
              <a:ext cx="54851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R39190</a:t>
              </a:r>
              <a:endPara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E77A73C-78C0-482A-B34D-B769D56D01DC}"/>
                </a:ext>
              </a:extLst>
            </p:cNvPr>
            <p:cNvSpPr/>
            <p:nvPr/>
          </p:nvSpPr>
          <p:spPr>
            <a:xfrm>
              <a:off x="7789180" y="5134708"/>
              <a:ext cx="800100" cy="79130"/>
            </a:xfrm>
            <a:custGeom>
              <a:avLst/>
              <a:gdLst>
                <a:gd name="connsiteX0" fmla="*/ 800100 w 800100"/>
                <a:gd name="connsiteY0" fmla="*/ 8792 h 79130"/>
                <a:gd name="connsiteX1" fmla="*/ 729761 w 800100"/>
                <a:gd name="connsiteY1" fmla="*/ 0 h 79130"/>
                <a:gd name="connsiteX2" fmla="*/ 474784 w 800100"/>
                <a:gd name="connsiteY2" fmla="*/ 70338 h 79130"/>
                <a:gd name="connsiteX3" fmla="*/ 281353 w 800100"/>
                <a:gd name="connsiteY3" fmla="*/ 79130 h 79130"/>
                <a:gd name="connsiteX4" fmla="*/ 0 w 800100"/>
                <a:gd name="connsiteY4" fmla="*/ 70338 h 7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0" h="79130">
                  <a:moveTo>
                    <a:pt x="800100" y="8792"/>
                  </a:moveTo>
                  <a:lnTo>
                    <a:pt x="729761" y="0"/>
                  </a:lnTo>
                  <a:lnTo>
                    <a:pt x="474784" y="70338"/>
                  </a:lnTo>
                  <a:lnTo>
                    <a:pt x="281353" y="79130"/>
                  </a:lnTo>
                  <a:lnTo>
                    <a:pt x="0" y="70338"/>
                  </a:ln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297917D-0123-42C0-B7A6-5C3F5B2D893A}"/>
                </a:ext>
              </a:extLst>
            </p:cNvPr>
            <p:cNvSpPr/>
            <p:nvPr/>
          </p:nvSpPr>
          <p:spPr>
            <a:xfrm>
              <a:off x="9348193" y="1274885"/>
              <a:ext cx="797325" cy="2655277"/>
            </a:xfrm>
            <a:custGeom>
              <a:avLst/>
              <a:gdLst>
                <a:gd name="connsiteX0" fmla="*/ 241139 w 821431"/>
                <a:gd name="connsiteY0" fmla="*/ 0 h 2655277"/>
                <a:gd name="connsiteX1" fmla="*/ 30123 w 821431"/>
                <a:gd name="connsiteY1" fmla="*/ 949569 h 2655277"/>
                <a:gd name="connsiteX2" fmla="*/ 821431 w 821431"/>
                <a:gd name="connsiteY2" fmla="*/ 2655277 h 2655277"/>
                <a:gd name="connsiteX0" fmla="*/ 241139 w 821431"/>
                <a:gd name="connsiteY0" fmla="*/ 0 h 2655277"/>
                <a:gd name="connsiteX1" fmla="*/ 30123 w 821431"/>
                <a:gd name="connsiteY1" fmla="*/ 949569 h 2655277"/>
                <a:gd name="connsiteX2" fmla="*/ 821431 w 821431"/>
                <a:gd name="connsiteY2" fmla="*/ 2655277 h 2655277"/>
                <a:gd name="connsiteX0" fmla="*/ 217033 w 797325"/>
                <a:gd name="connsiteY0" fmla="*/ 0 h 2655277"/>
                <a:gd name="connsiteX1" fmla="*/ 6017 w 797325"/>
                <a:gd name="connsiteY1" fmla="*/ 949569 h 2655277"/>
                <a:gd name="connsiteX2" fmla="*/ 797325 w 797325"/>
                <a:gd name="connsiteY2" fmla="*/ 2655277 h 2655277"/>
                <a:gd name="connsiteX0" fmla="*/ 217033 w 797325"/>
                <a:gd name="connsiteY0" fmla="*/ 0 h 2655277"/>
                <a:gd name="connsiteX1" fmla="*/ 6017 w 797325"/>
                <a:gd name="connsiteY1" fmla="*/ 949569 h 2655277"/>
                <a:gd name="connsiteX2" fmla="*/ 797325 w 797325"/>
                <a:gd name="connsiteY2" fmla="*/ 2655277 h 2655277"/>
                <a:gd name="connsiteX0" fmla="*/ 217033 w 797325"/>
                <a:gd name="connsiteY0" fmla="*/ 0 h 2655277"/>
                <a:gd name="connsiteX1" fmla="*/ 6017 w 797325"/>
                <a:gd name="connsiteY1" fmla="*/ 949569 h 2655277"/>
                <a:gd name="connsiteX2" fmla="*/ 797325 w 797325"/>
                <a:gd name="connsiteY2" fmla="*/ 2655277 h 265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7325" h="2655277">
                  <a:moveTo>
                    <a:pt x="217033" y="0"/>
                  </a:moveTo>
                  <a:cubicBezTo>
                    <a:pt x="133505" y="253511"/>
                    <a:pt x="6017" y="647700"/>
                    <a:pt x="6017" y="949569"/>
                  </a:cubicBezTo>
                  <a:cubicBezTo>
                    <a:pt x="6017" y="1251438"/>
                    <a:pt x="-121472" y="1566496"/>
                    <a:pt x="797325" y="2655277"/>
                  </a:cubicBez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BB91351-7E59-4587-B8EB-7A728FB5CD78}"/>
                </a:ext>
              </a:extLst>
            </p:cNvPr>
            <p:cNvSpPr/>
            <p:nvPr/>
          </p:nvSpPr>
          <p:spPr>
            <a:xfrm>
              <a:off x="9380587" y="2061116"/>
              <a:ext cx="1354063" cy="734838"/>
            </a:xfrm>
            <a:custGeom>
              <a:avLst/>
              <a:gdLst>
                <a:gd name="connsiteX0" fmla="*/ 1345223 w 1354063"/>
                <a:gd name="connsiteY0" fmla="*/ 734838 h 734838"/>
                <a:gd name="connsiteX1" fmla="*/ 1283677 w 1354063"/>
                <a:gd name="connsiteY1" fmla="*/ 673292 h 734838"/>
                <a:gd name="connsiteX2" fmla="*/ 826477 w 1354063"/>
                <a:gd name="connsiteY2" fmla="*/ 497446 h 734838"/>
                <a:gd name="connsiteX3" fmla="*/ 668216 w 1354063"/>
                <a:gd name="connsiteY3" fmla="*/ 304015 h 734838"/>
                <a:gd name="connsiteX4" fmla="*/ 483577 w 1354063"/>
                <a:gd name="connsiteY4" fmla="*/ 172130 h 734838"/>
                <a:gd name="connsiteX5" fmla="*/ 342900 w 1354063"/>
                <a:gd name="connsiteY5" fmla="*/ 57830 h 734838"/>
                <a:gd name="connsiteX6" fmla="*/ 149469 w 1354063"/>
                <a:gd name="connsiteY6" fmla="*/ 5076 h 734838"/>
                <a:gd name="connsiteX7" fmla="*/ 0 w 1354063"/>
                <a:gd name="connsiteY7" fmla="*/ 5076 h 73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4063" h="734838">
                  <a:moveTo>
                    <a:pt x="1345223" y="734838"/>
                  </a:moveTo>
                  <a:cubicBezTo>
                    <a:pt x="1357679" y="723847"/>
                    <a:pt x="1370135" y="712857"/>
                    <a:pt x="1283677" y="673292"/>
                  </a:cubicBezTo>
                  <a:cubicBezTo>
                    <a:pt x="1197219" y="633727"/>
                    <a:pt x="929054" y="558992"/>
                    <a:pt x="826477" y="497446"/>
                  </a:cubicBezTo>
                  <a:cubicBezTo>
                    <a:pt x="723900" y="435900"/>
                    <a:pt x="725366" y="358234"/>
                    <a:pt x="668216" y="304015"/>
                  </a:cubicBezTo>
                  <a:cubicBezTo>
                    <a:pt x="611066" y="249796"/>
                    <a:pt x="537796" y="213161"/>
                    <a:pt x="483577" y="172130"/>
                  </a:cubicBezTo>
                  <a:cubicBezTo>
                    <a:pt x="429358" y="131099"/>
                    <a:pt x="398585" y="85672"/>
                    <a:pt x="342900" y="57830"/>
                  </a:cubicBezTo>
                  <a:cubicBezTo>
                    <a:pt x="287215" y="29988"/>
                    <a:pt x="206619" y="13868"/>
                    <a:pt x="149469" y="5076"/>
                  </a:cubicBezTo>
                  <a:cubicBezTo>
                    <a:pt x="92319" y="-3716"/>
                    <a:pt x="46159" y="680"/>
                    <a:pt x="0" y="5076"/>
                  </a:cubicBezTo>
                </a:path>
              </a:pathLst>
            </a:custGeom>
            <a:noFill/>
            <a:ln w="38100">
              <a:solidFill>
                <a:srgbClr val="FFFF99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4F0FC1A3-C101-42D5-99CF-B06F31C95A1A}"/>
                </a:ext>
              </a:extLst>
            </p:cNvPr>
            <p:cNvCxnSpPr/>
            <p:nvPr/>
          </p:nvCxnSpPr>
          <p:spPr>
            <a:xfrm>
              <a:off x="5066509" y="2267652"/>
              <a:ext cx="501648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B4FCBDCC-C577-4AC5-8393-4EB93954AA54}"/>
                </a:ext>
              </a:extLst>
            </p:cNvPr>
            <p:cNvCxnSpPr/>
            <p:nvPr/>
          </p:nvCxnSpPr>
          <p:spPr>
            <a:xfrm>
              <a:off x="5549761" y="2264940"/>
              <a:ext cx="501648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A311C58-220B-4D74-BAFC-92643D487D24}"/>
                </a:ext>
              </a:extLst>
            </p:cNvPr>
            <p:cNvSpPr/>
            <p:nvPr/>
          </p:nvSpPr>
          <p:spPr>
            <a:xfrm>
              <a:off x="5691090" y="1600493"/>
              <a:ext cx="356616" cy="18288"/>
            </a:xfrm>
            <a:custGeom>
              <a:avLst/>
              <a:gdLst>
                <a:gd name="connsiteX0" fmla="*/ 0 w 356616"/>
                <a:gd name="connsiteY0" fmla="*/ 9144 h 18288"/>
                <a:gd name="connsiteX1" fmla="*/ 219456 w 356616"/>
                <a:gd name="connsiteY1" fmla="*/ 18288 h 18288"/>
                <a:gd name="connsiteX2" fmla="*/ 356616 w 356616"/>
                <a:gd name="connsiteY2" fmla="*/ 0 h 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6616" h="18288">
                  <a:moveTo>
                    <a:pt x="0" y="9144"/>
                  </a:moveTo>
                  <a:lnTo>
                    <a:pt x="219456" y="18288"/>
                  </a:lnTo>
                  <a:lnTo>
                    <a:pt x="356616" y="0"/>
                  </a:lnTo>
                </a:path>
              </a:pathLst>
            </a:custGeom>
            <a:no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6A03083-A664-47F6-8486-9250DD65A863}"/>
                </a:ext>
              </a:extLst>
            </p:cNvPr>
            <p:cNvSpPr txBox="1"/>
            <p:nvPr/>
          </p:nvSpPr>
          <p:spPr>
            <a:xfrm rot="16140000">
              <a:off x="4172331" y="1577444"/>
              <a:ext cx="1750479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HOPKINSON ROAD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028" name="Picture 4" descr="What Is A Pegasus Crossing? | Drive247 Driving School Kettering">
            <a:extLst>
              <a:ext uri="{FF2B5EF4-FFF2-40B4-BE49-F238E27FC236}">
                <a16:creationId xmlns:a16="http://schemas.microsoft.com/office/drawing/2014/main" id="{81A10FD8-7F5E-4727-9D9D-E459C24B6F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r="33308"/>
          <a:stretch/>
        </p:blipFill>
        <p:spPr bwMode="auto">
          <a:xfrm>
            <a:off x="58318" y="2408254"/>
            <a:ext cx="2377416" cy="381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95711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177098"/>
            <a:ext cx="6102452" cy="75713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4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8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56032" y="1298681"/>
            <a:ext cx="376512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36575" indent="-536575">
              <a:buClr>
                <a:srgbClr val="0000FF"/>
              </a:buClr>
              <a:buFont typeface="+mj-lt"/>
              <a:buAutoNum type="arabicParenR" startAt="8"/>
            </a:pPr>
            <a:r>
              <a:rPr lang="en-GB" sz="3200" dirty="0"/>
              <a:t>Maintenance Activities </a:t>
            </a:r>
            <a:r>
              <a:rPr lang="en-GB" sz="2400" i="1" dirty="0">
                <a:solidFill>
                  <a:srgbClr val="9900CC"/>
                </a:solidFill>
              </a:rPr>
              <a:t>(focus on entire DDEE) </a:t>
            </a:r>
            <a:endParaRPr lang="en-GB" sz="3200" i="1" dirty="0">
              <a:solidFill>
                <a:srgbClr val="9900CC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15EB4AC-7722-4739-8574-1E4D1F21DCBA}"/>
              </a:ext>
            </a:extLst>
          </p:cNvPr>
          <p:cNvSpPr txBox="1"/>
          <p:nvPr/>
        </p:nvSpPr>
        <p:spPr>
          <a:xfrm>
            <a:off x="187287" y="2908285"/>
            <a:ext cx="383387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/>
              <a:t>Objectives:</a:t>
            </a:r>
          </a:p>
          <a:p>
            <a:pPr marL="285750" indent="-285750">
              <a:buClr>
                <a:srgbClr val="FF0000"/>
              </a:buClr>
              <a:buSzPct val="75000"/>
              <a:buFont typeface="Wingdings" panose="05000000000000000000" pitchFamily="2" charset="2"/>
              <a:buChar char="ü"/>
            </a:pPr>
            <a:r>
              <a:rPr lang="en-GB" sz="2000" dirty="0"/>
              <a:t>Identify problems by collecting information from users</a:t>
            </a:r>
          </a:p>
          <a:p>
            <a:pPr marL="285750" indent="-285750">
              <a:buClr>
                <a:srgbClr val="FF0000"/>
              </a:buClr>
              <a:buSzPct val="75000"/>
              <a:buFont typeface="Wingdings" panose="05000000000000000000" pitchFamily="2" charset="2"/>
              <a:buChar char="ü"/>
            </a:pPr>
            <a:r>
              <a:rPr lang="en-GB" sz="2000" dirty="0"/>
              <a:t>Coordinate area wide activities </a:t>
            </a:r>
            <a:r>
              <a:rPr lang="en-GB" sz="1600" b="1" dirty="0">
                <a:solidFill>
                  <a:srgbClr val="0000FF"/>
                </a:solidFill>
              </a:rPr>
              <a:t>(Active Auditing &amp; identification)</a:t>
            </a:r>
          </a:p>
          <a:p>
            <a:pPr marL="285750" indent="-285750">
              <a:buClr>
                <a:srgbClr val="FF0000"/>
              </a:buClr>
              <a:buSzPct val="75000"/>
              <a:buFont typeface="Wingdings" panose="05000000000000000000" pitchFamily="2" charset="2"/>
              <a:buChar char="ü"/>
            </a:pPr>
            <a:r>
              <a:rPr lang="en-GB" sz="2000" dirty="0"/>
              <a:t>Take appropriate steps to address identified issues</a:t>
            </a:r>
          </a:p>
          <a:p>
            <a:pPr marL="715963" lvl="1" indent="-357188">
              <a:buClr>
                <a:srgbClr val="0000FF"/>
              </a:buClr>
              <a:buSzPct val="60000"/>
              <a:buFont typeface="Wingdings" panose="05000000000000000000" pitchFamily="2" charset="2"/>
              <a:buChar char="Ø"/>
            </a:pPr>
            <a:r>
              <a:rPr lang="en-GB" sz="2000" dirty="0"/>
              <a:t>Proactive Working Bees- works program</a:t>
            </a:r>
          </a:p>
          <a:p>
            <a:pPr marL="715963" lvl="1" indent="-357188">
              <a:buClr>
                <a:srgbClr val="0000FF"/>
              </a:buClr>
              <a:buSzPct val="60000"/>
              <a:buFont typeface="Wingdings" panose="05000000000000000000" pitchFamily="2" charset="2"/>
              <a:buChar char="Ø"/>
            </a:pPr>
            <a:r>
              <a:rPr lang="en-GB" sz="2000" dirty="0"/>
              <a:t>Trigger actions by the SJ Shire A/R</a:t>
            </a:r>
            <a:endParaRPr lang="en-AU" sz="2000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6A8CE4C-4FD5-40A8-98D8-B347BA73F019}"/>
              </a:ext>
            </a:extLst>
          </p:cNvPr>
          <p:cNvSpPr/>
          <p:nvPr/>
        </p:nvSpPr>
        <p:spPr>
          <a:xfrm>
            <a:off x="7311053" y="413833"/>
            <a:ext cx="4258102" cy="1040790"/>
          </a:xfrm>
          <a:prstGeom prst="round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/>
              <a:t>ONGOING</a:t>
            </a:r>
          </a:p>
          <a:p>
            <a:pPr algn="ctr"/>
            <a:r>
              <a:rPr lang="en-GB" sz="2000" b="1" dirty="0"/>
              <a:t>(Lots done – More to do)</a:t>
            </a:r>
            <a:endParaRPr lang="en-AU" sz="2000" b="1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FAFD6AEA-1A11-495D-95B3-3D3F9F237E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7970" y="1638894"/>
            <a:ext cx="7085749" cy="4901154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184910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 uiExpand="1" build="p" bldLvl="2"/>
      <p:bldP spid="27" grpId="0" uiExpand="1" build="p" bldLvl="2"/>
      <p:bldP spid="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232935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9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56032" y="908315"/>
            <a:ext cx="47335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Lot 55 Empire Rose </a:t>
            </a:r>
            <a:r>
              <a:rPr kumimoji="0" lang="en-GB" sz="2400" b="0" i="1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(Public Accessway )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B4508C0C-302B-4F5C-A460-956CF37E26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89558" y="206208"/>
            <a:ext cx="7029979" cy="5052247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DF771EBC-0CDD-4278-A92A-1183CE3D5E8E}"/>
              </a:ext>
            </a:extLst>
          </p:cNvPr>
          <p:cNvSpPr/>
          <p:nvPr/>
        </p:nvSpPr>
        <p:spPr>
          <a:xfrm>
            <a:off x="6813754" y="1672371"/>
            <a:ext cx="747251" cy="343242"/>
          </a:xfrm>
          <a:prstGeom prst="ellipse">
            <a:avLst/>
          </a:prstGeom>
          <a:noFill/>
          <a:ln w="76200">
            <a:solidFill>
              <a:srgbClr val="D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26" name="Picture 1">
            <a:extLst>
              <a:ext uri="{FF2B5EF4-FFF2-40B4-BE49-F238E27FC236}">
                <a16:creationId xmlns:a16="http://schemas.microsoft.com/office/drawing/2014/main" id="{10B2DD8C-E190-4449-845A-F351B407C8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6064" y="206208"/>
            <a:ext cx="7043473" cy="5266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B8668B9-E593-4E66-975D-21024663008A}"/>
              </a:ext>
            </a:extLst>
          </p:cNvPr>
          <p:cNvSpPr txBox="1"/>
          <p:nvPr/>
        </p:nvSpPr>
        <p:spPr>
          <a:xfrm>
            <a:off x="323273" y="2106639"/>
            <a:ext cx="4498109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60363" marR="0" lvl="0" indent="-3603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Some History</a:t>
            </a:r>
          </a:p>
          <a:p>
            <a:pPr marL="817563" marR="0" lvl="1" indent="-3603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State Govt owned PAW</a:t>
            </a:r>
          </a:p>
          <a:p>
            <a:pPr marL="817563" marR="0" lvl="1" indent="-3603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DDRA took over management last year</a:t>
            </a:r>
          </a:p>
          <a:p>
            <a:pPr marL="360363" marR="0" lvl="0" indent="-3603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Needs significant work to clear this</a:t>
            </a:r>
          </a:p>
          <a:p>
            <a:pPr marL="360363" marR="0" lvl="0" indent="-3603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AU" sz="2800" noProof="0" dirty="0">
                <a:solidFill>
                  <a:prstClr val="black"/>
                </a:solidFill>
                <a:latin typeface="Calibri" panose="020F0502020204030204"/>
              </a:rPr>
              <a:t>Shire unable to do this at the moment</a:t>
            </a:r>
          </a:p>
        </p:txBody>
      </p:sp>
      <p:sp>
        <p:nvSpPr>
          <p:cNvPr id="7" name="Arrow: Left 6">
            <a:extLst>
              <a:ext uri="{FF2B5EF4-FFF2-40B4-BE49-F238E27FC236}">
                <a16:creationId xmlns:a16="http://schemas.microsoft.com/office/drawing/2014/main" id="{01535BE5-A0F3-46F0-A006-291163E32C4A}"/>
              </a:ext>
            </a:extLst>
          </p:cNvPr>
          <p:cNvSpPr/>
          <p:nvPr/>
        </p:nvSpPr>
        <p:spPr>
          <a:xfrm>
            <a:off x="8335645" y="2015613"/>
            <a:ext cx="516526" cy="343242"/>
          </a:xfrm>
          <a:prstGeom prst="leftArrow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BE32BB0-C78E-44F1-A348-2F9AA51F9826}"/>
              </a:ext>
            </a:extLst>
          </p:cNvPr>
          <p:cNvGrpSpPr/>
          <p:nvPr/>
        </p:nvGrpSpPr>
        <p:grpSpPr>
          <a:xfrm>
            <a:off x="7731230" y="2187234"/>
            <a:ext cx="4150991" cy="4464558"/>
            <a:chOff x="7731230" y="2187234"/>
            <a:chExt cx="4150991" cy="4464558"/>
          </a:xfrm>
        </p:grpSpPr>
        <p:pic>
          <p:nvPicPr>
            <p:cNvPr id="6" name="Picture 5" descr="A dirt path through a forest&#10;&#10;Description automatically generated with medium confidence">
              <a:extLst>
                <a:ext uri="{FF2B5EF4-FFF2-40B4-BE49-F238E27FC236}">
                  <a16:creationId xmlns:a16="http://schemas.microsoft.com/office/drawing/2014/main" id="{4FB6F739-143B-4A2F-A3EB-22C3E8611C5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31230" y="3548669"/>
              <a:ext cx="4137497" cy="3103123"/>
            </a:xfrm>
            <a:prstGeom prst="rect">
              <a:avLst/>
            </a:prstGeom>
            <a:ln w="28575">
              <a:solidFill>
                <a:srgbClr val="FF0000"/>
              </a:solidFill>
            </a:ln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48687C9-314A-435E-AF82-5BCA46FC159E}"/>
                </a:ext>
              </a:extLst>
            </p:cNvPr>
            <p:cNvCxnSpPr>
              <a:cxnSpLocks/>
              <a:stCxn id="7" idx="3"/>
            </p:cNvCxnSpPr>
            <p:nvPr/>
          </p:nvCxnSpPr>
          <p:spPr>
            <a:xfrm flipH="1">
              <a:off x="7731231" y="2187234"/>
              <a:ext cx="1120940" cy="136143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34C810A7-1497-48E5-8A50-B0E88CC827D0}"/>
                </a:ext>
              </a:extLst>
            </p:cNvPr>
            <p:cNvCxnSpPr>
              <a:cxnSpLocks/>
              <a:stCxn id="7" idx="3"/>
            </p:cNvCxnSpPr>
            <p:nvPr/>
          </p:nvCxnSpPr>
          <p:spPr>
            <a:xfrm>
              <a:off x="8852171" y="2187234"/>
              <a:ext cx="3030050" cy="136143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1E11C15F-D9D2-4F88-9C97-F5CF57183AFB}"/>
              </a:ext>
            </a:extLst>
          </p:cNvPr>
          <p:cNvSpPr txBox="1"/>
          <p:nvPr/>
        </p:nvSpPr>
        <p:spPr>
          <a:xfrm>
            <a:off x="323273" y="5646069"/>
            <a:ext cx="704347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60363" marR="0" lvl="0" indent="-3603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2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DDRA</a:t>
            </a:r>
            <a:r>
              <a:rPr kumimoji="0" lang="en-AU" sz="2800" b="0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will be clearing this soon and will then bring this under management</a:t>
            </a:r>
            <a:endParaRPr kumimoji="0" lang="en-AU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5455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3" presetClass="entr" presetSubtype="288" repeatCount="4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1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 uiExpand="1" build="p" bldLvl="2"/>
      <p:bldP spid="3" grpId="0" animBg="1"/>
      <p:bldP spid="4" grpId="0" uiExpand="1" build="p" bldLvl="2"/>
      <p:bldP spid="7" grpId="0" animBg="1"/>
      <p:bldP spid="13" grpId="0" uiExpand="1" build="p" bldLvl="2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238524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10</a:t>
            </a:r>
            <a:endParaRPr lang="en-AU" sz="36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  <a:ea typeface="+mj-ea"/>
              <a:cs typeface="+mj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56032" y="1095055"/>
            <a:ext cx="47335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7550" indent="-717550">
              <a:buClr>
                <a:srgbClr val="0000FF"/>
              </a:buClr>
              <a:buFont typeface="+mj-lt"/>
              <a:buAutoNum type="arabicParenR" startAt="11"/>
            </a:pPr>
            <a:r>
              <a:rPr lang="en-GB" sz="3200" dirty="0"/>
              <a:t>Cross Country Jumps </a:t>
            </a:r>
            <a:r>
              <a:rPr lang="en-GB" sz="2400" i="1" dirty="0">
                <a:solidFill>
                  <a:srgbClr val="9900CC"/>
                </a:solidFill>
              </a:rPr>
              <a:t>(Replace &amp; Create new)</a:t>
            </a:r>
            <a:endParaRPr lang="en-GB" sz="3200" i="1" dirty="0">
              <a:solidFill>
                <a:srgbClr val="9900CC"/>
              </a:solidFill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A3259C2-2523-40E3-B381-90100A4BBF27}"/>
              </a:ext>
            </a:extLst>
          </p:cNvPr>
          <p:cNvSpPr/>
          <p:nvPr/>
        </p:nvSpPr>
        <p:spPr>
          <a:xfrm>
            <a:off x="493744" y="2166663"/>
            <a:ext cx="4258102" cy="696668"/>
          </a:xfrm>
          <a:prstGeom prst="round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/>
              <a:t>ONGOING</a:t>
            </a:r>
            <a:endParaRPr lang="en-AU" sz="3600" b="1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9A93136-6311-45A3-8B94-065BE1A33D36}"/>
              </a:ext>
            </a:extLst>
          </p:cNvPr>
          <p:cNvGrpSpPr/>
          <p:nvPr/>
        </p:nvGrpSpPr>
        <p:grpSpPr>
          <a:xfrm>
            <a:off x="4989559" y="0"/>
            <a:ext cx="7221338" cy="6937444"/>
            <a:chOff x="4989559" y="0"/>
            <a:chExt cx="7221338" cy="693744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B47141D-F7DE-4A6C-8D8F-5EDCC928B445}"/>
                </a:ext>
              </a:extLst>
            </p:cNvPr>
            <p:cNvGrpSpPr/>
            <p:nvPr/>
          </p:nvGrpSpPr>
          <p:grpSpPr>
            <a:xfrm>
              <a:off x="4989559" y="0"/>
              <a:ext cx="7221338" cy="6858000"/>
              <a:chOff x="4989559" y="0"/>
              <a:chExt cx="7221338" cy="6858000"/>
            </a:xfrm>
          </p:grpSpPr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AAD58421-8C2E-442A-91F2-4D953701DA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4989559" y="0"/>
                <a:ext cx="7221338" cy="6858000"/>
              </a:xfrm>
              <a:prstGeom prst="rect">
                <a:avLst/>
              </a:prstGeom>
            </p:spPr>
          </p:pic>
          <p:pic>
            <p:nvPicPr>
              <p:cNvPr id="14" name="Graphic 13">
                <a:extLst>
                  <a:ext uri="{FF2B5EF4-FFF2-40B4-BE49-F238E27FC236}">
                    <a16:creationId xmlns:a16="http://schemas.microsoft.com/office/drawing/2014/main" id="{CFF70CDC-4E3D-4D68-ACA5-836AE0DCB6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10400883" y="4984938"/>
                <a:ext cx="1654401" cy="1654401"/>
              </a:xfrm>
              <a:prstGeom prst="rect">
                <a:avLst/>
              </a:prstGeom>
            </p:spPr>
          </p:pic>
        </p:grp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1115CFF-5783-4A0F-A830-90E8FBD7F738}"/>
                </a:ext>
              </a:extLst>
            </p:cNvPr>
            <p:cNvSpPr/>
            <p:nvPr/>
          </p:nvSpPr>
          <p:spPr>
            <a:xfrm>
              <a:off x="7566174" y="6605210"/>
              <a:ext cx="1638320" cy="332234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Rain Lover Court</a:t>
              </a:r>
              <a:endParaRPr kumimoji="0" lang="en-A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221017E-37BE-4E44-BD27-01DB315B4F68}"/>
                </a:ext>
              </a:extLst>
            </p:cNvPr>
            <p:cNvSpPr/>
            <p:nvPr/>
          </p:nvSpPr>
          <p:spPr>
            <a:xfrm>
              <a:off x="5009464" y="927699"/>
              <a:ext cx="1638320" cy="483314"/>
            </a:xfrm>
            <a:prstGeom prst="rect">
              <a:avLst/>
            </a:prstGeom>
            <a:solidFill>
              <a:srgbClr val="FFFFFF">
                <a:alpha val="69804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Evening Peal Court</a:t>
              </a:r>
              <a:endParaRPr kumimoji="0" lang="en-A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0DE76B6-0256-4CFC-81DA-5140190C4052}"/>
              </a:ext>
            </a:extLst>
          </p:cNvPr>
          <p:cNvSpPr txBox="1"/>
          <p:nvPr/>
        </p:nvSpPr>
        <p:spPr>
          <a:xfrm>
            <a:off x="416173" y="3342555"/>
            <a:ext cx="4413245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</a:pPr>
            <a:r>
              <a:rPr lang="en-GB" sz="3200" dirty="0"/>
              <a:t>Once WS3 is completed we will be refurbishing some jumps</a:t>
            </a:r>
          </a:p>
          <a:p>
            <a:pPr>
              <a:spcBef>
                <a:spcPts val="1200"/>
              </a:spcBef>
              <a:buClr>
                <a:srgbClr val="0000FF"/>
              </a:buClr>
            </a:pPr>
            <a:r>
              <a:rPr lang="en-GB" sz="3200" i="1" dirty="0">
                <a:solidFill>
                  <a:srgbClr val="9900CC"/>
                </a:solidFill>
              </a:rPr>
              <a:t>Upgrades &amp; extensions will also be implemented</a:t>
            </a:r>
          </a:p>
        </p:txBody>
      </p:sp>
    </p:spTree>
    <p:extLst>
      <p:ext uri="{BB962C8B-B14F-4D97-AF65-F5344CB8AC3E}">
        <p14:creationId xmlns:p14="http://schemas.microsoft.com/office/powerpoint/2010/main" val="628914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bldLvl="2"/>
      <p:bldP spid="16" grpId="0" animBg="1"/>
      <p:bldP spid="15" grpId="0" uiExpand="1" build="p" bldLvl="2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1F14EAB-D063-4FDB-8095-A1FE27AFE5D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694"/>
          <a:stretch/>
        </p:blipFill>
        <p:spPr>
          <a:xfrm>
            <a:off x="-1" y="1462089"/>
            <a:ext cx="12192001" cy="53959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97B6FCB-5A1E-4769-B92C-86F2AC3F57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46621"/>
            <a:ext cx="10515600" cy="1325563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GB" sz="5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VOTE ON AGENDA ITEM 3</a:t>
            </a:r>
            <a:endParaRPr lang="en-AU" sz="5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66DBBB-217D-4DA4-B0C5-86048893FDAD}"/>
              </a:ext>
            </a:extLst>
          </p:cNvPr>
          <p:cNvSpPr txBox="1"/>
          <p:nvPr/>
        </p:nvSpPr>
        <p:spPr>
          <a:xfrm>
            <a:off x="681228" y="1235849"/>
            <a:ext cx="10829544" cy="3477875"/>
          </a:xfrm>
          <a:prstGeom prst="rect">
            <a:avLst/>
          </a:prstGeom>
          <a:solidFill>
            <a:srgbClr val="FFFFFF">
              <a:alpha val="50196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4400" b="1" i="1" dirty="0">
                <a:solidFill>
                  <a:srgbClr val="0000FF"/>
                </a:solidFill>
              </a:rPr>
              <a:t>Resolution:  </a:t>
            </a:r>
          </a:p>
          <a:p>
            <a:r>
              <a:rPr lang="en-GB" sz="4400" dirty="0"/>
              <a:t>To accept the Minutes of the AGM dated       13 October 2021 and information provided on the outcomes of any matters arising from the Minutes</a:t>
            </a:r>
            <a:r>
              <a:rPr lang="en-GB" sz="4400" i="1" dirty="0"/>
              <a:t>.</a:t>
            </a:r>
            <a:r>
              <a:rPr lang="en-GB" sz="4400" dirty="0"/>
              <a:t> </a:t>
            </a:r>
            <a:endParaRPr lang="en-AU" sz="44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255A1F-DB3C-4C24-B23B-0AC2E361DFC9}"/>
              </a:ext>
            </a:extLst>
          </p:cNvPr>
          <p:cNvSpPr txBox="1"/>
          <p:nvPr/>
        </p:nvSpPr>
        <p:spPr>
          <a:xfrm>
            <a:off x="982133" y="5211245"/>
            <a:ext cx="306712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rPr>
              <a:t>Proposer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F9626BF-0AA1-4373-BB06-3EA9A06628F8}"/>
              </a:ext>
            </a:extLst>
          </p:cNvPr>
          <p:cNvSpPr txBox="1"/>
          <p:nvPr/>
        </p:nvSpPr>
        <p:spPr>
          <a:xfrm>
            <a:off x="4932412" y="5211245"/>
            <a:ext cx="315766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bg1"/>
                  </a:solidFill>
                </a:ln>
                <a:solidFill>
                  <a:srgbClr val="0000FF"/>
                </a:solidFill>
              </a:rPr>
              <a:t>Seconder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68A591E-0D79-4BB8-9EC7-91312DA03B0F}"/>
              </a:ext>
            </a:extLst>
          </p:cNvPr>
          <p:cNvSpPr txBox="1"/>
          <p:nvPr/>
        </p:nvSpPr>
        <p:spPr>
          <a:xfrm>
            <a:off x="9547425" y="5211245"/>
            <a:ext cx="166244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</a:rPr>
              <a:t>Vote</a:t>
            </a:r>
          </a:p>
        </p:txBody>
      </p:sp>
    </p:spTree>
    <p:extLst>
      <p:ext uri="{BB962C8B-B14F-4D97-AF65-F5344CB8AC3E}">
        <p14:creationId xmlns:p14="http://schemas.microsoft.com/office/powerpoint/2010/main" val="2804065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5" grpId="0"/>
      <p:bldP spid="6" grpId="0"/>
      <p:bldP spid="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238524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10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336830" y="2474893"/>
            <a:ext cx="47335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Tyre  Jumps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(Replace &amp; Create new)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0DE76B6-0256-4CFC-81DA-5140190C4052}"/>
              </a:ext>
            </a:extLst>
          </p:cNvPr>
          <p:cNvSpPr txBox="1"/>
          <p:nvPr/>
        </p:nvSpPr>
        <p:spPr>
          <a:xfrm>
            <a:off x="203269" y="963957"/>
            <a:ext cx="500690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 example of the upgrades that</a:t>
            </a:r>
            <a:r>
              <a:rPr kumimoji="0" lang="en-GB" sz="3200" b="0" i="1" u="none" strike="noStrike" kern="1200" cap="none" spc="0" normalizeH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3200" b="0" i="1" u="none" strike="noStrike" kern="120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will be implemented</a:t>
            </a:r>
          </a:p>
        </p:txBody>
      </p:sp>
      <p:pic>
        <p:nvPicPr>
          <p:cNvPr id="4" name="Picture 3" descr="A picture containing text, outdoor, sky, yellow&#10;&#10;Description automatically generated">
            <a:extLst>
              <a:ext uri="{FF2B5EF4-FFF2-40B4-BE49-F238E27FC236}">
                <a16:creationId xmlns:a16="http://schemas.microsoft.com/office/drawing/2014/main" id="{494CB918-EFE5-4676-03C6-2EFC9AD758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53"/>
          <a:stretch/>
        </p:blipFill>
        <p:spPr>
          <a:xfrm>
            <a:off x="9240467" y="1245426"/>
            <a:ext cx="2336958" cy="2057633"/>
          </a:xfrm>
          <a:prstGeom prst="rect">
            <a:avLst/>
          </a:prstGeom>
        </p:spPr>
      </p:pic>
      <p:pic>
        <p:nvPicPr>
          <p:cNvPr id="6" name="Picture 5" descr="A pile of tires&#10;&#10;Description automatically generated with low confidence">
            <a:extLst>
              <a:ext uri="{FF2B5EF4-FFF2-40B4-BE49-F238E27FC236}">
                <a16:creationId xmlns:a16="http://schemas.microsoft.com/office/drawing/2014/main" id="{4DEF02AB-0359-39C4-1286-DE3E16C613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4375" y="1245426"/>
            <a:ext cx="2743511" cy="2057633"/>
          </a:xfrm>
          <a:prstGeom prst="rect">
            <a:avLst/>
          </a:prstGeom>
        </p:spPr>
      </p:pic>
      <p:pic>
        <p:nvPicPr>
          <p:cNvPr id="8" name="Picture 7" descr="A picture containing grass, tree, outdoor, field&#10;&#10;Description automatically generated">
            <a:extLst>
              <a:ext uri="{FF2B5EF4-FFF2-40B4-BE49-F238E27FC236}">
                <a16:creationId xmlns:a16="http://schemas.microsoft.com/office/drawing/2014/main" id="{8DEC8A04-F47E-829E-6CD5-0F8BD47CD12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4375" y="3554941"/>
            <a:ext cx="5353050" cy="305026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9A3DB0C-0CD6-4BCA-B973-5623FEDFBE6E}"/>
              </a:ext>
            </a:extLst>
          </p:cNvPr>
          <p:cNvSpPr txBox="1"/>
          <p:nvPr/>
        </p:nvSpPr>
        <p:spPr>
          <a:xfrm>
            <a:off x="336830" y="3429000"/>
            <a:ext cx="5006906" cy="2739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99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DDRA Sponsor - </a:t>
            </a: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Tyre</a:t>
            </a: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right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has offered to exchange our old tyres from the jumps with new retired tyres</a:t>
            </a:r>
          </a:p>
        </p:txBody>
      </p:sp>
    </p:spTree>
    <p:extLst>
      <p:ext uri="{BB962C8B-B14F-4D97-AF65-F5344CB8AC3E}">
        <p14:creationId xmlns:p14="http://schemas.microsoft.com/office/powerpoint/2010/main" val="572652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bldLvl="2"/>
      <p:bldP spid="15" grpId="0" uiExpand="1" build="p" bldLvl="2"/>
      <p:bldP spid="9" grpId="0" uiExpand="1" build="p" bldLvl="2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238524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10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5442230" y="238524"/>
            <a:ext cx="633067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Cross Country Jumps Upgrades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(Replace &amp; Create new)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Timeline&#10;&#10;Description automatically generated with medium confidence">
            <a:extLst>
              <a:ext uri="{FF2B5EF4-FFF2-40B4-BE49-F238E27FC236}">
                <a16:creationId xmlns:a16="http://schemas.microsoft.com/office/drawing/2014/main" id="{EC651C2B-F2A3-1CBF-60BD-C2366B3833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0155" y="1457325"/>
            <a:ext cx="6481845" cy="4800599"/>
          </a:xfrm>
          <a:prstGeom prst="rect">
            <a:avLst/>
          </a:prstGeom>
        </p:spPr>
      </p:pic>
      <p:pic>
        <p:nvPicPr>
          <p:cNvPr id="9" name="Picture 8" descr="A picture containing text&#10;&#10;Description automatically generated">
            <a:extLst>
              <a:ext uri="{FF2B5EF4-FFF2-40B4-BE49-F238E27FC236}">
                <a16:creationId xmlns:a16="http://schemas.microsoft.com/office/drawing/2014/main" id="{1B07254D-6AE5-B4DD-5BC1-312C547CC3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030" y="1457325"/>
            <a:ext cx="5896721" cy="5000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0495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bldLvl="2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878CEA69-21FE-44F1-A4F3-E10094B83653}"/>
              </a:ext>
            </a:extLst>
          </p:cNvPr>
          <p:cNvGrpSpPr/>
          <p:nvPr/>
        </p:nvGrpSpPr>
        <p:grpSpPr>
          <a:xfrm>
            <a:off x="7046968" y="346552"/>
            <a:ext cx="4503264" cy="3987303"/>
            <a:chOff x="3450255" y="1411781"/>
            <a:chExt cx="4503264" cy="3987303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C531E928-6D42-4112-A640-400122654546}"/>
                </a:ext>
              </a:extLst>
            </p:cNvPr>
            <p:cNvCxnSpPr>
              <a:cxnSpLocks/>
            </p:cNvCxnSpPr>
            <p:nvPr/>
          </p:nvCxnSpPr>
          <p:spPr>
            <a:xfrm>
              <a:off x="5203599" y="5245587"/>
              <a:ext cx="1278000" cy="0"/>
            </a:xfrm>
            <a:prstGeom prst="line">
              <a:avLst/>
            </a:prstGeom>
            <a:ln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AC8AEFD-966F-4481-8B37-61AD9392A9F4}"/>
                </a:ext>
              </a:extLst>
            </p:cNvPr>
            <p:cNvSpPr txBox="1"/>
            <p:nvPr/>
          </p:nvSpPr>
          <p:spPr>
            <a:xfrm>
              <a:off x="5537543" y="5122085"/>
              <a:ext cx="646011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3.55 m</a:t>
              </a: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2A8B569-1224-4D0E-9AEC-39B16BE3CF2C}"/>
                </a:ext>
              </a:extLst>
            </p:cNvPr>
            <p:cNvSpPr/>
            <p:nvPr/>
          </p:nvSpPr>
          <p:spPr>
            <a:xfrm>
              <a:off x="3784719" y="1791000"/>
              <a:ext cx="2746800" cy="32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D821C8D-00A4-45B8-A086-59953F308AAE}"/>
                </a:ext>
              </a:extLst>
            </p:cNvPr>
            <p:cNvSpPr/>
            <p:nvPr/>
          </p:nvSpPr>
          <p:spPr>
            <a:xfrm>
              <a:off x="6531519" y="1791000"/>
              <a:ext cx="1422000" cy="3276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AF8FEF93-9811-4B41-93B2-5280868DBC8E}"/>
                </a:ext>
              </a:extLst>
            </p:cNvPr>
            <p:cNvCxnSpPr>
              <a:cxnSpLocks/>
            </p:cNvCxnSpPr>
            <p:nvPr/>
          </p:nvCxnSpPr>
          <p:spPr>
            <a:xfrm>
              <a:off x="3784719" y="1550280"/>
              <a:ext cx="2746800" cy="0"/>
            </a:xfrm>
            <a:prstGeom prst="line">
              <a:avLst/>
            </a:prstGeom>
            <a:ln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616768A-98AD-4CAA-ABB0-66FBFAF58FAA}"/>
                </a:ext>
              </a:extLst>
            </p:cNvPr>
            <p:cNvSpPr txBox="1"/>
            <p:nvPr/>
          </p:nvSpPr>
          <p:spPr>
            <a:xfrm>
              <a:off x="4835114" y="1411781"/>
              <a:ext cx="646011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7.63 m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E7DE809-86DA-4F5B-BBE6-B33943DFF946}"/>
                </a:ext>
              </a:extLst>
            </p:cNvPr>
            <p:cNvCxnSpPr>
              <a:cxnSpLocks/>
            </p:cNvCxnSpPr>
            <p:nvPr/>
          </p:nvCxnSpPr>
          <p:spPr>
            <a:xfrm>
              <a:off x="6531519" y="1550280"/>
              <a:ext cx="1421371" cy="0"/>
            </a:xfrm>
            <a:prstGeom prst="line">
              <a:avLst/>
            </a:prstGeom>
            <a:ln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7ED3F49-2E96-4943-940E-64F65014D609}"/>
                </a:ext>
              </a:extLst>
            </p:cNvPr>
            <p:cNvSpPr txBox="1"/>
            <p:nvPr/>
          </p:nvSpPr>
          <p:spPr>
            <a:xfrm>
              <a:off x="6919199" y="1411781"/>
              <a:ext cx="646011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3.95 m</a:t>
              </a:r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E5611B6A-2393-4418-983B-281E361C1D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588754" y="1791000"/>
              <a:ext cx="0" cy="3276000"/>
            </a:xfrm>
            <a:prstGeom prst="line">
              <a:avLst/>
            </a:prstGeom>
            <a:ln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55E3985-537D-48B2-8AA4-3E53CF07AB48}"/>
                </a:ext>
              </a:extLst>
            </p:cNvPr>
            <p:cNvSpPr txBox="1"/>
            <p:nvPr/>
          </p:nvSpPr>
          <p:spPr>
            <a:xfrm rot="16200000">
              <a:off x="3324259" y="3290501"/>
              <a:ext cx="528991" cy="276999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9.1 m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DBAD1E0-BDC0-4177-91CD-06E4A656A938}"/>
                </a:ext>
              </a:extLst>
            </p:cNvPr>
            <p:cNvSpPr txBox="1"/>
            <p:nvPr/>
          </p:nvSpPr>
          <p:spPr>
            <a:xfrm>
              <a:off x="4667439" y="3164504"/>
              <a:ext cx="98135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SHED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553356C-305D-4E4F-90AE-4B046E53F6AA}"/>
                </a:ext>
              </a:extLst>
            </p:cNvPr>
            <p:cNvSpPr txBox="1"/>
            <p:nvPr/>
          </p:nvSpPr>
          <p:spPr>
            <a:xfrm>
              <a:off x="6641994" y="2921169"/>
              <a:ext cx="120105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UNDER COVER AREA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11285D0-37FE-4263-9B23-EAFFD3FAFA34}"/>
                </a:ext>
              </a:extLst>
            </p:cNvPr>
            <p:cNvSpPr/>
            <p:nvPr/>
          </p:nvSpPr>
          <p:spPr>
            <a:xfrm>
              <a:off x="3818203" y="5014093"/>
              <a:ext cx="1357609" cy="471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1C60276-EA36-41E1-AEAE-6BAA824F67F9}"/>
                </a:ext>
              </a:extLst>
            </p:cNvPr>
            <p:cNvSpPr txBox="1"/>
            <p:nvPr/>
          </p:nvSpPr>
          <p:spPr>
            <a:xfrm>
              <a:off x="4182731" y="4768338"/>
              <a:ext cx="156940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Sliding doors opening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721359B3-5B36-4FE5-8F53-23EAB8A4A06A}"/>
                </a:ext>
              </a:extLst>
            </p:cNvPr>
            <p:cNvSpPr/>
            <p:nvPr/>
          </p:nvSpPr>
          <p:spPr>
            <a:xfrm>
              <a:off x="5142476" y="5073387"/>
              <a:ext cx="1389044" cy="5028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4" name="Picture 23" descr="A picture containing ground, building, outdoor, porch&#10;&#10;Description automatically generated">
            <a:extLst>
              <a:ext uri="{FF2B5EF4-FFF2-40B4-BE49-F238E27FC236}">
                <a16:creationId xmlns:a16="http://schemas.microsoft.com/office/drawing/2014/main" id="{C65F146D-DECD-4E19-9F33-270D304750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1556" y="4576714"/>
            <a:ext cx="2488676" cy="1866507"/>
          </a:xfrm>
          <a:prstGeom prst="rect">
            <a:avLst/>
          </a:prstGeom>
        </p:spPr>
      </p:pic>
      <p:pic>
        <p:nvPicPr>
          <p:cNvPr id="26" name="Picture 25" descr="A picture containing tree, outdoor, ground, building&#10;&#10;Description automatically generated">
            <a:extLst>
              <a:ext uri="{FF2B5EF4-FFF2-40B4-BE49-F238E27FC236}">
                <a16:creationId xmlns:a16="http://schemas.microsoft.com/office/drawing/2014/main" id="{80974A1B-5CB3-464A-B170-5D82EC22C6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9125" y="4576714"/>
            <a:ext cx="2488677" cy="1866507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4065A7DA-DA58-4223-857D-D24B9DA6B407}"/>
              </a:ext>
            </a:extLst>
          </p:cNvPr>
          <p:cNvSpPr txBox="1"/>
          <p:nvPr/>
        </p:nvSpPr>
        <p:spPr>
          <a:xfrm>
            <a:off x="6295913" y="6430858"/>
            <a:ext cx="22551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FRONT VIEW OF SHED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B9D0F3F-2B22-4F41-8A20-D9A879E662CA}"/>
              </a:ext>
            </a:extLst>
          </p:cNvPr>
          <p:cNvSpPr txBox="1"/>
          <p:nvPr/>
        </p:nvSpPr>
        <p:spPr>
          <a:xfrm>
            <a:off x="452665" y="6430858"/>
            <a:ext cx="48729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INSIDE SHED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7E0AFA4-7074-486D-9F91-E4E2F5C12B46}"/>
              </a:ext>
            </a:extLst>
          </p:cNvPr>
          <p:cNvSpPr txBox="1"/>
          <p:nvPr/>
        </p:nvSpPr>
        <p:spPr>
          <a:xfrm>
            <a:off x="9246740" y="6430858"/>
            <a:ext cx="21073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UNDER COVER AREA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1D0394B-B003-4247-9A74-05C5EED5CA4A}"/>
              </a:ext>
            </a:extLst>
          </p:cNvPr>
          <p:cNvSpPr txBox="1"/>
          <p:nvPr/>
        </p:nvSpPr>
        <p:spPr>
          <a:xfrm>
            <a:off x="222676" y="748707"/>
            <a:ext cx="595644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Concrete floor for the shed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AU" sz="2000" b="1" dirty="0">
                <a:solidFill>
                  <a:srgbClr val="0000FF"/>
                </a:solidFill>
                <a:latin typeface="Calibri" panose="020F0502020204030204"/>
              </a:rPr>
              <a:t>Cr Michell Rich is supportive</a:t>
            </a:r>
            <a:endParaRPr kumimoji="0" lang="en-AU" sz="2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 will cost about $8,000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AU" sz="2000" dirty="0">
                <a:solidFill>
                  <a:prstClr val="black"/>
                </a:solidFill>
                <a:latin typeface="Calibri" panose="020F0502020204030204"/>
              </a:rPr>
              <a:t>We are working closely with the Shire to get this into the next round of budgeting</a:t>
            </a:r>
            <a:endParaRPr kumimoji="0" lang="en-A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DE0F33F-34D5-4D65-85A3-9E6F3ED7154E}"/>
              </a:ext>
            </a:extLst>
          </p:cNvPr>
          <p:cNvSpPr txBox="1"/>
          <p:nvPr/>
        </p:nvSpPr>
        <p:spPr>
          <a:xfrm>
            <a:off x="107279" y="268576"/>
            <a:ext cx="3737089" cy="4801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11</a:t>
            </a:r>
            <a:endParaRPr kumimoji="0" lang="en-AU" sz="28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F9E508A-7F77-4BB1-BCC9-548B75AF26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665" y="2788502"/>
            <a:ext cx="4872959" cy="3654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6475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75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5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75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25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33" grpId="0" uiExpand="1" build="p"/>
      <p:bldP spid="2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389221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12</a:t>
            </a:r>
            <a:endParaRPr lang="en-AU" sz="36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  <a:ea typeface="+mj-ea"/>
              <a:cs typeface="+mj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56032" y="997893"/>
            <a:ext cx="69910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7550" indent="-717550">
              <a:buClr>
                <a:srgbClr val="0000FF"/>
              </a:buClr>
              <a:buFont typeface="+mj-lt"/>
              <a:buAutoNum type="arabicParenR" startAt="12"/>
            </a:pPr>
            <a:r>
              <a:rPr lang="en-GB" sz="3200" dirty="0"/>
              <a:t>Signage (for Safety &amp; Information)</a:t>
            </a:r>
            <a:endParaRPr lang="en-GB" sz="3200" i="1" dirty="0">
              <a:solidFill>
                <a:srgbClr val="9900CC"/>
              </a:solidFill>
            </a:endParaRPr>
          </a:p>
        </p:txBody>
      </p:sp>
      <p:pic>
        <p:nvPicPr>
          <p:cNvPr id="24" name="Picture 23">
            <a:hlinkClick r:id="rId2" action="ppaction://hlinkfile"/>
            <a:extLst>
              <a:ext uri="{FF2B5EF4-FFF2-40B4-BE49-F238E27FC236}">
                <a16:creationId xmlns:a16="http://schemas.microsoft.com/office/drawing/2014/main" id="{5405CDEF-4620-4F1E-A7AA-695C813A90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00253" y="590931"/>
            <a:ext cx="3835252" cy="594360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A9E800C8-0941-426C-9B68-12D7FC2726E9}"/>
              </a:ext>
            </a:extLst>
          </p:cNvPr>
          <p:cNvSpPr txBox="1"/>
          <p:nvPr/>
        </p:nvSpPr>
        <p:spPr>
          <a:xfrm>
            <a:off x="256032" y="1746923"/>
            <a:ext cx="548328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</a:pPr>
            <a:r>
              <a:rPr lang="en-GB" sz="3200" dirty="0"/>
              <a:t>First step was to develop the comprehensive signage plan</a:t>
            </a:r>
            <a:endParaRPr lang="en-GB" sz="3200" i="1" dirty="0">
              <a:solidFill>
                <a:srgbClr val="9900CC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BE27C8-E773-41BD-8D33-6A659CECBEAC}"/>
              </a:ext>
            </a:extLst>
          </p:cNvPr>
          <p:cNvSpPr txBox="1"/>
          <p:nvPr/>
        </p:nvSpPr>
        <p:spPr>
          <a:xfrm>
            <a:off x="256032" y="3167161"/>
            <a:ext cx="548328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</a:pPr>
            <a:r>
              <a:rPr lang="en-GB" sz="3200" dirty="0"/>
              <a:t>DDRA is developing and posting signage </a:t>
            </a:r>
            <a:endParaRPr lang="en-GB" sz="3200" i="1" dirty="0">
              <a:solidFill>
                <a:srgbClr val="9900CC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47E6FDF-9D10-49BE-B6CF-CD9855B9FD49}"/>
              </a:ext>
            </a:extLst>
          </p:cNvPr>
          <p:cNvSpPr txBox="1"/>
          <p:nvPr/>
        </p:nvSpPr>
        <p:spPr>
          <a:xfrm>
            <a:off x="256032" y="4580791"/>
            <a:ext cx="666033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</a:pPr>
            <a:r>
              <a:rPr lang="en-GB" sz="3200" dirty="0"/>
              <a:t>Information board should be available over the next six months</a:t>
            </a:r>
            <a:endParaRPr lang="en-GB" sz="3200" i="1" dirty="0">
              <a:solidFill>
                <a:srgbClr val="9900CC"/>
              </a:solidFill>
            </a:endParaRPr>
          </a:p>
        </p:txBody>
      </p:sp>
      <p:pic>
        <p:nvPicPr>
          <p:cNvPr id="4" name="Picture 3" descr="A picture containing tree, grass, outdoor, building&#10;&#10;Description automatically generated">
            <a:extLst>
              <a:ext uri="{FF2B5EF4-FFF2-40B4-BE49-F238E27FC236}">
                <a16:creationId xmlns:a16="http://schemas.microsoft.com/office/drawing/2014/main" id="{2E62416E-A2F3-45EB-8D6F-BDAB6241589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90" r="23545"/>
          <a:stretch/>
        </p:blipFill>
        <p:spPr>
          <a:xfrm>
            <a:off x="7775240" y="1536502"/>
            <a:ext cx="3885277" cy="4338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314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 uiExpand="1" build="p" bldLvl="2"/>
      <p:bldP spid="25" grpId="0" uiExpand="1" build="p" bldLvl="2"/>
      <p:bldP spid="27" grpId="0" uiExpand="1" build="p" bldLvl="2"/>
      <p:bldP spid="28" grpId="0" uiExpand="1" build="p" bldLvl="2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148402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20</a:t>
            </a:r>
            <a:endParaRPr lang="en-AU" sz="36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  <a:ea typeface="+mj-ea"/>
              <a:cs typeface="+mj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5724524" y="122944"/>
            <a:ext cx="59562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</a:pPr>
            <a:r>
              <a:rPr lang="en-GB" sz="3200" dirty="0">
                <a:solidFill>
                  <a:schemeClr val="accent1">
                    <a:lumMod val="75000"/>
                  </a:schemeClr>
                </a:solidFill>
              </a:rPr>
              <a:t>Communications - DDRA Facebook</a:t>
            </a:r>
            <a:endParaRPr lang="en-GB" sz="3200" i="1" dirty="0">
              <a:solidFill>
                <a:srgbClr val="0000FF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A74D9CA-F734-468C-8B55-1C33D13EF26C}"/>
              </a:ext>
            </a:extLst>
          </p:cNvPr>
          <p:cNvSpPr txBox="1"/>
          <p:nvPr/>
        </p:nvSpPr>
        <p:spPr>
          <a:xfrm>
            <a:off x="7271830" y="961882"/>
            <a:ext cx="4709463" cy="57246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360363" indent="-360363">
              <a:spcBef>
                <a:spcPts val="1800"/>
              </a:spcBef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</a:pPr>
            <a:r>
              <a:rPr lang="en-GB" sz="2400" i="1" dirty="0">
                <a:solidFill>
                  <a:schemeClr val="accent1">
                    <a:lumMod val="75000"/>
                  </a:schemeClr>
                </a:solidFill>
              </a:rPr>
              <a:t>Provides DDRA members to engage with other members on social issues, safety warnings, local information issues</a:t>
            </a:r>
          </a:p>
          <a:p>
            <a:pPr marL="360363" indent="-360363">
              <a:spcBef>
                <a:spcPts val="1200"/>
              </a:spcBef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</a:pPr>
            <a:r>
              <a:rPr lang="en-GB" sz="2400" i="1" dirty="0">
                <a:solidFill>
                  <a:schemeClr val="accent1">
                    <a:lumMod val="75000"/>
                  </a:schemeClr>
                </a:solidFill>
              </a:rPr>
              <a:t>Connecting people with similar interests about Darling Downs and the Equestrian Estate</a:t>
            </a:r>
          </a:p>
          <a:p>
            <a:pPr marL="360363" indent="-360363">
              <a:spcBef>
                <a:spcPts val="1200"/>
              </a:spcBef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</a:pPr>
            <a:r>
              <a:rPr lang="en-GB" sz="2400" i="1" dirty="0">
                <a:solidFill>
                  <a:schemeClr val="accent1">
                    <a:lumMod val="75000"/>
                  </a:schemeClr>
                </a:solidFill>
              </a:rPr>
              <a:t>Allows the DDRA to inform members of  activities to be held at the DDEE. i.e. Busy Bees, Bonfires being lit etc.</a:t>
            </a:r>
          </a:p>
          <a:p>
            <a:pPr marL="360363" indent="-360363">
              <a:spcBef>
                <a:spcPts val="1200"/>
              </a:spcBef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</a:pPr>
            <a:r>
              <a:rPr lang="en-GB" sz="2400" i="1" dirty="0">
                <a:solidFill>
                  <a:schemeClr val="accent1">
                    <a:lumMod val="75000"/>
                  </a:schemeClr>
                </a:solidFill>
              </a:rPr>
              <a:t>Allows DDRA to promote our Sponsors and awareness of the two Business Directories</a:t>
            </a:r>
          </a:p>
        </p:txBody>
      </p:sp>
      <p:pic>
        <p:nvPicPr>
          <p:cNvPr id="7" name="Picture 6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6E21DD48-883D-F4BA-4942-7621CBF3D1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080" y="1138162"/>
            <a:ext cx="7143750" cy="3280141"/>
          </a:xfrm>
          <a:prstGeom prst="rect">
            <a:avLst/>
          </a:prstGeom>
        </p:spPr>
      </p:pic>
      <p:pic>
        <p:nvPicPr>
          <p:cNvPr id="14" name="Picture 13" descr="Logo&#10;&#10;Description automatically generated">
            <a:extLst>
              <a:ext uri="{FF2B5EF4-FFF2-40B4-BE49-F238E27FC236}">
                <a16:creationId xmlns:a16="http://schemas.microsoft.com/office/drawing/2014/main" id="{1C3CD7B6-1F4F-F337-0BEE-E4469A08C7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4800" y="4840835"/>
            <a:ext cx="2309690" cy="1891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3328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2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2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/>
      <p:bldP spid="11" grpId="0" uiExpand="1" build="p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148402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20</a:t>
            </a:r>
            <a:endParaRPr lang="en-AU" sz="36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  <a:ea typeface="+mj-ea"/>
              <a:cs typeface="+mj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4921372" y="154558"/>
            <a:ext cx="70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</a:pPr>
            <a:r>
              <a:rPr lang="en-GB" sz="3200" dirty="0">
                <a:solidFill>
                  <a:srgbClr val="0000FF"/>
                </a:solidFill>
              </a:rPr>
              <a:t>Communications - DDRA Facebook Stats</a:t>
            </a:r>
            <a:endParaRPr lang="en-GB" sz="3200" i="1" dirty="0">
              <a:solidFill>
                <a:srgbClr val="0000FF"/>
              </a:solidFill>
            </a:endParaRPr>
          </a:p>
        </p:txBody>
      </p:sp>
      <p:pic>
        <p:nvPicPr>
          <p:cNvPr id="5" name="Picture 4" descr="Chart, histogram&#10;&#10;Description automatically generated">
            <a:extLst>
              <a:ext uri="{FF2B5EF4-FFF2-40B4-BE49-F238E27FC236}">
                <a16:creationId xmlns:a16="http://schemas.microsoft.com/office/drawing/2014/main" id="{53E7BF21-401B-0E42-E6E1-AB579AE6AB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3882" y="3295061"/>
            <a:ext cx="5017118" cy="3437042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CF00D16-E878-3A24-5FE6-6FC11B329634}"/>
              </a:ext>
            </a:extLst>
          </p:cNvPr>
          <p:cNvSpPr txBox="1"/>
          <p:nvPr/>
        </p:nvSpPr>
        <p:spPr>
          <a:xfrm>
            <a:off x="6427117" y="942261"/>
            <a:ext cx="5669633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Clr>
                <a:srgbClr val="0000FF"/>
              </a:buClr>
            </a:pPr>
            <a:r>
              <a:rPr lang="en-GB" sz="2400" dirty="0">
                <a:solidFill>
                  <a:srgbClr val="00B050"/>
                </a:solidFill>
              </a:rPr>
              <a:t>Over 2,000 FB Engaged Members</a:t>
            </a:r>
          </a:p>
          <a:p>
            <a:pPr algn="ctr">
              <a:buClr>
                <a:srgbClr val="0000FF"/>
              </a:buClr>
            </a:pPr>
            <a:r>
              <a:rPr lang="en-GB" sz="2400" dirty="0">
                <a:solidFill>
                  <a:srgbClr val="00B050"/>
                </a:solidFill>
              </a:rPr>
              <a:t>An increase of </a:t>
            </a:r>
            <a:r>
              <a:rPr lang="en-GB" sz="2400" u="sng" dirty="0">
                <a:solidFill>
                  <a:srgbClr val="FF0000"/>
                </a:solidFill>
              </a:rPr>
              <a:t>over 600</a:t>
            </a:r>
            <a:r>
              <a:rPr lang="en-GB" sz="2400" u="sng" dirty="0">
                <a:solidFill>
                  <a:srgbClr val="00B050"/>
                </a:solidFill>
              </a:rPr>
              <a:t> </a:t>
            </a:r>
            <a:r>
              <a:rPr lang="en-GB" sz="2400" dirty="0">
                <a:solidFill>
                  <a:srgbClr val="00B050"/>
                </a:solidFill>
              </a:rPr>
              <a:t>in last 12 months</a:t>
            </a:r>
          </a:p>
          <a:p>
            <a:pPr>
              <a:buClr>
                <a:srgbClr val="0000FF"/>
              </a:buClr>
            </a:pPr>
            <a:endParaRPr lang="en-GB" dirty="0"/>
          </a:p>
          <a:p>
            <a:pPr algn="ctr">
              <a:buClr>
                <a:srgbClr val="0000FF"/>
              </a:buClr>
            </a:pPr>
            <a:r>
              <a:rPr lang="en-GB" sz="2400" dirty="0">
                <a:solidFill>
                  <a:srgbClr val="00B050"/>
                </a:solidFill>
              </a:rPr>
              <a:t>318,627 views </a:t>
            </a:r>
            <a:r>
              <a:rPr lang="en-GB" sz="1800" dirty="0">
                <a:solidFill>
                  <a:srgbClr val="0000FF"/>
                </a:solidFill>
              </a:rPr>
              <a:t>since 11 September 2021 ( 12 Months)</a:t>
            </a:r>
          </a:p>
          <a:p>
            <a:pPr algn="ctr">
              <a:buClr>
                <a:srgbClr val="0000FF"/>
              </a:buClr>
            </a:pPr>
            <a:endParaRPr lang="en-GB" dirty="0">
              <a:solidFill>
                <a:srgbClr val="0000FF"/>
              </a:solidFill>
            </a:endParaRPr>
          </a:p>
          <a:p>
            <a:pPr algn="ctr">
              <a:buClr>
                <a:srgbClr val="0000FF"/>
              </a:buClr>
            </a:pPr>
            <a:r>
              <a:rPr lang="en-GB" sz="2800" dirty="0">
                <a:solidFill>
                  <a:srgbClr val="00B050"/>
                </a:solidFill>
              </a:rPr>
              <a:t>239,822 views </a:t>
            </a:r>
            <a:r>
              <a:rPr lang="en-GB" sz="1800" dirty="0">
                <a:solidFill>
                  <a:srgbClr val="0000FF"/>
                </a:solidFill>
              </a:rPr>
              <a:t>in 9 months of 2022</a:t>
            </a:r>
            <a:endParaRPr lang="en-GB" sz="1800" i="1" dirty="0">
              <a:solidFill>
                <a:srgbClr val="0000FF"/>
              </a:solidFill>
            </a:endParaRPr>
          </a:p>
        </p:txBody>
      </p:sp>
      <p:pic>
        <p:nvPicPr>
          <p:cNvPr id="9" name="Picture 8" descr="Graphical user interface, chart&#10;&#10;Description automatically generated">
            <a:extLst>
              <a:ext uri="{FF2B5EF4-FFF2-40B4-BE49-F238E27FC236}">
                <a16:creationId xmlns:a16="http://schemas.microsoft.com/office/drawing/2014/main" id="{97611FD4-14AD-D6C3-458C-5BE84CB00D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304" y="1403926"/>
            <a:ext cx="6119813" cy="2762791"/>
          </a:xfrm>
          <a:prstGeom prst="rect">
            <a:avLst/>
          </a:prstGeom>
        </p:spPr>
      </p:pic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D6F03ABB-D0F6-EFC9-3C3D-D87CA6F9B2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4800" y="4840835"/>
            <a:ext cx="2309690" cy="1891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7209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148402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3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  <a:ea typeface="+mj-ea"/>
                <a:cs typeface="+mj-cs"/>
              </a:rPr>
              <a:t>WORKSTREAM 20</a:t>
            </a:r>
            <a:endParaRPr lang="en-AU" sz="36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  <a:ea typeface="+mj-ea"/>
              <a:cs typeface="+mj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5573949" y="151480"/>
            <a:ext cx="64782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</a:pPr>
            <a:r>
              <a:rPr lang="en-GB" sz="3200" dirty="0">
                <a:solidFill>
                  <a:schemeClr val="accent6">
                    <a:lumMod val="75000"/>
                  </a:schemeClr>
                </a:solidFill>
              </a:rPr>
              <a:t>Communications - DDRA Website</a:t>
            </a:r>
            <a:endParaRPr lang="en-GB" sz="3200" i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78CA771-A4F5-4E00-81E8-4126B674628D}"/>
              </a:ext>
            </a:extLst>
          </p:cNvPr>
          <p:cNvSpPr txBox="1"/>
          <p:nvPr/>
        </p:nvSpPr>
        <p:spPr>
          <a:xfrm>
            <a:off x="7430312" y="1812873"/>
            <a:ext cx="4709463" cy="489364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360363" indent="-360363">
              <a:spcBef>
                <a:spcPts val="1800"/>
              </a:spcBef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</a:pPr>
            <a:r>
              <a:rPr lang="en-GB" sz="2400" i="1" dirty="0">
                <a:solidFill>
                  <a:schemeClr val="accent1">
                    <a:lumMod val="75000"/>
                  </a:schemeClr>
                </a:solidFill>
              </a:rPr>
              <a:t>Provides awareness of the unique features DD Estate has for Equine, Walking, Running, Cycling, Bird watching, Bush Photography</a:t>
            </a:r>
          </a:p>
          <a:p>
            <a:pPr marL="360363" indent="-360363">
              <a:spcBef>
                <a:spcPts val="1800"/>
              </a:spcBef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</a:pPr>
            <a:r>
              <a:rPr lang="en-GB" sz="2400" i="1" dirty="0">
                <a:solidFill>
                  <a:schemeClr val="accent1">
                    <a:lumMod val="75000"/>
                  </a:schemeClr>
                </a:solidFill>
              </a:rPr>
              <a:t>Appreciation of Country  </a:t>
            </a:r>
          </a:p>
          <a:p>
            <a:pPr marL="360363" indent="-360363">
              <a:spcBef>
                <a:spcPts val="1800"/>
              </a:spcBef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</a:pPr>
            <a:r>
              <a:rPr lang="en-GB" sz="2400" i="1" dirty="0">
                <a:solidFill>
                  <a:schemeClr val="accent1">
                    <a:lumMod val="75000"/>
                  </a:schemeClr>
                </a:solidFill>
              </a:rPr>
              <a:t>About the DDRA and its Projects</a:t>
            </a:r>
          </a:p>
          <a:p>
            <a:pPr marL="360363" indent="-360363">
              <a:spcBef>
                <a:spcPts val="1800"/>
              </a:spcBef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</a:pPr>
            <a:r>
              <a:rPr lang="en-GB" sz="2400" i="1" dirty="0">
                <a:solidFill>
                  <a:schemeClr val="accent1">
                    <a:lumMod val="75000"/>
                  </a:schemeClr>
                </a:solidFill>
              </a:rPr>
              <a:t>How you can become involved as a Volunteer</a:t>
            </a:r>
          </a:p>
          <a:p>
            <a:pPr marL="360363" indent="-360363">
              <a:spcBef>
                <a:spcPts val="1800"/>
              </a:spcBef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</a:pPr>
            <a:r>
              <a:rPr lang="en-GB" sz="2400" i="1" dirty="0">
                <a:solidFill>
                  <a:schemeClr val="accent1">
                    <a:lumMod val="75000"/>
                  </a:schemeClr>
                </a:solidFill>
              </a:rPr>
              <a:t>Latest News </a:t>
            </a:r>
          </a:p>
        </p:txBody>
      </p:sp>
      <p:pic>
        <p:nvPicPr>
          <p:cNvPr id="7" name="Picture 6" descr="A screenshot of a video game&#10;&#10;Description automatically generated with low confidence">
            <a:extLst>
              <a:ext uri="{FF2B5EF4-FFF2-40B4-BE49-F238E27FC236}">
                <a16:creationId xmlns:a16="http://schemas.microsoft.com/office/drawing/2014/main" id="{0A3B3F5D-79BF-4A61-92F4-68047B5D32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1284051"/>
            <a:ext cx="7375139" cy="55837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6271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7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25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 uiExpand="1" build="p" bldLvl="2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148402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20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6439711" y="151479"/>
            <a:ext cx="550750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DDRA Sponsors are increasing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A74D9CA-F734-468C-8B55-1C33D13EF26C}"/>
              </a:ext>
            </a:extLst>
          </p:cNvPr>
          <p:cNvSpPr txBox="1"/>
          <p:nvPr/>
        </p:nvSpPr>
        <p:spPr>
          <a:xfrm>
            <a:off x="6545757" y="911840"/>
            <a:ext cx="5366689" cy="552458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360363" marR="0" lvl="0" indent="-360363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DDRA beginning to generate </a:t>
            </a:r>
            <a:r>
              <a:rPr kumimoji="0" lang="en-GB" sz="28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alternate funding </a:t>
            </a: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internally.</a:t>
            </a:r>
          </a:p>
          <a:p>
            <a:pPr marL="360363" marR="0" lvl="0" indent="-360363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Many Sponsors have had a positive response soon after being promoted on the DDRA Facebook page.</a:t>
            </a:r>
          </a:p>
          <a:p>
            <a:pPr marL="360363" marR="0" lvl="0" indent="-360363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800" b="0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Win - Win for DDRA and Sponsor</a:t>
            </a:r>
          </a:p>
          <a:p>
            <a:pPr marL="360363" marR="0" lvl="0" indent="-360363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00FF"/>
              </a:buClr>
              <a:buSzPct val="5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Some DDRA sponsors have met other sponsors where they may work together in the future.               </a:t>
            </a:r>
            <a:r>
              <a:rPr kumimoji="0" lang="en-GB" sz="2800" b="0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Great Business Synergy.</a:t>
            </a:r>
          </a:p>
        </p:txBody>
      </p:sp>
      <p:pic>
        <p:nvPicPr>
          <p:cNvPr id="4" name="Picture 3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EC22DE01-35DE-B87D-10C2-932C90BF65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554" y="827608"/>
            <a:ext cx="5700950" cy="59570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446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7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 uiExpand="1" build="p" bldLvl="2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148402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20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5493087" y="148402"/>
            <a:ext cx="65916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DDRA 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Equine and 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Business Directories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person holding up the middle finger&#10;&#10;Description automatically generated with medium confidence">
            <a:extLst>
              <a:ext uri="{FF2B5EF4-FFF2-40B4-BE49-F238E27FC236}">
                <a16:creationId xmlns:a16="http://schemas.microsoft.com/office/drawing/2014/main" id="{7118A194-9E11-D516-5263-6F866710BB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1370" y="3632856"/>
            <a:ext cx="3439322" cy="3053326"/>
          </a:xfrm>
          <a:prstGeom prst="rect">
            <a:avLst/>
          </a:prstGeom>
        </p:spPr>
      </p:pic>
      <p:pic>
        <p:nvPicPr>
          <p:cNvPr id="7" name="Picture 6" descr="A picture containing text, person, person, male&#10;&#10;Description automatically generated">
            <a:extLst>
              <a:ext uri="{FF2B5EF4-FFF2-40B4-BE49-F238E27FC236}">
                <a16:creationId xmlns:a16="http://schemas.microsoft.com/office/drawing/2014/main" id="{A391FB2B-C835-9E49-01F6-E83C7CE35C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2397" y="3610304"/>
            <a:ext cx="3556814" cy="3053326"/>
          </a:xfrm>
          <a:prstGeom prst="rect">
            <a:avLst/>
          </a:prstGeom>
        </p:spPr>
      </p:pic>
      <p:pic>
        <p:nvPicPr>
          <p:cNvPr id="9" name="Picture 8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6C1E6FF4-9644-ACA3-4E35-8BA9371412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9044" y="799985"/>
            <a:ext cx="5810250" cy="2810319"/>
          </a:xfrm>
          <a:prstGeom prst="rect">
            <a:avLst/>
          </a:prstGeom>
        </p:spPr>
      </p:pic>
      <p:pic>
        <p:nvPicPr>
          <p:cNvPr id="12" name="Picture 11" descr="Graphical user interface, text&#10;&#10;Description automatically generated">
            <a:extLst>
              <a:ext uri="{FF2B5EF4-FFF2-40B4-BE49-F238E27FC236}">
                <a16:creationId xmlns:a16="http://schemas.microsoft.com/office/drawing/2014/main" id="{79C6CC64-4601-C9CF-F5C3-F14D4E2634A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833" y="799985"/>
            <a:ext cx="5844649" cy="281031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F33CAFE4-8EAC-3389-FF0B-15784D33131B}"/>
              </a:ext>
            </a:extLst>
          </p:cNvPr>
          <p:cNvSpPr txBox="1"/>
          <p:nvPr/>
        </p:nvSpPr>
        <p:spPr>
          <a:xfrm>
            <a:off x="4600693" y="3966231"/>
            <a:ext cx="2881705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 you know a business owner that may benefit by becoming a DDRA Sponsor?</a:t>
            </a:r>
            <a:endParaRPr kumimoji="0" lang="en-AU" sz="28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9397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9" y="148402"/>
            <a:ext cx="4814093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WORKSTREAM 20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5172075" y="148402"/>
            <a:ext cx="67692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Would you like some help with listing?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23F29DB-4211-1768-9514-2EE0D7C3A1B5}"/>
              </a:ext>
            </a:extLst>
          </p:cNvPr>
          <p:cNvSpPr txBox="1"/>
          <p:nvPr/>
        </p:nvSpPr>
        <p:spPr>
          <a:xfrm>
            <a:off x="533400" y="1089104"/>
            <a:ext cx="1062990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You can ring me ( Peter Benson)   on </a:t>
            </a: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0404222906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 can help create your listing if you needs some help (small fee).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However, you can create it yourself.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All easy instructions are on the website.</a:t>
            </a:r>
            <a:endParaRPr kumimoji="0" lang="en-AU" sz="2800" b="0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Picture 7" descr="A person holding up the middle finger&#10;&#10;Description automatically generated with medium confidence">
            <a:extLst>
              <a:ext uri="{FF2B5EF4-FFF2-40B4-BE49-F238E27FC236}">
                <a16:creationId xmlns:a16="http://schemas.microsoft.com/office/drawing/2014/main" id="{F11B3EFE-4DB6-41E0-B6EC-EFD2684CEC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1370" y="3632856"/>
            <a:ext cx="3439322" cy="3053326"/>
          </a:xfrm>
          <a:prstGeom prst="rect">
            <a:avLst/>
          </a:prstGeom>
        </p:spPr>
      </p:pic>
      <p:pic>
        <p:nvPicPr>
          <p:cNvPr id="9" name="Picture 8" descr="A picture containing text, person, person, male&#10;&#10;Description automatically generated">
            <a:extLst>
              <a:ext uri="{FF2B5EF4-FFF2-40B4-BE49-F238E27FC236}">
                <a16:creationId xmlns:a16="http://schemas.microsoft.com/office/drawing/2014/main" id="{5993CFC3-1E33-47AA-B3E5-2472E8C032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2397" y="3610304"/>
            <a:ext cx="3556814" cy="3053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150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740664"/>
          </a:xfrm>
          <a:scene3d>
            <a:camera prst="orthographicFront"/>
            <a:lightRig rig="threePt" dir="t"/>
          </a:scene3d>
          <a:sp3d>
            <a:bevelT/>
          </a:sp3d>
        </p:spPr>
        <p:txBody>
          <a:bodyPr>
            <a:noAutofit/>
            <a:sp3d extrusionH="57150"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AGENDA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C702A-860B-4841-BEE9-A3A142BBEA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68553"/>
            <a:ext cx="7027606" cy="2060448"/>
          </a:xfrm>
        </p:spPr>
        <p:txBody>
          <a:bodyPr>
            <a:normAutofit/>
          </a:bodyPr>
          <a:lstStyle/>
          <a:p>
            <a:pPr marL="539750" lvl="0" indent="-539750">
              <a:buClr>
                <a:srgbClr val="FF0000"/>
              </a:buClr>
              <a:buSzPct val="100000"/>
              <a:buFont typeface="+mj-lt"/>
              <a:buAutoNum type="arabicPeriod" startAt="4"/>
            </a:pPr>
            <a:r>
              <a:rPr lang="en-AU" dirty="0"/>
              <a:t>Explain the status of the DDRA Strategic Development Plan, and identify additional work that may be required </a:t>
            </a:r>
            <a:r>
              <a:rPr lang="en-AU" sz="2000" dirty="0">
                <a:solidFill>
                  <a:srgbClr val="0000FF"/>
                </a:solidFill>
              </a:rPr>
              <a:t>(Bruce &amp; Peter)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434A55C-B2FC-462C-A24D-F4E6D15CB289}"/>
              </a:ext>
            </a:extLst>
          </p:cNvPr>
          <p:cNvSpPr/>
          <p:nvPr/>
        </p:nvSpPr>
        <p:spPr>
          <a:xfrm>
            <a:off x="838200" y="2784143"/>
            <a:ext cx="6501384" cy="3241753"/>
          </a:xfrm>
          <a:prstGeom prst="roundRect">
            <a:avLst/>
          </a:prstGeom>
          <a:solidFill>
            <a:srgbClr val="FFFFCC"/>
          </a:solidFill>
          <a:ln>
            <a:solidFill>
              <a:schemeClr val="bg1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742950" indent="-742950">
              <a:buClr>
                <a:srgbClr val="FF0000"/>
              </a:buClr>
              <a:buSzPct val="70000"/>
              <a:buFont typeface="+mj-lt"/>
              <a:buAutoNum type="alphaUcPeriod"/>
            </a:pPr>
            <a:r>
              <a:rPr lang="en-GB" sz="4000" i="1" dirty="0">
                <a:solidFill>
                  <a:schemeClr val="tx1"/>
                </a:solidFill>
              </a:rPr>
              <a:t>Provide an update on progress</a:t>
            </a:r>
          </a:p>
          <a:p>
            <a:pPr marL="742950" indent="-742950">
              <a:buClr>
                <a:srgbClr val="FF0000"/>
              </a:buClr>
              <a:buSzPct val="70000"/>
              <a:buFont typeface="+mj-lt"/>
              <a:buAutoNum type="alphaUcPeriod"/>
            </a:pPr>
            <a:r>
              <a:rPr lang="en-GB" sz="4000" i="1" dirty="0">
                <a:solidFill>
                  <a:schemeClr val="tx1"/>
                </a:solidFill>
              </a:rPr>
              <a:t>Poll members to identify new matters for inclusion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512AE33-BCB1-4ECA-BBDB-B0EF85DEB9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67834" y="1368552"/>
            <a:ext cx="3705372" cy="533349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769407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 uiExpand="1" build="p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1F14EAB-D063-4FDB-8095-A1FE27AFE5D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694"/>
          <a:stretch/>
        </p:blipFill>
        <p:spPr>
          <a:xfrm>
            <a:off x="-1" y="1462089"/>
            <a:ext cx="12192001" cy="53959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97B6FCB-5A1E-4769-B92C-86F2AC3F57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46621"/>
            <a:ext cx="10515600" cy="1325563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GB" sz="5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VOTE ON AGENDA ITEM 4A</a:t>
            </a:r>
            <a:endParaRPr lang="en-AU" sz="5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66DBBB-217D-4DA4-B0C5-86048893FDAD}"/>
              </a:ext>
            </a:extLst>
          </p:cNvPr>
          <p:cNvSpPr txBox="1"/>
          <p:nvPr/>
        </p:nvSpPr>
        <p:spPr>
          <a:xfrm>
            <a:off x="681228" y="2368187"/>
            <a:ext cx="10829544" cy="1754326"/>
          </a:xfrm>
          <a:prstGeom prst="rect">
            <a:avLst/>
          </a:prstGeom>
          <a:solidFill>
            <a:srgbClr val="FFFFFF">
              <a:alpha val="50196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3600" b="1" i="1" dirty="0">
                <a:solidFill>
                  <a:srgbClr val="0000FF"/>
                </a:solidFill>
              </a:rPr>
              <a:t>Resolution:  </a:t>
            </a:r>
          </a:p>
          <a:p>
            <a:r>
              <a:rPr lang="en-GB" sz="3600" dirty="0"/>
              <a:t>To accept the updated report on the implementation of the DDRA Strategic Development Plan.</a:t>
            </a:r>
            <a:endParaRPr lang="en-AU" sz="36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493AA6-6BFB-4181-83AF-91BF3AE2F233}"/>
              </a:ext>
            </a:extLst>
          </p:cNvPr>
          <p:cNvSpPr txBox="1"/>
          <p:nvPr/>
        </p:nvSpPr>
        <p:spPr>
          <a:xfrm>
            <a:off x="982133" y="5211245"/>
            <a:ext cx="306712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rPr>
              <a:t>Proposer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D8A7945-53B9-4C88-B379-7707ECCEEEAF}"/>
              </a:ext>
            </a:extLst>
          </p:cNvPr>
          <p:cNvSpPr txBox="1"/>
          <p:nvPr/>
        </p:nvSpPr>
        <p:spPr>
          <a:xfrm>
            <a:off x="4932412" y="5211245"/>
            <a:ext cx="315766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bg1"/>
                  </a:solidFill>
                </a:ln>
                <a:solidFill>
                  <a:srgbClr val="0000FF"/>
                </a:solidFill>
              </a:rPr>
              <a:t>Seconder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D67407-BD18-46A0-BFC8-2A42AB9BBD80}"/>
              </a:ext>
            </a:extLst>
          </p:cNvPr>
          <p:cNvSpPr txBox="1"/>
          <p:nvPr/>
        </p:nvSpPr>
        <p:spPr>
          <a:xfrm>
            <a:off x="9547425" y="5211245"/>
            <a:ext cx="166244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</a:rPr>
              <a:t>Vote</a:t>
            </a:r>
          </a:p>
        </p:txBody>
      </p:sp>
    </p:spTree>
    <p:extLst>
      <p:ext uri="{BB962C8B-B14F-4D97-AF65-F5344CB8AC3E}">
        <p14:creationId xmlns:p14="http://schemas.microsoft.com/office/powerpoint/2010/main" val="573600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5" grpId="0"/>
      <p:bldP spid="6" grpId="0"/>
      <p:bldP spid="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rgbClr val="DFFFFF"/>
            </a:gs>
            <a:gs pos="100000">
              <a:srgbClr val="DFFFFF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18D541-6B2C-4373-BBF4-902AE4BCEB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80872" y="256031"/>
            <a:ext cx="10430256" cy="1818323"/>
          </a:xfrm>
        </p:spPr>
        <p:txBody>
          <a:bodyPr>
            <a:normAutofit/>
          </a:bodyPr>
          <a:lstStyle/>
          <a:p>
            <a:r>
              <a:rPr lang="en-GB" b="1" dirty="0">
                <a:latin typeface="Arial Black" panose="020B0A04020102020204" pitchFamily="34" charset="0"/>
              </a:rPr>
              <a:t>Strategic Development Plan</a:t>
            </a:r>
            <a:endParaRPr lang="en-AU" b="1" dirty="0">
              <a:latin typeface="Arial Black" panose="020B0A0402010202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19B2263-BA98-4214-A7BD-7180CC7C7FE8}"/>
              </a:ext>
            </a:extLst>
          </p:cNvPr>
          <p:cNvGrpSpPr/>
          <p:nvPr/>
        </p:nvGrpSpPr>
        <p:grpSpPr>
          <a:xfrm>
            <a:off x="5150357" y="2223740"/>
            <a:ext cx="2096749" cy="2096749"/>
            <a:chOff x="7178927" y="142073"/>
            <a:chExt cx="2572221" cy="2572221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0AC106-0B0D-4E67-A335-793B1F7A5E33}"/>
                </a:ext>
              </a:extLst>
            </p:cNvPr>
            <p:cNvSpPr/>
            <p:nvPr/>
          </p:nvSpPr>
          <p:spPr>
            <a:xfrm>
              <a:off x="7178927" y="142073"/>
              <a:ext cx="2572221" cy="2572221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84000">
                  <a:schemeClr val="accent1">
                    <a:lumMod val="20000"/>
                    <a:lumOff val="80000"/>
                  </a:schemeClr>
                </a:gs>
                <a:gs pos="9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9FA7DB-8809-4E9E-BC75-C389257F0608}"/>
                </a:ext>
              </a:extLst>
            </p:cNvPr>
            <p:cNvSpPr/>
            <p:nvPr/>
          </p:nvSpPr>
          <p:spPr>
            <a:xfrm>
              <a:off x="7587605" y="809871"/>
              <a:ext cx="1682440" cy="1193396"/>
            </a:xfrm>
            <a:custGeom>
              <a:avLst/>
              <a:gdLst>
                <a:gd name="connsiteX0" fmla="*/ 103695 w 7013542"/>
                <a:gd name="connsiteY0" fmla="*/ 6174557 h 6306532"/>
                <a:gd name="connsiteX1" fmla="*/ 103695 w 7013542"/>
                <a:gd name="connsiteY1" fmla="*/ 6306532 h 6306532"/>
                <a:gd name="connsiteX2" fmla="*/ 2799761 w 7013542"/>
                <a:gd name="connsiteY2" fmla="*/ 6174557 h 6306532"/>
                <a:gd name="connsiteX3" fmla="*/ 4581427 w 7013542"/>
                <a:gd name="connsiteY3" fmla="*/ 5740924 h 6306532"/>
                <a:gd name="connsiteX4" fmla="*/ 6843860 w 7013542"/>
                <a:gd name="connsiteY4" fmla="*/ 5703217 h 6306532"/>
                <a:gd name="connsiteX5" fmla="*/ 6843860 w 7013542"/>
                <a:gd name="connsiteY5" fmla="*/ 3685881 h 6306532"/>
                <a:gd name="connsiteX6" fmla="*/ 7013542 w 7013542"/>
                <a:gd name="connsiteY6" fmla="*/ 2771481 h 6306532"/>
                <a:gd name="connsiteX7" fmla="*/ 6815579 w 7013542"/>
                <a:gd name="connsiteY7" fmla="*/ 2667786 h 6306532"/>
                <a:gd name="connsiteX8" fmla="*/ 6759018 w 7013542"/>
                <a:gd name="connsiteY8" fmla="*/ 2337848 h 6306532"/>
                <a:gd name="connsiteX9" fmla="*/ 6608189 w 7013542"/>
                <a:gd name="connsiteY9" fmla="*/ 2196446 h 6306532"/>
                <a:gd name="connsiteX10" fmla="*/ 6466787 w 7013542"/>
                <a:gd name="connsiteY10" fmla="*/ 2158738 h 6306532"/>
                <a:gd name="connsiteX11" fmla="*/ 6268825 w 7013542"/>
                <a:gd name="connsiteY11" fmla="*/ 2224726 h 6306532"/>
                <a:gd name="connsiteX12" fmla="*/ 6155703 w 7013542"/>
                <a:gd name="connsiteY12" fmla="*/ 2121031 h 6306532"/>
                <a:gd name="connsiteX13" fmla="*/ 6023728 w 7013542"/>
                <a:gd name="connsiteY13" fmla="*/ 1932495 h 6306532"/>
                <a:gd name="connsiteX14" fmla="*/ 6023728 w 7013542"/>
                <a:gd name="connsiteY14" fmla="*/ 1715679 h 6306532"/>
                <a:gd name="connsiteX15" fmla="*/ 6052008 w 7013542"/>
                <a:gd name="connsiteY15" fmla="*/ 1668545 h 6306532"/>
                <a:gd name="connsiteX16" fmla="*/ 5844618 w 7013542"/>
                <a:gd name="connsiteY16" fmla="*/ 1593130 h 6306532"/>
                <a:gd name="connsiteX17" fmla="*/ 5524107 w 7013542"/>
                <a:gd name="connsiteY17" fmla="*/ 1244338 h 6306532"/>
                <a:gd name="connsiteX18" fmla="*/ 5439266 w 7013542"/>
                <a:gd name="connsiteY18" fmla="*/ 1102936 h 6306532"/>
                <a:gd name="connsiteX19" fmla="*/ 5279010 w 7013542"/>
                <a:gd name="connsiteY19" fmla="*/ 1074656 h 6306532"/>
                <a:gd name="connsiteX20" fmla="*/ 5194169 w 7013542"/>
                <a:gd name="connsiteY20" fmla="*/ 1310326 h 6306532"/>
                <a:gd name="connsiteX21" fmla="*/ 5033913 w 7013542"/>
                <a:gd name="connsiteY21" fmla="*/ 1084083 h 6306532"/>
                <a:gd name="connsiteX22" fmla="*/ 4666268 w 7013542"/>
                <a:gd name="connsiteY22" fmla="*/ 754145 h 6306532"/>
                <a:gd name="connsiteX23" fmla="*/ 4553146 w 7013542"/>
                <a:gd name="connsiteY23" fmla="*/ 603316 h 6306532"/>
                <a:gd name="connsiteX24" fmla="*/ 4487159 w 7013542"/>
                <a:gd name="connsiteY24" fmla="*/ 424206 h 6306532"/>
                <a:gd name="connsiteX25" fmla="*/ 3930977 w 7013542"/>
                <a:gd name="connsiteY25" fmla="*/ 0 h 6306532"/>
                <a:gd name="connsiteX26" fmla="*/ 3591612 w 7013542"/>
                <a:gd name="connsiteY26" fmla="*/ 311085 h 6306532"/>
                <a:gd name="connsiteX27" fmla="*/ 0 w 7013542"/>
                <a:gd name="connsiteY27" fmla="*/ 339365 h 6306532"/>
                <a:gd name="connsiteX28" fmla="*/ 103695 w 7013542"/>
                <a:gd name="connsiteY28" fmla="*/ 6174557 h 6306532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4487159 w 7013542"/>
                <a:gd name="connsiteY24" fmla="*/ 424206 h 6188837"/>
                <a:gd name="connsiteX25" fmla="*/ 3930977 w 7013542"/>
                <a:gd name="connsiteY25" fmla="*/ 0 h 6188837"/>
                <a:gd name="connsiteX26" fmla="*/ 3591612 w 7013542"/>
                <a:gd name="connsiteY26" fmla="*/ 311085 h 6188837"/>
                <a:gd name="connsiteX27" fmla="*/ 0 w 7013542"/>
                <a:gd name="connsiteY27" fmla="*/ 339365 h 6188837"/>
                <a:gd name="connsiteX28" fmla="*/ 103695 w 7013542"/>
                <a:gd name="connsiteY28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32152 w 7013542"/>
                <a:gd name="connsiteY23" fmla="*/ 242018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86473 w 7013542"/>
                <a:gd name="connsiteY23" fmla="*/ 205804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54494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71432 w 6968275"/>
                <a:gd name="connsiteY5" fmla="*/ 4844724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6770312 w 6798593"/>
                <a:gd name="connsiteY7" fmla="*/ 2667786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421520 w 6798593"/>
                <a:gd name="connsiteY9" fmla="*/ 2158738 h 6188837"/>
                <a:gd name="connsiteX10" fmla="*/ 6223558 w 6798593"/>
                <a:gd name="connsiteY10" fmla="*/ 2224726 h 6188837"/>
                <a:gd name="connsiteX11" fmla="*/ 6110436 w 6798593"/>
                <a:gd name="connsiteY11" fmla="*/ 2121031 h 6188837"/>
                <a:gd name="connsiteX12" fmla="*/ 5978461 w 6798593"/>
                <a:gd name="connsiteY12" fmla="*/ 1932495 h 6188837"/>
                <a:gd name="connsiteX13" fmla="*/ 5978461 w 6798593"/>
                <a:gd name="connsiteY13" fmla="*/ 1715679 h 6188837"/>
                <a:gd name="connsiteX14" fmla="*/ 6006741 w 6798593"/>
                <a:gd name="connsiteY14" fmla="*/ 1668545 h 6188837"/>
                <a:gd name="connsiteX15" fmla="*/ 5799351 w 6798593"/>
                <a:gd name="connsiteY15" fmla="*/ 1593130 h 6188837"/>
                <a:gd name="connsiteX16" fmla="*/ 5478840 w 6798593"/>
                <a:gd name="connsiteY16" fmla="*/ 1244338 h 6188837"/>
                <a:gd name="connsiteX17" fmla="*/ 5393999 w 6798593"/>
                <a:gd name="connsiteY17" fmla="*/ 1102936 h 6188837"/>
                <a:gd name="connsiteX18" fmla="*/ 5233743 w 6798593"/>
                <a:gd name="connsiteY18" fmla="*/ 1074656 h 6188837"/>
                <a:gd name="connsiteX19" fmla="*/ 5148902 w 6798593"/>
                <a:gd name="connsiteY19" fmla="*/ 1310326 h 6188837"/>
                <a:gd name="connsiteX20" fmla="*/ 4988646 w 6798593"/>
                <a:gd name="connsiteY20" fmla="*/ 1084083 h 6188837"/>
                <a:gd name="connsiteX21" fmla="*/ 4439932 w 6798593"/>
                <a:gd name="connsiteY21" fmla="*/ 1125337 h 6188837"/>
                <a:gd name="connsiteX22" fmla="*/ 4041206 w 6798593"/>
                <a:gd name="connsiteY22" fmla="*/ 205804 h 6188837"/>
                <a:gd name="connsiteX23" fmla="*/ 3885710 w 6798593"/>
                <a:gd name="connsiteY23" fmla="*/ 0 h 6188837"/>
                <a:gd name="connsiteX24" fmla="*/ 3546345 w 6798593"/>
                <a:gd name="connsiteY24" fmla="*/ 311085 h 6188837"/>
                <a:gd name="connsiteX25" fmla="*/ 0 w 6798593"/>
                <a:gd name="connsiteY25" fmla="*/ 339365 h 6188837"/>
                <a:gd name="connsiteX26" fmla="*/ 58428 w 6798593"/>
                <a:gd name="connsiteY26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223558 w 6798593"/>
                <a:gd name="connsiteY9" fmla="*/ 2224726 h 6188837"/>
                <a:gd name="connsiteX10" fmla="*/ 6110436 w 6798593"/>
                <a:gd name="connsiteY10" fmla="*/ 2121031 h 6188837"/>
                <a:gd name="connsiteX11" fmla="*/ 5978461 w 6798593"/>
                <a:gd name="connsiteY11" fmla="*/ 1932495 h 6188837"/>
                <a:gd name="connsiteX12" fmla="*/ 5978461 w 6798593"/>
                <a:gd name="connsiteY12" fmla="*/ 1715679 h 6188837"/>
                <a:gd name="connsiteX13" fmla="*/ 6006741 w 6798593"/>
                <a:gd name="connsiteY13" fmla="*/ 1668545 h 6188837"/>
                <a:gd name="connsiteX14" fmla="*/ 5799351 w 6798593"/>
                <a:gd name="connsiteY14" fmla="*/ 1593130 h 6188837"/>
                <a:gd name="connsiteX15" fmla="*/ 5478840 w 6798593"/>
                <a:gd name="connsiteY15" fmla="*/ 1244338 h 6188837"/>
                <a:gd name="connsiteX16" fmla="*/ 5393999 w 6798593"/>
                <a:gd name="connsiteY16" fmla="*/ 1102936 h 6188837"/>
                <a:gd name="connsiteX17" fmla="*/ 5233743 w 6798593"/>
                <a:gd name="connsiteY17" fmla="*/ 1074656 h 6188837"/>
                <a:gd name="connsiteX18" fmla="*/ 5148902 w 6798593"/>
                <a:gd name="connsiteY18" fmla="*/ 1310326 h 6188837"/>
                <a:gd name="connsiteX19" fmla="*/ 4988646 w 6798593"/>
                <a:gd name="connsiteY19" fmla="*/ 1084083 h 6188837"/>
                <a:gd name="connsiteX20" fmla="*/ 4439932 w 6798593"/>
                <a:gd name="connsiteY20" fmla="*/ 1125337 h 6188837"/>
                <a:gd name="connsiteX21" fmla="*/ 4041206 w 6798593"/>
                <a:gd name="connsiteY21" fmla="*/ 205804 h 6188837"/>
                <a:gd name="connsiteX22" fmla="*/ 3885710 w 6798593"/>
                <a:gd name="connsiteY22" fmla="*/ 0 h 6188837"/>
                <a:gd name="connsiteX23" fmla="*/ 3546345 w 6798593"/>
                <a:gd name="connsiteY23" fmla="*/ 311085 h 6188837"/>
                <a:gd name="connsiteX24" fmla="*/ 0 w 6798593"/>
                <a:gd name="connsiteY24" fmla="*/ 339365 h 6188837"/>
                <a:gd name="connsiteX25" fmla="*/ 58428 w 6798593"/>
                <a:gd name="connsiteY25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110436 w 6798593"/>
                <a:gd name="connsiteY9" fmla="*/ 2121031 h 6188837"/>
                <a:gd name="connsiteX10" fmla="*/ 5978461 w 6798593"/>
                <a:gd name="connsiteY10" fmla="*/ 1932495 h 6188837"/>
                <a:gd name="connsiteX11" fmla="*/ 5978461 w 6798593"/>
                <a:gd name="connsiteY11" fmla="*/ 1715679 h 6188837"/>
                <a:gd name="connsiteX12" fmla="*/ 6006741 w 6798593"/>
                <a:gd name="connsiteY12" fmla="*/ 1668545 h 6188837"/>
                <a:gd name="connsiteX13" fmla="*/ 5799351 w 6798593"/>
                <a:gd name="connsiteY13" fmla="*/ 1593130 h 6188837"/>
                <a:gd name="connsiteX14" fmla="*/ 5478840 w 6798593"/>
                <a:gd name="connsiteY14" fmla="*/ 1244338 h 6188837"/>
                <a:gd name="connsiteX15" fmla="*/ 5393999 w 6798593"/>
                <a:gd name="connsiteY15" fmla="*/ 1102936 h 6188837"/>
                <a:gd name="connsiteX16" fmla="*/ 5233743 w 6798593"/>
                <a:gd name="connsiteY16" fmla="*/ 1074656 h 6188837"/>
                <a:gd name="connsiteX17" fmla="*/ 5148902 w 6798593"/>
                <a:gd name="connsiteY17" fmla="*/ 1310326 h 6188837"/>
                <a:gd name="connsiteX18" fmla="*/ 4988646 w 6798593"/>
                <a:gd name="connsiteY18" fmla="*/ 1084083 h 6188837"/>
                <a:gd name="connsiteX19" fmla="*/ 4439932 w 6798593"/>
                <a:gd name="connsiteY19" fmla="*/ 1125337 h 6188837"/>
                <a:gd name="connsiteX20" fmla="*/ 4041206 w 6798593"/>
                <a:gd name="connsiteY20" fmla="*/ 205804 h 6188837"/>
                <a:gd name="connsiteX21" fmla="*/ 3885710 w 6798593"/>
                <a:gd name="connsiteY21" fmla="*/ 0 h 6188837"/>
                <a:gd name="connsiteX22" fmla="*/ 3546345 w 6798593"/>
                <a:gd name="connsiteY22" fmla="*/ 311085 h 6188837"/>
                <a:gd name="connsiteX23" fmla="*/ 0 w 6798593"/>
                <a:gd name="connsiteY23" fmla="*/ 339365 h 6188837"/>
                <a:gd name="connsiteX24" fmla="*/ 58428 w 6798593"/>
                <a:gd name="connsiteY24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932495 h 6188837"/>
                <a:gd name="connsiteX10" fmla="*/ 5978461 w 6798593"/>
                <a:gd name="connsiteY10" fmla="*/ 1715679 h 6188837"/>
                <a:gd name="connsiteX11" fmla="*/ 6006741 w 6798593"/>
                <a:gd name="connsiteY11" fmla="*/ 1668545 h 6188837"/>
                <a:gd name="connsiteX12" fmla="*/ 5799351 w 6798593"/>
                <a:gd name="connsiteY12" fmla="*/ 1593130 h 6188837"/>
                <a:gd name="connsiteX13" fmla="*/ 5478840 w 6798593"/>
                <a:gd name="connsiteY13" fmla="*/ 1244338 h 6188837"/>
                <a:gd name="connsiteX14" fmla="*/ 5393999 w 6798593"/>
                <a:gd name="connsiteY14" fmla="*/ 1102936 h 6188837"/>
                <a:gd name="connsiteX15" fmla="*/ 5233743 w 6798593"/>
                <a:gd name="connsiteY15" fmla="*/ 1074656 h 6188837"/>
                <a:gd name="connsiteX16" fmla="*/ 5148902 w 6798593"/>
                <a:gd name="connsiteY16" fmla="*/ 1310326 h 6188837"/>
                <a:gd name="connsiteX17" fmla="*/ 4988646 w 6798593"/>
                <a:gd name="connsiteY17" fmla="*/ 1084083 h 6188837"/>
                <a:gd name="connsiteX18" fmla="*/ 4439932 w 6798593"/>
                <a:gd name="connsiteY18" fmla="*/ 1125337 h 6188837"/>
                <a:gd name="connsiteX19" fmla="*/ 4041206 w 6798593"/>
                <a:gd name="connsiteY19" fmla="*/ 205804 h 6188837"/>
                <a:gd name="connsiteX20" fmla="*/ 3885710 w 6798593"/>
                <a:gd name="connsiteY20" fmla="*/ 0 h 6188837"/>
                <a:gd name="connsiteX21" fmla="*/ 3546345 w 6798593"/>
                <a:gd name="connsiteY21" fmla="*/ 311085 h 6188837"/>
                <a:gd name="connsiteX22" fmla="*/ 0 w 6798593"/>
                <a:gd name="connsiteY22" fmla="*/ 339365 h 6188837"/>
                <a:gd name="connsiteX23" fmla="*/ 58428 w 6798593"/>
                <a:gd name="connsiteY23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43366 w 6798593"/>
                <a:gd name="connsiteY10" fmla="*/ 165949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43378 w 6798593"/>
                <a:gd name="connsiteY16" fmla="*/ 1437168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39848 w 6798593"/>
                <a:gd name="connsiteY15" fmla="*/ 154571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30625 w 6798593"/>
                <a:gd name="connsiteY13" fmla="*/ 1238738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330625 w 6798593"/>
                <a:gd name="connsiteY12" fmla="*/ 1238738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39266 w 6798593"/>
                <a:gd name="connsiteY12" fmla="*/ 1184417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0 w 7355801"/>
                <a:gd name="connsiteY0" fmla="*/ 6210771 h 6210771"/>
                <a:gd name="connsiteX1" fmla="*/ 606582 w 7355801"/>
                <a:gd name="connsiteY1" fmla="*/ 6188837 h 6210771"/>
                <a:gd name="connsiteX2" fmla="*/ 3338863 w 7355801"/>
                <a:gd name="connsiteY2" fmla="*/ 6174557 h 6210771"/>
                <a:gd name="connsiteX3" fmla="*/ 5093368 w 7355801"/>
                <a:gd name="connsiteY3" fmla="*/ 5740924 h 6210771"/>
                <a:gd name="connsiteX4" fmla="*/ 7355801 w 7355801"/>
                <a:gd name="connsiteY4" fmla="*/ 5703217 h 6210771"/>
                <a:gd name="connsiteX5" fmla="*/ 7328640 w 7355801"/>
                <a:gd name="connsiteY5" fmla="*/ 4844724 h 6210771"/>
                <a:gd name="connsiteX6" fmla="*/ 4990512 w 7355801"/>
                <a:gd name="connsiteY6" fmla="*/ 4853778 h 6210771"/>
                <a:gd name="connsiteX7" fmla="*/ 4883084 w 7355801"/>
                <a:gd name="connsiteY7" fmla="*/ 4777243 h 6210771"/>
                <a:gd name="connsiteX8" fmla="*/ 5912939 w 7355801"/>
                <a:gd name="connsiteY8" fmla="*/ 2917270 h 6210771"/>
                <a:gd name="connsiteX9" fmla="*/ 6363653 w 7355801"/>
                <a:gd name="connsiteY9" fmla="*/ 2032550 h 6210771"/>
                <a:gd name="connsiteX10" fmla="*/ 6482468 w 7355801"/>
                <a:gd name="connsiteY10" fmla="*/ 1632332 h 6210771"/>
                <a:gd name="connsiteX11" fmla="*/ 6356559 w 7355801"/>
                <a:gd name="connsiteY11" fmla="*/ 1593130 h 6210771"/>
                <a:gd name="connsiteX12" fmla="*/ 5996474 w 7355801"/>
                <a:gd name="connsiteY12" fmla="*/ 1184417 h 6210771"/>
                <a:gd name="connsiteX13" fmla="*/ 5697056 w 7355801"/>
                <a:gd name="connsiteY13" fmla="*/ 1545716 h 6210771"/>
                <a:gd name="connsiteX14" fmla="*/ 5105782 w 7355801"/>
                <a:gd name="connsiteY14" fmla="*/ 1261139 h 6210771"/>
                <a:gd name="connsiteX15" fmla="*/ 4598414 w 7355801"/>
                <a:gd name="connsiteY15" fmla="*/ 205804 h 6210771"/>
                <a:gd name="connsiteX16" fmla="*/ 4442918 w 7355801"/>
                <a:gd name="connsiteY16" fmla="*/ 0 h 6210771"/>
                <a:gd name="connsiteX17" fmla="*/ 4103553 w 7355801"/>
                <a:gd name="connsiteY17" fmla="*/ 311085 h 6210771"/>
                <a:gd name="connsiteX18" fmla="*/ 557208 w 7355801"/>
                <a:gd name="connsiteY18" fmla="*/ 339365 h 6210771"/>
                <a:gd name="connsiteX19" fmla="*/ 0 w 7355801"/>
                <a:gd name="connsiteY19" fmla="*/ 6210771 h 6210771"/>
                <a:gd name="connsiteX0" fmla="*/ 263297 w 7619098"/>
                <a:gd name="connsiteY0" fmla="*/ 6210771 h 6210771"/>
                <a:gd name="connsiteX1" fmla="*/ 869879 w 7619098"/>
                <a:gd name="connsiteY1" fmla="*/ 6188837 h 6210771"/>
                <a:gd name="connsiteX2" fmla="*/ 3602160 w 7619098"/>
                <a:gd name="connsiteY2" fmla="*/ 6174557 h 6210771"/>
                <a:gd name="connsiteX3" fmla="*/ 5356665 w 7619098"/>
                <a:gd name="connsiteY3" fmla="*/ 5740924 h 6210771"/>
                <a:gd name="connsiteX4" fmla="*/ 7619098 w 7619098"/>
                <a:gd name="connsiteY4" fmla="*/ 5703217 h 6210771"/>
                <a:gd name="connsiteX5" fmla="*/ 7591937 w 7619098"/>
                <a:gd name="connsiteY5" fmla="*/ 4844724 h 6210771"/>
                <a:gd name="connsiteX6" fmla="*/ 5253809 w 7619098"/>
                <a:gd name="connsiteY6" fmla="*/ 4853778 h 6210771"/>
                <a:gd name="connsiteX7" fmla="*/ 5146381 w 7619098"/>
                <a:gd name="connsiteY7" fmla="*/ 4777243 h 6210771"/>
                <a:gd name="connsiteX8" fmla="*/ 6176236 w 7619098"/>
                <a:gd name="connsiteY8" fmla="*/ 2917270 h 6210771"/>
                <a:gd name="connsiteX9" fmla="*/ 6626950 w 7619098"/>
                <a:gd name="connsiteY9" fmla="*/ 2032550 h 6210771"/>
                <a:gd name="connsiteX10" fmla="*/ 6745765 w 7619098"/>
                <a:gd name="connsiteY10" fmla="*/ 1632332 h 6210771"/>
                <a:gd name="connsiteX11" fmla="*/ 6619856 w 7619098"/>
                <a:gd name="connsiteY11" fmla="*/ 1593130 h 6210771"/>
                <a:gd name="connsiteX12" fmla="*/ 6259771 w 7619098"/>
                <a:gd name="connsiteY12" fmla="*/ 1184417 h 6210771"/>
                <a:gd name="connsiteX13" fmla="*/ 5960353 w 7619098"/>
                <a:gd name="connsiteY13" fmla="*/ 1545716 h 6210771"/>
                <a:gd name="connsiteX14" fmla="*/ 5369079 w 7619098"/>
                <a:gd name="connsiteY14" fmla="*/ 1261139 h 6210771"/>
                <a:gd name="connsiteX15" fmla="*/ 4861711 w 7619098"/>
                <a:gd name="connsiteY15" fmla="*/ 205804 h 6210771"/>
                <a:gd name="connsiteX16" fmla="*/ 4706215 w 7619098"/>
                <a:gd name="connsiteY16" fmla="*/ 0 h 6210771"/>
                <a:gd name="connsiteX17" fmla="*/ 4366850 w 7619098"/>
                <a:gd name="connsiteY17" fmla="*/ 311085 h 6210771"/>
                <a:gd name="connsiteX18" fmla="*/ 820505 w 7619098"/>
                <a:gd name="connsiteY18" fmla="*/ 339365 h 6210771"/>
                <a:gd name="connsiteX19" fmla="*/ 0 w 7619098"/>
                <a:gd name="connsiteY19" fmla="*/ 5511135 h 6210771"/>
                <a:gd name="connsiteX20" fmla="*/ 263297 w 7619098"/>
                <a:gd name="connsiteY20" fmla="*/ 6210771 h 6210771"/>
                <a:gd name="connsiteX0" fmla="*/ 1127534 w 8483335"/>
                <a:gd name="connsiteY0" fmla="*/ 6210771 h 6210771"/>
                <a:gd name="connsiteX1" fmla="*/ 1734116 w 8483335"/>
                <a:gd name="connsiteY1" fmla="*/ 6188837 h 6210771"/>
                <a:gd name="connsiteX2" fmla="*/ 4466397 w 8483335"/>
                <a:gd name="connsiteY2" fmla="*/ 6174557 h 6210771"/>
                <a:gd name="connsiteX3" fmla="*/ 6220902 w 8483335"/>
                <a:gd name="connsiteY3" fmla="*/ 5740924 h 6210771"/>
                <a:gd name="connsiteX4" fmla="*/ 8483335 w 8483335"/>
                <a:gd name="connsiteY4" fmla="*/ 5703217 h 6210771"/>
                <a:gd name="connsiteX5" fmla="*/ 8456174 w 8483335"/>
                <a:gd name="connsiteY5" fmla="*/ 4844724 h 6210771"/>
                <a:gd name="connsiteX6" fmla="*/ 6118046 w 8483335"/>
                <a:gd name="connsiteY6" fmla="*/ 4853778 h 6210771"/>
                <a:gd name="connsiteX7" fmla="*/ 6010618 w 8483335"/>
                <a:gd name="connsiteY7" fmla="*/ 4777243 h 6210771"/>
                <a:gd name="connsiteX8" fmla="*/ 7040473 w 8483335"/>
                <a:gd name="connsiteY8" fmla="*/ 2917270 h 6210771"/>
                <a:gd name="connsiteX9" fmla="*/ 7491187 w 8483335"/>
                <a:gd name="connsiteY9" fmla="*/ 2032550 h 6210771"/>
                <a:gd name="connsiteX10" fmla="*/ 7610002 w 8483335"/>
                <a:gd name="connsiteY10" fmla="*/ 1632332 h 6210771"/>
                <a:gd name="connsiteX11" fmla="*/ 7484093 w 8483335"/>
                <a:gd name="connsiteY11" fmla="*/ 1593130 h 6210771"/>
                <a:gd name="connsiteX12" fmla="*/ 7124008 w 8483335"/>
                <a:gd name="connsiteY12" fmla="*/ 1184417 h 6210771"/>
                <a:gd name="connsiteX13" fmla="*/ 6824590 w 8483335"/>
                <a:gd name="connsiteY13" fmla="*/ 1545716 h 6210771"/>
                <a:gd name="connsiteX14" fmla="*/ 6233316 w 8483335"/>
                <a:gd name="connsiteY14" fmla="*/ 1261139 h 6210771"/>
                <a:gd name="connsiteX15" fmla="*/ 5725948 w 8483335"/>
                <a:gd name="connsiteY15" fmla="*/ 205804 h 6210771"/>
                <a:gd name="connsiteX16" fmla="*/ 5570452 w 8483335"/>
                <a:gd name="connsiteY16" fmla="*/ 0 h 6210771"/>
                <a:gd name="connsiteX17" fmla="*/ 5231087 w 8483335"/>
                <a:gd name="connsiteY17" fmla="*/ 311085 h 6210771"/>
                <a:gd name="connsiteX18" fmla="*/ 1684742 w 8483335"/>
                <a:gd name="connsiteY18" fmla="*/ 339365 h 6210771"/>
                <a:gd name="connsiteX19" fmla="*/ 13211 w 8483335"/>
                <a:gd name="connsiteY19" fmla="*/ 4198382 h 6210771"/>
                <a:gd name="connsiteX20" fmla="*/ 864237 w 8483335"/>
                <a:gd name="connsiteY20" fmla="*/ 5511135 h 6210771"/>
                <a:gd name="connsiteX21" fmla="*/ 1127534 w 8483335"/>
                <a:gd name="connsiteY21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488145 w 8843946"/>
                <a:gd name="connsiteY0" fmla="*/ 6210771 h 6210771"/>
                <a:gd name="connsiteX1" fmla="*/ 2094727 w 8843946"/>
                <a:gd name="connsiteY1" fmla="*/ 6188837 h 6210771"/>
                <a:gd name="connsiteX2" fmla="*/ 4827008 w 8843946"/>
                <a:gd name="connsiteY2" fmla="*/ 6174557 h 6210771"/>
                <a:gd name="connsiteX3" fmla="*/ 6581513 w 8843946"/>
                <a:gd name="connsiteY3" fmla="*/ 5740924 h 6210771"/>
                <a:gd name="connsiteX4" fmla="*/ 8843946 w 8843946"/>
                <a:gd name="connsiteY4" fmla="*/ 5703217 h 6210771"/>
                <a:gd name="connsiteX5" fmla="*/ 8816785 w 8843946"/>
                <a:gd name="connsiteY5" fmla="*/ 4844724 h 6210771"/>
                <a:gd name="connsiteX6" fmla="*/ 6478657 w 8843946"/>
                <a:gd name="connsiteY6" fmla="*/ 4853778 h 6210771"/>
                <a:gd name="connsiteX7" fmla="*/ 6371229 w 8843946"/>
                <a:gd name="connsiteY7" fmla="*/ 4777243 h 6210771"/>
                <a:gd name="connsiteX8" fmla="*/ 7401084 w 8843946"/>
                <a:gd name="connsiteY8" fmla="*/ 2917270 h 6210771"/>
                <a:gd name="connsiteX9" fmla="*/ 7851798 w 8843946"/>
                <a:gd name="connsiteY9" fmla="*/ 2032550 h 6210771"/>
                <a:gd name="connsiteX10" fmla="*/ 7970613 w 8843946"/>
                <a:gd name="connsiteY10" fmla="*/ 1632332 h 6210771"/>
                <a:gd name="connsiteX11" fmla="*/ 7844704 w 8843946"/>
                <a:gd name="connsiteY11" fmla="*/ 1593130 h 6210771"/>
                <a:gd name="connsiteX12" fmla="*/ 7484619 w 8843946"/>
                <a:gd name="connsiteY12" fmla="*/ 1184417 h 6210771"/>
                <a:gd name="connsiteX13" fmla="*/ 7185201 w 8843946"/>
                <a:gd name="connsiteY13" fmla="*/ 1545716 h 6210771"/>
                <a:gd name="connsiteX14" fmla="*/ 6593927 w 8843946"/>
                <a:gd name="connsiteY14" fmla="*/ 1261139 h 6210771"/>
                <a:gd name="connsiteX15" fmla="*/ 6086559 w 8843946"/>
                <a:gd name="connsiteY15" fmla="*/ 205804 h 6210771"/>
                <a:gd name="connsiteX16" fmla="*/ 5931063 w 8843946"/>
                <a:gd name="connsiteY16" fmla="*/ 0 h 6210771"/>
                <a:gd name="connsiteX17" fmla="*/ 5591698 w 8843946"/>
                <a:gd name="connsiteY17" fmla="*/ 311085 h 6210771"/>
                <a:gd name="connsiteX18" fmla="*/ 2045353 w 8843946"/>
                <a:gd name="connsiteY18" fmla="*/ 339365 h 6210771"/>
                <a:gd name="connsiteX19" fmla="*/ 11685 w 8843946"/>
                <a:gd name="connsiteY19" fmla="*/ 3709495 h 6210771"/>
                <a:gd name="connsiteX20" fmla="*/ 1224848 w 8843946"/>
                <a:gd name="connsiteY20" fmla="*/ 5511135 h 6210771"/>
                <a:gd name="connsiteX21" fmla="*/ 1488145 w 8843946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85281 w 8841082"/>
                <a:gd name="connsiteY0" fmla="*/ 6210771 h 6210771"/>
                <a:gd name="connsiteX1" fmla="*/ 2091863 w 8841082"/>
                <a:gd name="connsiteY1" fmla="*/ 6188837 h 6210771"/>
                <a:gd name="connsiteX2" fmla="*/ 4824144 w 8841082"/>
                <a:gd name="connsiteY2" fmla="*/ 6174557 h 6210771"/>
                <a:gd name="connsiteX3" fmla="*/ 6578649 w 8841082"/>
                <a:gd name="connsiteY3" fmla="*/ 5740924 h 6210771"/>
                <a:gd name="connsiteX4" fmla="*/ 8841082 w 8841082"/>
                <a:gd name="connsiteY4" fmla="*/ 5703217 h 6210771"/>
                <a:gd name="connsiteX5" fmla="*/ 8813921 w 8841082"/>
                <a:gd name="connsiteY5" fmla="*/ 4844724 h 6210771"/>
                <a:gd name="connsiteX6" fmla="*/ 6475793 w 8841082"/>
                <a:gd name="connsiteY6" fmla="*/ 4853778 h 6210771"/>
                <a:gd name="connsiteX7" fmla="*/ 6368365 w 8841082"/>
                <a:gd name="connsiteY7" fmla="*/ 4777243 h 6210771"/>
                <a:gd name="connsiteX8" fmla="*/ 7398220 w 8841082"/>
                <a:gd name="connsiteY8" fmla="*/ 2917270 h 6210771"/>
                <a:gd name="connsiteX9" fmla="*/ 7848934 w 8841082"/>
                <a:gd name="connsiteY9" fmla="*/ 2032550 h 6210771"/>
                <a:gd name="connsiteX10" fmla="*/ 7967749 w 8841082"/>
                <a:gd name="connsiteY10" fmla="*/ 1632332 h 6210771"/>
                <a:gd name="connsiteX11" fmla="*/ 7841840 w 8841082"/>
                <a:gd name="connsiteY11" fmla="*/ 1593130 h 6210771"/>
                <a:gd name="connsiteX12" fmla="*/ 7481755 w 8841082"/>
                <a:gd name="connsiteY12" fmla="*/ 1184417 h 6210771"/>
                <a:gd name="connsiteX13" fmla="*/ 7182337 w 8841082"/>
                <a:gd name="connsiteY13" fmla="*/ 1545716 h 6210771"/>
                <a:gd name="connsiteX14" fmla="*/ 6591063 w 8841082"/>
                <a:gd name="connsiteY14" fmla="*/ 1261139 h 6210771"/>
                <a:gd name="connsiteX15" fmla="*/ 6083695 w 8841082"/>
                <a:gd name="connsiteY15" fmla="*/ 205804 h 6210771"/>
                <a:gd name="connsiteX16" fmla="*/ 5928199 w 8841082"/>
                <a:gd name="connsiteY16" fmla="*/ 0 h 6210771"/>
                <a:gd name="connsiteX17" fmla="*/ 5588834 w 8841082"/>
                <a:gd name="connsiteY17" fmla="*/ 311085 h 6210771"/>
                <a:gd name="connsiteX18" fmla="*/ 2042489 w 8841082"/>
                <a:gd name="connsiteY18" fmla="*/ 339365 h 6210771"/>
                <a:gd name="connsiteX19" fmla="*/ 1040916 w 8841082"/>
                <a:gd name="connsiteY19" fmla="*/ 3673281 h 6210771"/>
                <a:gd name="connsiteX20" fmla="*/ 8821 w 8841082"/>
                <a:gd name="connsiteY20" fmla="*/ 3709495 h 6210771"/>
                <a:gd name="connsiteX21" fmla="*/ 1221984 w 8841082"/>
                <a:gd name="connsiteY21" fmla="*/ 5511135 h 6210771"/>
                <a:gd name="connsiteX22" fmla="*/ 1485281 w 8841082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32095 w 8832261"/>
                <a:gd name="connsiteY19" fmla="*/ 3673281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13988 w 8832261"/>
                <a:gd name="connsiteY19" fmla="*/ 3718548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59256 w 8832261"/>
                <a:gd name="connsiteY20" fmla="*/ 3700441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73244 w 8832261"/>
                <a:gd name="connsiteY19" fmla="*/ 3202501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69758 h 6269758"/>
                <a:gd name="connsiteX1" fmla="*/ 2083042 w 8832261"/>
                <a:gd name="connsiteY1" fmla="*/ 6247824 h 6269758"/>
                <a:gd name="connsiteX2" fmla="*/ 4815323 w 8832261"/>
                <a:gd name="connsiteY2" fmla="*/ 6233544 h 6269758"/>
                <a:gd name="connsiteX3" fmla="*/ 6569828 w 8832261"/>
                <a:gd name="connsiteY3" fmla="*/ 5799911 h 6269758"/>
                <a:gd name="connsiteX4" fmla="*/ 8832261 w 8832261"/>
                <a:gd name="connsiteY4" fmla="*/ 5762204 h 6269758"/>
                <a:gd name="connsiteX5" fmla="*/ 8805100 w 8832261"/>
                <a:gd name="connsiteY5" fmla="*/ 4903711 h 6269758"/>
                <a:gd name="connsiteX6" fmla="*/ 6466972 w 8832261"/>
                <a:gd name="connsiteY6" fmla="*/ 4912765 h 6269758"/>
                <a:gd name="connsiteX7" fmla="*/ 6359544 w 8832261"/>
                <a:gd name="connsiteY7" fmla="*/ 4836230 h 6269758"/>
                <a:gd name="connsiteX8" fmla="*/ 7389399 w 8832261"/>
                <a:gd name="connsiteY8" fmla="*/ 2976257 h 6269758"/>
                <a:gd name="connsiteX9" fmla="*/ 7840113 w 8832261"/>
                <a:gd name="connsiteY9" fmla="*/ 2091537 h 6269758"/>
                <a:gd name="connsiteX10" fmla="*/ 7958928 w 8832261"/>
                <a:gd name="connsiteY10" fmla="*/ 1691319 h 6269758"/>
                <a:gd name="connsiteX11" fmla="*/ 7833019 w 8832261"/>
                <a:gd name="connsiteY11" fmla="*/ 1652117 h 6269758"/>
                <a:gd name="connsiteX12" fmla="*/ 7472934 w 8832261"/>
                <a:gd name="connsiteY12" fmla="*/ 1243404 h 6269758"/>
                <a:gd name="connsiteX13" fmla="*/ 7173516 w 8832261"/>
                <a:gd name="connsiteY13" fmla="*/ 1604703 h 6269758"/>
                <a:gd name="connsiteX14" fmla="*/ 6582242 w 8832261"/>
                <a:gd name="connsiteY14" fmla="*/ 1320126 h 6269758"/>
                <a:gd name="connsiteX15" fmla="*/ 6074874 w 8832261"/>
                <a:gd name="connsiteY15" fmla="*/ 264791 h 6269758"/>
                <a:gd name="connsiteX16" fmla="*/ 5919378 w 8832261"/>
                <a:gd name="connsiteY16" fmla="*/ 58987 h 6269758"/>
                <a:gd name="connsiteX17" fmla="*/ 5580013 w 8832261"/>
                <a:gd name="connsiteY17" fmla="*/ 370072 h 6269758"/>
                <a:gd name="connsiteX18" fmla="*/ 2006507 w 8832261"/>
                <a:gd name="connsiteY18" fmla="*/ 0 h 6269758"/>
                <a:gd name="connsiteX19" fmla="*/ 2073244 w 8832261"/>
                <a:gd name="connsiteY19" fmla="*/ 3261488 h 6269758"/>
                <a:gd name="connsiteX20" fmla="*/ 1050201 w 8832261"/>
                <a:gd name="connsiteY20" fmla="*/ 3252435 h 6269758"/>
                <a:gd name="connsiteX21" fmla="*/ 1059256 w 8832261"/>
                <a:gd name="connsiteY21" fmla="*/ 3759428 h 6269758"/>
                <a:gd name="connsiteX22" fmla="*/ 0 w 8832261"/>
                <a:gd name="connsiteY22" fmla="*/ 3768482 h 6269758"/>
                <a:gd name="connsiteX23" fmla="*/ 1213163 w 8832261"/>
                <a:gd name="connsiteY23" fmla="*/ 5570122 h 6269758"/>
                <a:gd name="connsiteX24" fmla="*/ 1476460 w 8832261"/>
                <a:gd name="connsiteY24" fmla="*/ 6269758 h 6269758"/>
                <a:gd name="connsiteX0" fmla="*/ 1476460 w 8832261"/>
                <a:gd name="connsiteY0" fmla="*/ 6298039 h 6298039"/>
                <a:gd name="connsiteX1" fmla="*/ 2083042 w 8832261"/>
                <a:gd name="connsiteY1" fmla="*/ 6276105 h 6298039"/>
                <a:gd name="connsiteX2" fmla="*/ 4815323 w 8832261"/>
                <a:gd name="connsiteY2" fmla="*/ 6261825 h 6298039"/>
                <a:gd name="connsiteX3" fmla="*/ 6569828 w 8832261"/>
                <a:gd name="connsiteY3" fmla="*/ 5828192 h 6298039"/>
                <a:gd name="connsiteX4" fmla="*/ 8832261 w 8832261"/>
                <a:gd name="connsiteY4" fmla="*/ 5790485 h 6298039"/>
                <a:gd name="connsiteX5" fmla="*/ 8805100 w 8832261"/>
                <a:gd name="connsiteY5" fmla="*/ 4931992 h 6298039"/>
                <a:gd name="connsiteX6" fmla="*/ 6466972 w 8832261"/>
                <a:gd name="connsiteY6" fmla="*/ 4941046 h 6298039"/>
                <a:gd name="connsiteX7" fmla="*/ 6359544 w 8832261"/>
                <a:gd name="connsiteY7" fmla="*/ 4864511 h 6298039"/>
                <a:gd name="connsiteX8" fmla="*/ 7389399 w 8832261"/>
                <a:gd name="connsiteY8" fmla="*/ 3004538 h 6298039"/>
                <a:gd name="connsiteX9" fmla="*/ 7840113 w 8832261"/>
                <a:gd name="connsiteY9" fmla="*/ 2119818 h 6298039"/>
                <a:gd name="connsiteX10" fmla="*/ 7958928 w 8832261"/>
                <a:gd name="connsiteY10" fmla="*/ 1719600 h 6298039"/>
                <a:gd name="connsiteX11" fmla="*/ 7833019 w 8832261"/>
                <a:gd name="connsiteY11" fmla="*/ 1680398 h 6298039"/>
                <a:gd name="connsiteX12" fmla="*/ 7472934 w 8832261"/>
                <a:gd name="connsiteY12" fmla="*/ 1271685 h 6298039"/>
                <a:gd name="connsiteX13" fmla="*/ 7173516 w 8832261"/>
                <a:gd name="connsiteY13" fmla="*/ 1632984 h 6298039"/>
                <a:gd name="connsiteX14" fmla="*/ 6582242 w 8832261"/>
                <a:gd name="connsiteY14" fmla="*/ 1348407 h 6298039"/>
                <a:gd name="connsiteX15" fmla="*/ 6074874 w 8832261"/>
                <a:gd name="connsiteY15" fmla="*/ 293072 h 6298039"/>
                <a:gd name="connsiteX16" fmla="*/ 5919378 w 8832261"/>
                <a:gd name="connsiteY16" fmla="*/ 87268 h 6298039"/>
                <a:gd name="connsiteX17" fmla="*/ 5806350 w 8832261"/>
                <a:gd name="connsiteY17" fmla="*/ 0 h 6298039"/>
                <a:gd name="connsiteX18" fmla="*/ 2006507 w 8832261"/>
                <a:gd name="connsiteY18" fmla="*/ 28281 h 6298039"/>
                <a:gd name="connsiteX19" fmla="*/ 2073244 w 8832261"/>
                <a:gd name="connsiteY19" fmla="*/ 3289769 h 6298039"/>
                <a:gd name="connsiteX20" fmla="*/ 1050201 w 8832261"/>
                <a:gd name="connsiteY20" fmla="*/ 3280716 h 6298039"/>
                <a:gd name="connsiteX21" fmla="*/ 1059256 w 8832261"/>
                <a:gd name="connsiteY21" fmla="*/ 3787709 h 6298039"/>
                <a:gd name="connsiteX22" fmla="*/ 0 w 8832261"/>
                <a:gd name="connsiteY22" fmla="*/ 3796763 h 6298039"/>
                <a:gd name="connsiteX23" fmla="*/ 1213163 w 8832261"/>
                <a:gd name="connsiteY23" fmla="*/ 5598403 h 6298039"/>
                <a:gd name="connsiteX24" fmla="*/ 1476460 w 8832261"/>
                <a:gd name="connsiteY24" fmla="*/ 6298039 h 6298039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074874 w 8832261"/>
                <a:gd name="connsiteY15" fmla="*/ 613210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895753 w 8832261"/>
                <a:gd name="connsiteY3" fmla="*/ 6121169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8805100 w 9312094"/>
                <a:gd name="connsiteY5" fmla="*/ 5252130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799525 w 9312094"/>
                <a:gd name="connsiteY14" fmla="*/ 117060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173516 w 9312094"/>
                <a:gd name="connsiteY13" fmla="*/ 1962176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72280 w 9312094"/>
                <a:gd name="connsiteY12" fmla="*/ 1690572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57497 w 9312094"/>
                <a:gd name="connsiteY8" fmla="*/ 424756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206924 w 9312094"/>
                <a:gd name="connsiteY8" fmla="*/ 432582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916945 w 9312094"/>
                <a:gd name="connsiteY7" fmla="*/ 5018384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00690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94524 w 9312094"/>
                <a:gd name="connsiteY7" fmla="*/ 5059573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2092096 w 9312094"/>
                <a:gd name="connsiteY0" fmla="*/ 6500482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92096 w 9312094"/>
                <a:gd name="connsiteY24" fmla="*/ 6500482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12094" h="6605297">
                  <a:moveTo>
                    <a:pt x="2083043" y="6491429"/>
                  </a:moveTo>
                  <a:cubicBezTo>
                    <a:pt x="2083043" y="6529385"/>
                    <a:pt x="2083042" y="6567341"/>
                    <a:pt x="2083042" y="6605297"/>
                  </a:cubicBezTo>
                  <a:lnTo>
                    <a:pt x="4987339" y="6591017"/>
                  </a:lnTo>
                  <a:lnTo>
                    <a:pt x="6895753" y="6130223"/>
                  </a:lnTo>
                  <a:lnTo>
                    <a:pt x="9312094" y="6101570"/>
                  </a:lnTo>
                  <a:lnTo>
                    <a:pt x="9303040" y="5179703"/>
                  </a:lnTo>
                  <a:lnTo>
                    <a:pt x="6696571" y="5197811"/>
                  </a:lnTo>
                  <a:cubicBezTo>
                    <a:pt x="6695889" y="5151732"/>
                    <a:pt x="6695206" y="5105652"/>
                    <a:pt x="6694524" y="5059573"/>
                  </a:cubicBezTo>
                  <a:lnTo>
                    <a:pt x="7128665" y="4288756"/>
                  </a:lnTo>
                  <a:lnTo>
                    <a:pt x="7597628" y="3433318"/>
                  </a:lnTo>
                  <a:lnTo>
                    <a:pt x="8138876" y="2385636"/>
                  </a:lnTo>
                  <a:lnTo>
                    <a:pt x="7552362" y="2118232"/>
                  </a:lnTo>
                  <a:cubicBezTo>
                    <a:pt x="7311621" y="2000103"/>
                    <a:pt x="7469231" y="2072092"/>
                    <a:pt x="7309971" y="1990176"/>
                  </a:cubicBezTo>
                  <a:lnTo>
                    <a:pt x="7472280" y="1690572"/>
                  </a:lnTo>
                  <a:lnTo>
                    <a:pt x="6899114" y="1396942"/>
                  </a:lnTo>
                  <a:lnTo>
                    <a:pt x="6355531" y="232965"/>
                  </a:lnTo>
                  <a:lnTo>
                    <a:pt x="6181929" y="0"/>
                  </a:lnTo>
                  <a:lnTo>
                    <a:pt x="5806350" y="329192"/>
                  </a:lnTo>
                  <a:lnTo>
                    <a:pt x="2024614" y="348419"/>
                  </a:lnTo>
                  <a:cubicBezTo>
                    <a:pt x="2028752" y="1290726"/>
                    <a:pt x="2069106" y="2676654"/>
                    <a:pt x="2073244" y="3618961"/>
                  </a:cubicBezTo>
                  <a:lnTo>
                    <a:pt x="1050201" y="3609908"/>
                  </a:lnTo>
                  <a:cubicBezTo>
                    <a:pt x="1050201" y="3772870"/>
                    <a:pt x="1059256" y="3953939"/>
                    <a:pt x="1059256" y="4116901"/>
                  </a:cubicBezTo>
                  <a:lnTo>
                    <a:pt x="0" y="4125955"/>
                  </a:lnTo>
                  <a:cubicBezTo>
                    <a:pt x="53372" y="5051291"/>
                    <a:pt x="704536" y="5347753"/>
                    <a:pt x="1104522" y="5791793"/>
                  </a:cubicBezTo>
                  <a:cubicBezTo>
                    <a:pt x="1527266" y="6088380"/>
                    <a:pt x="1687460" y="6231055"/>
                    <a:pt x="2083043" y="6491429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20000"/>
                    <a:lumOff val="80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</a:gra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B70ACC3-135D-4E4E-9851-7F0D29E1D602}"/>
                </a:ext>
              </a:extLst>
            </p:cNvPr>
            <p:cNvGrpSpPr/>
            <p:nvPr/>
          </p:nvGrpSpPr>
          <p:grpSpPr>
            <a:xfrm flipH="1">
              <a:off x="7867254" y="585574"/>
              <a:ext cx="1376631" cy="1511005"/>
              <a:chOff x="778775" y="1801581"/>
              <a:chExt cx="4039838" cy="4434171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D62F8BE-B7E8-4C71-A446-7E95D59D5E97}"/>
                  </a:ext>
                </a:extLst>
              </p:cNvPr>
              <p:cNvSpPr/>
              <p:nvPr/>
            </p:nvSpPr>
            <p:spPr>
              <a:xfrm>
                <a:off x="778775" y="1801581"/>
                <a:ext cx="4039838" cy="4434171"/>
              </a:xfrm>
              <a:custGeom>
                <a:avLst/>
                <a:gdLst>
                  <a:gd name="connsiteX0" fmla="*/ 627002 w 4040177"/>
                  <a:gd name="connsiteY0" fmla="*/ 2254368 h 4453294"/>
                  <a:gd name="connsiteX1" fmla="*/ 980087 w 4040177"/>
                  <a:gd name="connsiteY1" fmla="*/ 1874123 h 4453294"/>
                  <a:gd name="connsiteX2" fmla="*/ 2120823 w 4040177"/>
                  <a:gd name="connsiteY2" fmla="*/ 1321862 h 4453294"/>
                  <a:gd name="connsiteX3" fmla="*/ 2999010 w 4040177"/>
                  <a:gd name="connsiteY3" fmla="*/ 226392 h 4453294"/>
                  <a:gd name="connsiteX4" fmla="*/ 3008063 w 4040177"/>
                  <a:gd name="connsiteY4" fmla="*/ 190178 h 4453294"/>
                  <a:gd name="connsiteX5" fmla="*/ 2057449 w 4040177"/>
                  <a:gd name="connsiteY5" fmla="*/ 1204166 h 4453294"/>
                  <a:gd name="connsiteX6" fmla="*/ 1785845 w 4040177"/>
                  <a:gd name="connsiteY6" fmla="*/ 1267541 h 4453294"/>
                  <a:gd name="connsiteX7" fmla="*/ 1776792 w 4040177"/>
                  <a:gd name="connsiteY7" fmla="*/ 1195113 h 4453294"/>
                  <a:gd name="connsiteX8" fmla="*/ 1939754 w 4040177"/>
                  <a:gd name="connsiteY8" fmla="*/ 1131739 h 4453294"/>
                  <a:gd name="connsiteX9" fmla="*/ 1858273 w 4040177"/>
                  <a:gd name="connsiteY9" fmla="*/ 968776 h 4453294"/>
                  <a:gd name="connsiteX10" fmla="*/ 2057449 w 4040177"/>
                  <a:gd name="connsiteY10" fmla="*/ 905402 h 4453294"/>
                  <a:gd name="connsiteX11" fmla="*/ 1912594 w 4040177"/>
                  <a:gd name="connsiteY11" fmla="*/ 787707 h 4453294"/>
                  <a:gd name="connsiteX12" fmla="*/ 1849219 w 4040177"/>
                  <a:gd name="connsiteY12" fmla="*/ 869188 h 4453294"/>
                  <a:gd name="connsiteX13" fmla="*/ 1822059 w 4040177"/>
                  <a:gd name="connsiteY13" fmla="*/ 760547 h 4453294"/>
                  <a:gd name="connsiteX14" fmla="*/ 1894487 w 4040177"/>
                  <a:gd name="connsiteY14" fmla="*/ 642852 h 4453294"/>
                  <a:gd name="connsiteX15" fmla="*/ 1994075 w 4040177"/>
                  <a:gd name="connsiteY15" fmla="*/ 488943 h 4453294"/>
                  <a:gd name="connsiteX16" fmla="*/ 1994075 w 4040177"/>
                  <a:gd name="connsiteY16" fmla="*/ 588531 h 4453294"/>
                  <a:gd name="connsiteX17" fmla="*/ 2166091 w 4040177"/>
                  <a:gd name="connsiteY17" fmla="*/ 362194 h 4453294"/>
                  <a:gd name="connsiteX18" fmla="*/ 2320000 w 4040177"/>
                  <a:gd name="connsiteY18" fmla="*/ 307873 h 4453294"/>
                  <a:gd name="connsiteX19" fmla="*/ 2310946 w 4040177"/>
                  <a:gd name="connsiteY19" fmla="*/ 226392 h 4453294"/>
                  <a:gd name="connsiteX20" fmla="*/ 2673085 w 4040177"/>
                  <a:gd name="connsiteY20" fmla="*/ 117751 h 4453294"/>
                  <a:gd name="connsiteX21" fmla="*/ 2555390 w 4040177"/>
                  <a:gd name="connsiteY21" fmla="*/ 72483 h 4453294"/>
                  <a:gd name="connsiteX22" fmla="*/ 2899421 w 4040177"/>
                  <a:gd name="connsiteY22" fmla="*/ 63430 h 4453294"/>
                  <a:gd name="connsiteX23" fmla="*/ 3116705 w 4040177"/>
                  <a:gd name="connsiteY23" fmla="*/ 63430 h 4453294"/>
                  <a:gd name="connsiteX24" fmla="*/ 3180079 w 4040177"/>
                  <a:gd name="connsiteY24" fmla="*/ 126804 h 4453294"/>
                  <a:gd name="connsiteX25" fmla="*/ 3297774 w 4040177"/>
                  <a:gd name="connsiteY25" fmla="*/ 56 h 4453294"/>
                  <a:gd name="connsiteX26" fmla="*/ 3333988 w 4040177"/>
                  <a:gd name="connsiteY26" fmla="*/ 144911 h 4453294"/>
                  <a:gd name="connsiteX27" fmla="*/ 3306827 w 4040177"/>
                  <a:gd name="connsiteY27" fmla="*/ 172071 h 4453294"/>
                  <a:gd name="connsiteX28" fmla="*/ 3831928 w 4040177"/>
                  <a:gd name="connsiteY28" fmla="*/ 416515 h 4453294"/>
                  <a:gd name="connsiteX29" fmla="*/ 3922463 w 4040177"/>
                  <a:gd name="connsiteY29" fmla="*/ 425568 h 4453294"/>
                  <a:gd name="connsiteX30" fmla="*/ 4040158 w 4040177"/>
                  <a:gd name="connsiteY30" fmla="*/ 688119 h 4453294"/>
                  <a:gd name="connsiteX31" fmla="*/ 3913410 w 4040177"/>
                  <a:gd name="connsiteY31" fmla="*/ 706226 h 4453294"/>
                  <a:gd name="connsiteX32" fmla="*/ 3931516 w 4040177"/>
                  <a:gd name="connsiteY32" fmla="*/ 751493 h 4453294"/>
                  <a:gd name="connsiteX33" fmla="*/ 3632752 w 4040177"/>
                  <a:gd name="connsiteY33" fmla="*/ 679066 h 4453294"/>
                  <a:gd name="connsiteX34" fmla="*/ 3632752 w 4040177"/>
                  <a:gd name="connsiteY34" fmla="*/ 597584 h 4453294"/>
                  <a:gd name="connsiteX35" fmla="*/ 3324934 w 4040177"/>
                  <a:gd name="connsiteY35" fmla="*/ 778654 h 4453294"/>
                  <a:gd name="connsiteX36" fmla="*/ 3143865 w 4040177"/>
                  <a:gd name="connsiteY36" fmla="*/ 488943 h 4453294"/>
                  <a:gd name="connsiteX37" fmla="*/ 3071437 w 4040177"/>
                  <a:gd name="connsiteY37" fmla="*/ 552317 h 4453294"/>
                  <a:gd name="connsiteX38" fmla="*/ 2999010 w 4040177"/>
                  <a:gd name="connsiteY38" fmla="*/ 1240380 h 4453294"/>
                  <a:gd name="connsiteX39" fmla="*/ 3288720 w 4040177"/>
                  <a:gd name="connsiteY39" fmla="*/ 1955604 h 4453294"/>
                  <a:gd name="connsiteX40" fmla="*/ 3723287 w 4040177"/>
                  <a:gd name="connsiteY40" fmla="*/ 1738321 h 4453294"/>
                  <a:gd name="connsiteX41" fmla="*/ 3859089 w 4040177"/>
                  <a:gd name="connsiteY41" fmla="*/ 2444491 h 4453294"/>
                  <a:gd name="connsiteX42" fmla="*/ 3478843 w 4040177"/>
                  <a:gd name="connsiteY42" fmla="*/ 2643667 h 4453294"/>
                  <a:gd name="connsiteX43" fmla="*/ 3315881 w 4040177"/>
                  <a:gd name="connsiteY43" fmla="*/ 2779469 h 4453294"/>
                  <a:gd name="connsiteX44" fmla="*/ 3288720 w 4040177"/>
                  <a:gd name="connsiteY44" fmla="*/ 2544079 h 4453294"/>
                  <a:gd name="connsiteX45" fmla="*/ 3415469 w 4040177"/>
                  <a:gd name="connsiteY45" fmla="*/ 2535026 h 4453294"/>
                  <a:gd name="connsiteX46" fmla="*/ 3515057 w 4040177"/>
                  <a:gd name="connsiteY46" fmla="*/ 2453545 h 4453294"/>
                  <a:gd name="connsiteX47" fmla="*/ 3506004 w 4040177"/>
                  <a:gd name="connsiteY47" fmla="*/ 2344903 h 4453294"/>
                  <a:gd name="connsiteX48" fmla="*/ 3605592 w 4040177"/>
                  <a:gd name="connsiteY48" fmla="*/ 2272475 h 4453294"/>
                  <a:gd name="connsiteX49" fmla="*/ 3623699 w 4040177"/>
                  <a:gd name="connsiteY49" fmla="*/ 1964658 h 4453294"/>
                  <a:gd name="connsiteX50" fmla="*/ 2953742 w 4040177"/>
                  <a:gd name="connsiteY50" fmla="*/ 2435438 h 4453294"/>
                  <a:gd name="connsiteX51" fmla="*/ 2808887 w 4040177"/>
                  <a:gd name="connsiteY51" fmla="*/ 1991818 h 4453294"/>
                  <a:gd name="connsiteX52" fmla="*/ 2799833 w 4040177"/>
                  <a:gd name="connsiteY52" fmla="*/ 2326796 h 4453294"/>
                  <a:gd name="connsiteX53" fmla="*/ 1541402 w 4040177"/>
                  <a:gd name="connsiteY53" fmla="*/ 2670828 h 4453294"/>
                  <a:gd name="connsiteX54" fmla="*/ 1251691 w 4040177"/>
                  <a:gd name="connsiteY54" fmla="*/ 3232143 h 4453294"/>
                  <a:gd name="connsiteX55" fmla="*/ 699429 w 4040177"/>
                  <a:gd name="connsiteY55" fmla="*/ 3521854 h 4453294"/>
                  <a:gd name="connsiteX56" fmla="*/ 608895 w 4040177"/>
                  <a:gd name="connsiteY56" fmla="*/ 4255184 h 4453294"/>
                  <a:gd name="connsiteX57" fmla="*/ 699429 w 4040177"/>
                  <a:gd name="connsiteY57" fmla="*/ 4436254 h 4453294"/>
                  <a:gd name="connsiteX58" fmla="*/ 373505 w 4040177"/>
                  <a:gd name="connsiteY58" fmla="*/ 4427200 h 4453294"/>
                  <a:gd name="connsiteX59" fmla="*/ 418772 w 4040177"/>
                  <a:gd name="connsiteY59" fmla="*/ 4273291 h 4453294"/>
                  <a:gd name="connsiteX60" fmla="*/ 355398 w 4040177"/>
                  <a:gd name="connsiteY60" fmla="*/ 4146543 h 4453294"/>
                  <a:gd name="connsiteX61" fmla="*/ 464039 w 4040177"/>
                  <a:gd name="connsiteY61" fmla="*/ 3721030 h 4453294"/>
                  <a:gd name="connsiteX62" fmla="*/ 400665 w 4040177"/>
                  <a:gd name="connsiteY62" fmla="*/ 3494693 h 4453294"/>
                  <a:gd name="connsiteX63" fmla="*/ 744697 w 4040177"/>
                  <a:gd name="connsiteY63" fmla="*/ 3250250 h 4453294"/>
                  <a:gd name="connsiteX64" fmla="*/ 681322 w 4040177"/>
                  <a:gd name="connsiteY64" fmla="*/ 2779469 h 4453294"/>
                  <a:gd name="connsiteX65" fmla="*/ 491200 w 4040177"/>
                  <a:gd name="connsiteY65" fmla="*/ 3186875 h 4453294"/>
                  <a:gd name="connsiteX66" fmla="*/ 20419 w 4040177"/>
                  <a:gd name="connsiteY66" fmla="*/ 3313624 h 4453294"/>
                  <a:gd name="connsiteX67" fmla="*/ 92847 w 4040177"/>
                  <a:gd name="connsiteY67" fmla="*/ 2688935 h 4453294"/>
                  <a:gd name="connsiteX68" fmla="*/ 165275 w 4040177"/>
                  <a:gd name="connsiteY68" fmla="*/ 2634614 h 4453294"/>
                  <a:gd name="connsiteX69" fmla="*/ 83794 w 4040177"/>
                  <a:gd name="connsiteY69" fmla="*/ 2363010 h 4453294"/>
                  <a:gd name="connsiteX70" fmla="*/ 246756 w 4040177"/>
                  <a:gd name="connsiteY70" fmla="*/ 2562186 h 4453294"/>
                  <a:gd name="connsiteX71" fmla="*/ 409718 w 4040177"/>
                  <a:gd name="connsiteY71" fmla="*/ 2716095 h 4453294"/>
                  <a:gd name="connsiteX72" fmla="*/ 65687 w 4040177"/>
                  <a:gd name="connsiteY72" fmla="*/ 2245315 h 4453294"/>
                  <a:gd name="connsiteX73" fmla="*/ 165275 w 4040177"/>
                  <a:gd name="connsiteY73" fmla="*/ 2227208 h 4453294"/>
                  <a:gd name="connsiteX74" fmla="*/ 237703 w 4040177"/>
                  <a:gd name="connsiteY74" fmla="*/ 1955604 h 4453294"/>
                  <a:gd name="connsiteX75" fmla="*/ 382558 w 4040177"/>
                  <a:gd name="connsiteY75" fmla="*/ 1991818 h 4453294"/>
                  <a:gd name="connsiteX76" fmla="*/ 545520 w 4040177"/>
                  <a:gd name="connsiteY76" fmla="*/ 2009925 h 4453294"/>
                  <a:gd name="connsiteX77" fmla="*/ 464039 w 4040177"/>
                  <a:gd name="connsiteY77" fmla="*/ 2254368 h 4453294"/>
                  <a:gd name="connsiteX78" fmla="*/ 627002 w 4040177"/>
                  <a:gd name="connsiteY78" fmla="*/ 2254368 h 4453294"/>
                  <a:gd name="connsiteX0" fmla="*/ 627002 w 4040177"/>
                  <a:gd name="connsiteY0" fmla="*/ 2254368 h 4438995"/>
                  <a:gd name="connsiteX1" fmla="*/ 980087 w 4040177"/>
                  <a:gd name="connsiteY1" fmla="*/ 1874123 h 4438995"/>
                  <a:gd name="connsiteX2" fmla="*/ 2120823 w 4040177"/>
                  <a:gd name="connsiteY2" fmla="*/ 1321862 h 4438995"/>
                  <a:gd name="connsiteX3" fmla="*/ 2999010 w 4040177"/>
                  <a:gd name="connsiteY3" fmla="*/ 226392 h 4438995"/>
                  <a:gd name="connsiteX4" fmla="*/ 3008063 w 4040177"/>
                  <a:gd name="connsiteY4" fmla="*/ 190178 h 4438995"/>
                  <a:gd name="connsiteX5" fmla="*/ 2057449 w 4040177"/>
                  <a:gd name="connsiteY5" fmla="*/ 1204166 h 4438995"/>
                  <a:gd name="connsiteX6" fmla="*/ 1785845 w 4040177"/>
                  <a:gd name="connsiteY6" fmla="*/ 1267541 h 4438995"/>
                  <a:gd name="connsiteX7" fmla="*/ 1776792 w 4040177"/>
                  <a:gd name="connsiteY7" fmla="*/ 1195113 h 4438995"/>
                  <a:gd name="connsiteX8" fmla="*/ 1939754 w 4040177"/>
                  <a:gd name="connsiteY8" fmla="*/ 1131739 h 4438995"/>
                  <a:gd name="connsiteX9" fmla="*/ 1858273 w 4040177"/>
                  <a:gd name="connsiteY9" fmla="*/ 968776 h 4438995"/>
                  <a:gd name="connsiteX10" fmla="*/ 2057449 w 4040177"/>
                  <a:gd name="connsiteY10" fmla="*/ 905402 h 4438995"/>
                  <a:gd name="connsiteX11" fmla="*/ 1912594 w 4040177"/>
                  <a:gd name="connsiteY11" fmla="*/ 787707 h 4438995"/>
                  <a:gd name="connsiteX12" fmla="*/ 1849219 w 4040177"/>
                  <a:gd name="connsiteY12" fmla="*/ 869188 h 4438995"/>
                  <a:gd name="connsiteX13" fmla="*/ 1822059 w 4040177"/>
                  <a:gd name="connsiteY13" fmla="*/ 760547 h 4438995"/>
                  <a:gd name="connsiteX14" fmla="*/ 1894487 w 4040177"/>
                  <a:gd name="connsiteY14" fmla="*/ 642852 h 4438995"/>
                  <a:gd name="connsiteX15" fmla="*/ 1994075 w 4040177"/>
                  <a:gd name="connsiteY15" fmla="*/ 488943 h 4438995"/>
                  <a:gd name="connsiteX16" fmla="*/ 1994075 w 4040177"/>
                  <a:gd name="connsiteY16" fmla="*/ 588531 h 4438995"/>
                  <a:gd name="connsiteX17" fmla="*/ 2166091 w 4040177"/>
                  <a:gd name="connsiteY17" fmla="*/ 362194 h 4438995"/>
                  <a:gd name="connsiteX18" fmla="*/ 2320000 w 4040177"/>
                  <a:gd name="connsiteY18" fmla="*/ 307873 h 4438995"/>
                  <a:gd name="connsiteX19" fmla="*/ 2310946 w 4040177"/>
                  <a:gd name="connsiteY19" fmla="*/ 226392 h 4438995"/>
                  <a:gd name="connsiteX20" fmla="*/ 2673085 w 4040177"/>
                  <a:gd name="connsiteY20" fmla="*/ 117751 h 4438995"/>
                  <a:gd name="connsiteX21" fmla="*/ 2555390 w 4040177"/>
                  <a:gd name="connsiteY21" fmla="*/ 72483 h 4438995"/>
                  <a:gd name="connsiteX22" fmla="*/ 2899421 w 4040177"/>
                  <a:gd name="connsiteY22" fmla="*/ 63430 h 4438995"/>
                  <a:gd name="connsiteX23" fmla="*/ 3116705 w 4040177"/>
                  <a:gd name="connsiteY23" fmla="*/ 63430 h 4438995"/>
                  <a:gd name="connsiteX24" fmla="*/ 3180079 w 4040177"/>
                  <a:gd name="connsiteY24" fmla="*/ 126804 h 4438995"/>
                  <a:gd name="connsiteX25" fmla="*/ 3297774 w 4040177"/>
                  <a:gd name="connsiteY25" fmla="*/ 56 h 4438995"/>
                  <a:gd name="connsiteX26" fmla="*/ 3333988 w 4040177"/>
                  <a:gd name="connsiteY26" fmla="*/ 144911 h 4438995"/>
                  <a:gd name="connsiteX27" fmla="*/ 3306827 w 4040177"/>
                  <a:gd name="connsiteY27" fmla="*/ 172071 h 4438995"/>
                  <a:gd name="connsiteX28" fmla="*/ 3831928 w 4040177"/>
                  <a:gd name="connsiteY28" fmla="*/ 416515 h 4438995"/>
                  <a:gd name="connsiteX29" fmla="*/ 3922463 w 4040177"/>
                  <a:gd name="connsiteY29" fmla="*/ 425568 h 4438995"/>
                  <a:gd name="connsiteX30" fmla="*/ 4040158 w 4040177"/>
                  <a:gd name="connsiteY30" fmla="*/ 688119 h 4438995"/>
                  <a:gd name="connsiteX31" fmla="*/ 3913410 w 4040177"/>
                  <a:gd name="connsiteY31" fmla="*/ 706226 h 4438995"/>
                  <a:gd name="connsiteX32" fmla="*/ 3931516 w 4040177"/>
                  <a:gd name="connsiteY32" fmla="*/ 751493 h 4438995"/>
                  <a:gd name="connsiteX33" fmla="*/ 3632752 w 4040177"/>
                  <a:gd name="connsiteY33" fmla="*/ 679066 h 4438995"/>
                  <a:gd name="connsiteX34" fmla="*/ 3632752 w 4040177"/>
                  <a:gd name="connsiteY34" fmla="*/ 597584 h 4438995"/>
                  <a:gd name="connsiteX35" fmla="*/ 3324934 w 4040177"/>
                  <a:gd name="connsiteY35" fmla="*/ 778654 h 4438995"/>
                  <a:gd name="connsiteX36" fmla="*/ 3143865 w 4040177"/>
                  <a:gd name="connsiteY36" fmla="*/ 488943 h 4438995"/>
                  <a:gd name="connsiteX37" fmla="*/ 3071437 w 4040177"/>
                  <a:gd name="connsiteY37" fmla="*/ 552317 h 4438995"/>
                  <a:gd name="connsiteX38" fmla="*/ 2999010 w 4040177"/>
                  <a:gd name="connsiteY38" fmla="*/ 1240380 h 4438995"/>
                  <a:gd name="connsiteX39" fmla="*/ 3288720 w 4040177"/>
                  <a:gd name="connsiteY39" fmla="*/ 1955604 h 4438995"/>
                  <a:gd name="connsiteX40" fmla="*/ 3723287 w 4040177"/>
                  <a:gd name="connsiteY40" fmla="*/ 1738321 h 4438995"/>
                  <a:gd name="connsiteX41" fmla="*/ 3859089 w 4040177"/>
                  <a:gd name="connsiteY41" fmla="*/ 2444491 h 4438995"/>
                  <a:gd name="connsiteX42" fmla="*/ 3478843 w 4040177"/>
                  <a:gd name="connsiteY42" fmla="*/ 2643667 h 4438995"/>
                  <a:gd name="connsiteX43" fmla="*/ 3315881 w 4040177"/>
                  <a:gd name="connsiteY43" fmla="*/ 2779469 h 4438995"/>
                  <a:gd name="connsiteX44" fmla="*/ 3288720 w 4040177"/>
                  <a:gd name="connsiteY44" fmla="*/ 2544079 h 4438995"/>
                  <a:gd name="connsiteX45" fmla="*/ 3415469 w 4040177"/>
                  <a:gd name="connsiteY45" fmla="*/ 2535026 h 4438995"/>
                  <a:gd name="connsiteX46" fmla="*/ 3515057 w 4040177"/>
                  <a:gd name="connsiteY46" fmla="*/ 2453545 h 4438995"/>
                  <a:gd name="connsiteX47" fmla="*/ 3506004 w 4040177"/>
                  <a:gd name="connsiteY47" fmla="*/ 2344903 h 4438995"/>
                  <a:gd name="connsiteX48" fmla="*/ 3605592 w 4040177"/>
                  <a:gd name="connsiteY48" fmla="*/ 2272475 h 4438995"/>
                  <a:gd name="connsiteX49" fmla="*/ 3623699 w 4040177"/>
                  <a:gd name="connsiteY49" fmla="*/ 1964658 h 4438995"/>
                  <a:gd name="connsiteX50" fmla="*/ 2953742 w 4040177"/>
                  <a:gd name="connsiteY50" fmla="*/ 2435438 h 4438995"/>
                  <a:gd name="connsiteX51" fmla="*/ 2808887 w 4040177"/>
                  <a:gd name="connsiteY51" fmla="*/ 1991818 h 4438995"/>
                  <a:gd name="connsiteX52" fmla="*/ 2799833 w 4040177"/>
                  <a:gd name="connsiteY52" fmla="*/ 2326796 h 4438995"/>
                  <a:gd name="connsiteX53" fmla="*/ 1541402 w 4040177"/>
                  <a:gd name="connsiteY53" fmla="*/ 2670828 h 4438995"/>
                  <a:gd name="connsiteX54" fmla="*/ 1251691 w 4040177"/>
                  <a:gd name="connsiteY54" fmla="*/ 3232143 h 4438995"/>
                  <a:gd name="connsiteX55" fmla="*/ 699429 w 4040177"/>
                  <a:gd name="connsiteY55" fmla="*/ 3521854 h 4438995"/>
                  <a:gd name="connsiteX56" fmla="*/ 608895 w 4040177"/>
                  <a:gd name="connsiteY56" fmla="*/ 4255184 h 4438995"/>
                  <a:gd name="connsiteX57" fmla="*/ 717536 w 4040177"/>
                  <a:gd name="connsiteY57" fmla="*/ 4409093 h 4438995"/>
                  <a:gd name="connsiteX58" fmla="*/ 373505 w 4040177"/>
                  <a:gd name="connsiteY58" fmla="*/ 4427200 h 4438995"/>
                  <a:gd name="connsiteX59" fmla="*/ 418772 w 4040177"/>
                  <a:gd name="connsiteY59" fmla="*/ 4273291 h 4438995"/>
                  <a:gd name="connsiteX60" fmla="*/ 355398 w 4040177"/>
                  <a:gd name="connsiteY60" fmla="*/ 4146543 h 4438995"/>
                  <a:gd name="connsiteX61" fmla="*/ 464039 w 4040177"/>
                  <a:gd name="connsiteY61" fmla="*/ 3721030 h 4438995"/>
                  <a:gd name="connsiteX62" fmla="*/ 400665 w 4040177"/>
                  <a:gd name="connsiteY62" fmla="*/ 3494693 h 4438995"/>
                  <a:gd name="connsiteX63" fmla="*/ 744697 w 4040177"/>
                  <a:gd name="connsiteY63" fmla="*/ 3250250 h 4438995"/>
                  <a:gd name="connsiteX64" fmla="*/ 681322 w 4040177"/>
                  <a:gd name="connsiteY64" fmla="*/ 2779469 h 4438995"/>
                  <a:gd name="connsiteX65" fmla="*/ 491200 w 4040177"/>
                  <a:gd name="connsiteY65" fmla="*/ 3186875 h 4438995"/>
                  <a:gd name="connsiteX66" fmla="*/ 20419 w 4040177"/>
                  <a:gd name="connsiteY66" fmla="*/ 3313624 h 4438995"/>
                  <a:gd name="connsiteX67" fmla="*/ 92847 w 4040177"/>
                  <a:gd name="connsiteY67" fmla="*/ 2688935 h 4438995"/>
                  <a:gd name="connsiteX68" fmla="*/ 165275 w 4040177"/>
                  <a:gd name="connsiteY68" fmla="*/ 2634614 h 4438995"/>
                  <a:gd name="connsiteX69" fmla="*/ 83794 w 4040177"/>
                  <a:gd name="connsiteY69" fmla="*/ 2363010 h 4438995"/>
                  <a:gd name="connsiteX70" fmla="*/ 246756 w 4040177"/>
                  <a:gd name="connsiteY70" fmla="*/ 2562186 h 4438995"/>
                  <a:gd name="connsiteX71" fmla="*/ 409718 w 4040177"/>
                  <a:gd name="connsiteY71" fmla="*/ 2716095 h 4438995"/>
                  <a:gd name="connsiteX72" fmla="*/ 65687 w 4040177"/>
                  <a:gd name="connsiteY72" fmla="*/ 2245315 h 4438995"/>
                  <a:gd name="connsiteX73" fmla="*/ 165275 w 4040177"/>
                  <a:gd name="connsiteY73" fmla="*/ 2227208 h 4438995"/>
                  <a:gd name="connsiteX74" fmla="*/ 237703 w 4040177"/>
                  <a:gd name="connsiteY74" fmla="*/ 1955604 h 4438995"/>
                  <a:gd name="connsiteX75" fmla="*/ 382558 w 4040177"/>
                  <a:gd name="connsiteY75" fmla="*/ 1991818 h 4438995"/>
                  <a:gd name="connsiteX76" fmla="*/ 545520 w 4040177"/>
                  <a:gd name="connsiteY76" fmla="*/ 2009925 h 4438995"/>
                  <a:gd name="connsiteX77" fmla="*/ 464039 w 4040177"/>
                  <a:gd name="connsiteY77" fmla="*/ 2254368 h 4438995"/>
                  <a:gd name="connsiteX78" fmla="*/ 627002 w 4040177"/>
                  <a:gd name="connsiteY78" fmla="*/ 2254368 h 4438995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989956 w 4040177"/>
                  <a:gd name="connsiteY51" fmla="*/ 219099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61455 w 4026819"/>
                  <a:gd name="connsiteY4" fmla="*/ 198490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53143 w 4026819"/>
                  <a:gd name="connsiteY4" fmla="*/ 206803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30880"/>
                  <a:gd name="connsiteY0" fmla="*/ 2270925 h 4439410"/>
                  <a:gd name="connsiteX1" fmla="*/ 966729 w 4030880"/>
                  <a:gd name="connsiteY1" fmla="*/ 1890680 h 4439410"/>
                  <a:gd name="connsiteX2" fmla="*/ 2095108 w 4030880"/>
                  <a:gd name="connsiteY2" fmla="*/ 1354894 h 4439410"/>
                  <a:gd name="connsiteX3" fmla="*/ 2989808 w 4030880"/>
                  <a:gd name="connsiteY3" fmla="*/ 230480 h 4439410"/>
                  <a:gd name="connsiteX4" fmla="*/ 2953143 w 4030880"/>
                  <a:gd name="connsiteY4" fmla="*/ 223360 h 4439410"/>
                  <a:gd name="connsiteX5" fmla="*/ 2044091 w 4030880"/>
                  <a:gd name="connsiteY5" fmla="*/ 1220723 h 4439410"/>
                  <a:gd name="connsiteX6" fmla="*/ 1747548 w 4030880"/>
                  <a:gd name="connsiteY6" fmla="*/ 1288255 h 4439410"/>
                  <a:gd name="connsiteX7" fmla="*/ 1763434 w 4030880"/>
                  <a:gd name="connsiteY7" fmla="*/ 1211670 h 4439410"/>
                  <a:gd name="connsiteX8" fmla="*/ 1926396 w 4030880"/>
                  <a:gd name="connsiteY8" fmla="*/ 1148296 h 4439410"/>
                  <a:gd name="connsiteX9" fmla="*/ 1840758 w 4030880"/>
                  <a:gd name="connsiteY9" fmla="*/ 993646 h 4439410"/>
                  <a:gd name="connsiteX10" fmla="*/ 2044091 w 4030880"/>
                  <a:gd name="connsiteY10" fmla="*/ 921959 h 4439410"/>
                  <a:gd name="connsiteX11" fmla="*/ 1920018 w 4030880"/>
                  <a:gd name="connsiteY11" fmla="*/ 812577 h 4439410"/>
                  <a:gd name="connsiteX12" fmla="*/ 1852488 w 4030880"/>
                  <a:gd name="connsiteY12" fmla="*/ 889901 h 4439410"/>
                  <a:gd name="connsiteX13" fmla="*/ 1808701 w 4030880"/>
                  <a:gd name="connsiteY13" fmla="*/ 777104 h 4439410"/>
                  <a:gd name="connsiteX14" fmla="*/ 1881129 w 4030880"/>
                  <a:gd name="connsiteY14" fmla="*/ 659409 h 4439410"/>
                  <a:gd name="connsiteX15" fmla="*/ 1980717 w 4030880"/>
                  <a:gd name="connsiteY15" fmla="*/ 505500 h 4439410"/>
                  <a:gd name="connsiteX16" fmla="*/ 1993186 w 4030880"/>
                  <a:gd name="connsiteY16" fmla="*/ 613400 h 4439410"/>
                  <a:gd name="connsiteX17" fmla="*/ 2152733 w 4030880"/>
                  <a:gd name="connsiteY17" fmla="*/ 378751 h 4439410"/>
                  <a:gd name="connsiteX18" fmla="*/ 2306642 w 4030880"/>
                  <a:gd name="connsiteY18" fmla="*/ 324430 h 4439410"/>
                  <a:gd name="connsiteX19" fmla="*/ 2297588 w 4030880"/>
                  <a:gd name="connsiteY19" fmla="*/ 242949 h 4439410"/>
                  <a:gd name="connsiteX20" fmla="*/ 2659727 w 4030880"/>
                  <a:gd name="connsiteY20" fmla="*/ 134308 h 4439410"/>
                  <a:gd name="connsiteX21" fmla="*/ 2542032 w 4030880"/>
                  <a:gd name="connsiteY21" fmla="*/ 89040 h 4439410"/>
                  <a:gd name="connsiteX22" fmla="*/ 2886063 w 4030880"/>
                  <a:gd name="connsiteY22" fmla="*/ 79987 h 4439410"/>
                  <a:gd name="connsiteX23" fmla="*/ 3128285 w 4030880"/>
                  <a:gd name="connsiteY23" fmla="*/ 1016 h 4439410"/>
                  <a:gd name="connsiteX24" fmla="*/ 3166721 w 4030880"/>
                  <a:gd name="connsiteY24" fmla="*/ 143361 h 4439410"/>
                  <a:gd name="connsiteX25" fmla="*/ 3284416 w 4030880"/>
                  <a:gd name="connsiteY25" fmla="*/ 16613 h 4439410"/>
                  <a:gd name="connsiteX26" fmla="*/ 3320630 w 4030880"/>
                  <a:gd name="connsiteY26" fmla="*/ 161468 h 4439410"/>
                  <a:gd name="connsiteX27" fmla="*/ 3293469 w 4030880"/>
                  <a:gd name="connsiteY27" fmla="*/ 188628 h 4439410"/>
                  <a:gd name="connsiteX28" fmla="*/ 3818570 w 4030880"/>
                  <a:gd name="connsiteY28" fmla="*/ 433072 h 4439410"/>
                  <a:gd name="connsiteX29" fmla="*/ 3909105 w 4030880"/>
                  <a:gd name="connsiteY29" fmla="*/ 442125 h 4439410"/>
                  <a:gd name="connsiteX30" fmla="*/ 4026800 w 4030880"/>
                  <a:gd name="connsiteY30" fmla="*/ 704676 h 4439410"/>
                  <a:gd name="connsiteX31" fmla="*/ 3900052 w 4030880"/>
                  <a:gd name="connsiteY31" fmla="*/ 722783 h 4439410"/>
                  <a:gd name="connsiteX32" fmla="*/ 3918158 w 4030880"/>
                  <a:gd name="connsiteY32" fmla="*/ 768050 h 4439410"/>
                  <a:gd name="connsiteX33" fmla="*/ 3631863 w 4030880"/>
                  <a:gd name="connsiteY33" fmla="*/ 712249 h 4439410"/>
                  <a:gd name="connsiteX34" fmla="*/ 3619394 w 4030880"/>
                  <a:gd name="connsiteY34" fmla="*/ 614141 h 4439410"/>
                  <a:gd name="connsiteX35" fmla="*/ 3311576 w 4030880"/>
                  <a:gd name="connsiteY35" fmla="*/ 795211 h 4439410"/>
                  <a:gd name="connsiteX36" fmla="*/ 3105569 w 4030880"/>
                  <a:gd name="connsiteY36" fmla="*/ 501343 h 4439410"/>
                  <a:gd name="connsiteX37" fmla="*/ 3058079 w 4030880"/>
                  <a:gd name="connsiteY37" fmla="*/ 568874 h 4439410"/>
                  <a:gd name="connsiteX38" fmla="*/ 2985652 w 4030880"/>
                  <a:gd name="connsiteY38" fmla="*/ 1256937 h 4439410"/>
                  <a:gd name="connsiteX39" fmla="*/ 3275362 w 4030880"/>
                  <a:gd name="connsiteY39" fmla="*/ 1972161 h 4439410"/>
                  <a:gd name="connsiteX40" fmla="*/ 3709929 w 4030880"/>
                  <a:gd name="connsiteY40" fmla="*/ 1754878 h 4439410"/>
                  <a:gd name="connsiteX41" fmla="*/ 3845731 w 4030880"/>
                  <a:gd name="connsiteY41" fmla="*/ 2461048 h 4439410"/>
                  <a:gd name="connsiteX42" fmla="*/ 3465485 w 4030880"/>
                  <a:gd name="connsiteY42" fmla="*/ 2660224 h 4439410"/>
                  <a:gd name="connsiteX43" fmla="*/ 3302523 w 4030880"/>
                  <a:gd name="connsiteY43" fmla="*/ 2796026 h 4439410"/>
                  <a:gd name="connsiteX44" fmla="*/ 3275362 w 4030880"/>
                  <a:gd name="connsiteY44" fmla="*/ 2560636 h 4439410"/>
                  <a:gd name="connsiteX45" fmla="*/ 3402111 w 4030880"/>
                  <a:gd name="connsiteY45" fmla="*/ 2551583 h 4439410"/>
                  <a:gd name="connsiteX46" fmla="*/ 3501699 w 4030880"/>
                  <a:gd name="connsiteY46" fmla="*/ 2470102 h 4439410"/>
                  <a:gd name="connsiteX47" fmla="*/ 3492646 w 4030880"/>
                  <a:gd name="connsiteY47" fmla="*/ 2361460 h 4439410"/>
                  <a:gd name="connsiteX48" fmla="*/ 3592234 w 4030880"/>
                  <a:gd name="connsiteY48" fmla="*/ 2289032 h 4439410"/>
                  <a:gd name="connsiteX49" fmla="*/ 3610341 w 4030880"/>
                  <a:gd name="connsiteY49" fmla="*/ 1981215 h 4439410"/>
                  <a:gd name="connsiteX50" fmla="*/ 2940384 w 4030880"/>
                  <a:gd name="connsiteY50" fmla="*/ 2451995 h 4439410"/>
                  <a:gd name="connsiteX51" fmla="*/ 2786475 w 4030880"/>
                  <a:gd name="connsiteY51" fmla="*/ 2026481 h 4439410"/>
                  <a:gd name="connsiteX52" fmla="*/ 2379070 w 4030880"/>
                  <a:gd name="connsiteY52" fmla="*/ 2660224 h 4439410"/>
                  <a:gd name="connsiteX53" fmla="*/ 1528044 w 4030880"/>
                  <a:gd name="connsiteY53" fmla="*/ 2687385 h 4439410"/>
                  <a:gd name="connsiteX54" fmla="*/ 1229279 w 4030880"/>
                  <a:gd name="connsiteY54" fmla="*/ 3239646 h 4439410"/>
                  <a:gd name="connsiteX55" fmla="*/ 686071 w 4030880"/>
                  <a:gd name="connsiteY55" fmla="*/ 3538411 h 4439410"/>
                  <a:gd name="connsiteX56" fmla="*/ 595537 w 4030880"/>
                  <a:gd name="connsiteY56" fmla="*/ 4271741 h 4439410"/>
                  <a:gd name="connsiteX57" fmla="*/ 704178 w 4030880"/>
                  <a:gd name="connsiteY57" fmla="*/ 4425650 h 4439410"/>
                  <a:gd name="connsiteX58" fmla="*/ 342040 w 4030880"/>
                  <a:gd name="connsiteY58" fmla="*/ 4416596 h 4439410"/>
                  <a:gd name="connsiteX59" fmla="*/ 405414 w 4030880"/>
                  <a:gd name="connsiteY59" fmla="*/ 4289848 h 4439410"/>
                  <a:gd name="connsiteX60" fmla="*/ 378254 w 4030880"/>
                  <a:gd name="connsiteY60" fmla="*/ 4117833 h 4439410"/>
                  <a:gd name="connsiteX61" fmla="*/ 450681 w 4030880"/>
                  <a:gd name="connsiteY61" fmla="*/ 3737587 h 4439410"/>
                  <a:gd name="connsiteX62" fmla="*/ 405414 w 4030880"/>
                  <a:gd name="connsiteY62" fmla="*/ 3511250 h 4439410"/>
                  <a:gd name="connsiteX63" fmla="*/ 731339 w 4030880"/>
                  <a:gd name="connsiteY63" fmla="*/ 3266807 h 4439410"/>
                  <a:gd name="connsiteX64" fmla="*/ 667964 w 4030880"/>
                  <a:gd name="connsiteY64" fmla="*/ 2796026 h 4439410"/>
                  <a:gd name="connsiteX65" fmla="*/ 477842 w 4030880"/>
                  <a:gd name="connsiteY65" fmla="*/ 3203432 h 4439410"/>
                  <a:gd name="connsiteX66" fmla="*/ 7061 w 4030880"/>
                  <a:gd name="connsiteY66" fmla="*/ 3330181 h 4439410"/>
                  <a:gd name="connsiteX67" fmla="*/ 61382 w 4030880"/>
                  <a:gd name="connsiteY67" fmla="*/ 2705492 h 4439410"/>
                  <a:gd name="connsiteX68" fmla="*/ 151917 w 4030880"/>
                  <a:gd name="connsiteY68" fmla="*/ 2651171 h 4439410"/>
                  <a:gd name="connsiteX69" fmla="*/ 70436 w 4030880"/>
                  <a:gd name="connsiteY69" fmla="*/ 2379567 h 4439410"/>
                  <a:gd name="connsiteX70" fmla="*/ 233398 w 4030880"/>
                  <a:gd name="connsiteY70" fmla="*/ 2578743 h 4439410"/>
                  <a:gd name="connsiteX71" fmla="*/ 396360 w 4030880"/>
                  <a:gd name="connsiteY71" fmla="*/ 2732652 h 4439410"/>
                  <a:gd name="connsiteX72" fmla="*/ 52329 w 4030880"/>
                  <a:gd name="connsiteY72" fmla="*/ 2261872 h 4439410"/>
                  <a:gd name="connsiteX73" fmla="*/ 151917 w 4030880"/>
                  <a:gd name="connsiteY73" fmla="*/ 2243765 h 4439410"/>
                  <a:gd name="connsiteX74" fmla="*/ 224345 w 4030880"/>
                  <a:gd name="connsiteY74" fmla="*/ 1972161 h 4439410"/>
                  <a:gd name="connsiteX75" fmla="*/ 369200 w 4030880"/>
                  <a:gd name="connsiteY75" fmla="*/ 2008375 h 4439410"/>
                  <a:gd name="connsiteX76" fmla="*/ 532162 w 4030880"/>
                  <a:gd name="connsiteY76" fmla="*/ 2026482 h 4439410"/>
                  <a:gd name="connsiteX77" fmla="*/ 450681 w 4030880"/>
                  <a:gd name="connsiteY77" fmla="*/ 2270925 h 4439410"/>
                  <a:gd name="connsiteX78" fmla="*/ 613644 w 4030880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914"/>
                  <a:gd name="connsiteY0" fmla="*/ 2270925 h 4439410"/>
                  <a:gd name="connsiteX1" fmla="*/ 966729 w 4027914"/>
                  <a:gd name="connsiteY1" fmla="*/ 1890680 h 4439410"/>
                  <a:gd name="connsiteX2" fmla="*/ 2095108 w 4027914"/>
                  <a:gd name="connsiteY2" fmla="*/ 1354894 h 4439410"/>
                  <a:gd name="connsiteX3" fmla="*/ 2989808 w 4027914"/>
                  <a:gd name="connsiteY3" fmla="*/ 230480 h 4439410"/>
                  <a:gd name="connsiteX4" fmla="*/ 2953143 w 4027914"/>
                  <a:gd name="connsiteY4" fmla="*/ 223360 h 4439410"/>
                  <a:gd name="connsiteX5" fmla="*/ 2044091 w 4027914"/>
                  <a:gd name="connsiteY5" fmla="*/ 1220723 h 4439410"/>
                  <a:gd name="connsiteX6" fmla="*/ 1747548 w 4027914"/>
                  <a:gd name="connsiteY6" fmla="*/ 1288255 h 4439410"/>
                  <a:gd name="connsiteX7" fmla="*/ 1763434 w 4027914"/>
                  <a:gd name="connsiteY7" fmla="*/ 1211670 h 4439410"/>
                  <a:gd name="connsiteX8" fmla="*/ 1926396 w 4027914"/>
                  <a:gd name="connsiteY8" fmla="*/ 1148296 h 4439410"/>
                  <a:gd name="connsiteX9" fmla="*/ 1840758 w 4027914"/>
                  <a:gd name="connsiteY9" fmla="*/ 993646 h 4439410"/>
                  <a:gd name="connsiteX10" fmla="*/ 2044091 w 4027914"/>
                  <a:gd name="connsiteY10" fmla="*/ 921959 h 4439410"/>
                  <a:gd name="connsiteX11" fmla="*/ 1920018 w 4027914"/>
                  <a:gd name="connsiteY11" fmla="*/ 812577 h 4439410"/>
                  <a:gd name="connsiteX12" fmla="*/ 1852488 w 4027914"/>
                  <a:gd name="connsiteY12" fmla="*/ 889901 h 4439410"/>
                  <a:gd name="connsiteX13" fmla="*/ 1808701 w 4027914"/>
                  <a:gd name="connsiteY13" fmla="*/ 777104 h 4439410"/>
                  <a:gd name="connsiteX14" fmla="*/ 1881129 w 4027914"/>
                  <a:gd name="connsiteY14" fmla="*/ 659409 h 4439410"/>
                  <a:gd name="connsiteX15" fmla="*/ 1980717 w 4027914"/>
                  <a:gd name="connsiteY15" fmla="*/ 505500 h 4439410"/>
                  <a:gd name="connsiteX16" fmla="*/ 1993186 w 4027914"/>
                  <a:gd name="connsiteY16" fmla="*/ 613400 h 4439410"/>
                  <a:gd name="connsiteX17" fmla="*/ 2152733 w 4027914"/>
                  <a:gd name="connsiteY17" fmla="*/ 378751 h 4439410"/>
                  <a:gd name="connsiteX18" fmla="*/ 2306642 w 4027914"/>
                  <a:gd name="connsiteY18" fmla="*/ 324430 h 4439410"/>
                  <a:gd name="connsiteX19" fmla="*/ 2297588 w 4027914"/>
                  <a:gd name="connsiteY19" fmla="*/ 242949 h 4439410"/>
                  <a:gd name="connsiteX20" fmla="*/ 2659727 w 4027914"/>
                  <a:gd name="connsiteY20" fmla="*/ 134308 h 4439410"/>
                  <a:gd name="connsiteX21" fmla="*/ 2542032 w 4027914"/>
                  <a:gd name="connsiteY21" fmla="*/ 89040 h 4439410"/>
                  <a:gd name="connsiteX22" fmla="*/ 2886063 w 4027914"/>
                  <a:gd name="connsiteY22" fmla="*/ 79987 h 4439410"/>
                  <a:gd name="connsiteX23" fmla="*/ 3128285 w 4027914"/>
                  <a:gd name="connsiteY23" fmla="*/ 1016 h 4439410"/>
                  <a:gd name="connsiteX24" fmla="*/ 3166721 w 4027914"/>
                  <a:gd name="connsiteY24" fmla="*/ 143361 h 4439410"/>
                  <a:gd name="connsiteX25" fmla="*/ 3284416 w 4027914"/>
                  <a:gd name="connsiteY25" fmla="*/ 16613 h 4439410"/>
                  <a:gd name="connsiteX26" fmla="*/ 3320630 w 4027914"/>
                  <a:gd name="connsiteY26" fmla="*/ 161468 h 4439410"/>
                  <a:gd name="connsiteX27" fmla="*/ 3293469 w 4027914"/>
                  <a:gd name="connsiteY27" fmla="*/ 188628 h 4439410"/>
                  <a:gd name="connsiteX28" fmla="*/ 3818570 w 4027914"/>
                  <a:gd name="connsiteY28" fmla="*/ 433072 h 4439410"/>
                  <a:gd name="connsiteX29" fmla="*/ 3909105 w 4027914"/>
                  <a:gd name="connsiteY29" fmla="*/ 442125 h 4439410"/>
                  <a:gd name="connsiteX30" fmla="*/ 4026800 w 4027914"/>
                  <a:gd name="connsiteY30" fmla="*/ 704676 h 4439410"/>
                  <a:gd name="connsiteX31" fmla="*/ 3900052 w 4027914"/>
                  <a:gd name="connsiteY31" fmla="*/ 722783 h 4439410"/>
                  <a:gd name="connsiteX32" fmla="*/ 3918158 w 4027914"/>
                  <a:gd name="connsiteY32" fmla="*/ 768050 h 4439410"/>
                  <a:gd name="connsiteX33" fmla="*/ 3631863 w 4027914"/>
                  <a:gd name="connsiteY33" fmla="*/ 712249 h 4439410"/>
                  <a:gd name="connsiteX34" fmla="*/ 3619394 w 4027914"/>
                  <a:gd name="connsiteY34" fmla="*/ 614141 h 4439410"/>
                  <a:gd name="connsiteX35" fmla="*/ 3311576 w 4027914"/>
                  <a:gd name="connsiteY35" fmla="*/ 795211 h 4439410"/>
                  <a:gd name="connsiteX36" fmla="*/ 3105569 w 4027914"/>
                  <a:gd name="connsiteY36" fmla="*/ 501343 h 4439410"/>
                  <a:gd name="connsiteX37" fmla="*/ 3058079 w 4027914"/>
                  <a:gd name="connsiteY37" fmla="*/ 568874 h 4439410"/>
                  <a:gd name="connsiteX38" fmla="*/ 2985652 w 4027914"/>
                  <a:gd name="connsiteY38" fmla="*/ 1256937 h 4439410"/>
                  <a:gd name="connsiteX39" fmla="*/ 3275362 w 4027914"/>
                  <a:gd name="connsiteY39" fmla="*/ 1972161 h 4439410"/>
                  <a:gd name="connsiteX40" fmla="*/ 3709929 w 4027914"/>
                  <a:gd name="connsiteY40" fmla="*/ 1754878 h 4439410"/>
                  <a:gd name="connsiteX41" fmla="*/ 3845731 w 4027914"/>
                  <a:gd name="connsiteY41" fmla="*/ 2461048 h 4439410"/>
                  <a:gd name="connsiteX42" fmla="*/ 3465485 w 4027914"/>
                  <a:gd name="connsiteY42" fmla="*/ 2660224 h 4439410"/>
                  <a:gd name="connsiteX43" fmla="*/ 3302523 w 4027914"/>
                  <a:gd name="connsiteY43" fmla="*/ 2796026 h 4439410"/>
                  <a:gd name="connsiteX44" fmla="*/ 3275362 w 4027914"/>
                  <a:gd name="connsiteY44" fmla="*/ 2560636 h 4439410"/>
                  <a:gd name="connsiteX45" fmla="*/ 3402111 w 4027914"/>
                  <a:gd name="connsiteY45" fmla="*/ 2551583 h 4439410"/>
                  <a:gd name="connsiteX46" fmla="*/ 3501699 w 4027914"/>
                  <a:gd name="connsiteY46" fmla="*/ 2470102 h 4439410"/>
                  <a:gd name="connsiteX47" fmla="*/ 3492646 w 4027914"/>
                  <a:gd name="connsiteY47" fmla="*/ 2361460 h 4439410"/>
                  <a:gd name="connsiteX48" fmla="*/ 3592234 w 4027914"/>
                  <a:gd name="connsiteY48" fmla="*/ 2289032 h 4439410"/>
                  <a:gd name="connsiteX49" fmla="*/ 3610341 w 4027914"/>
                  <a:gd name="connsiteY49" fmla="*/ 1981215 h 4439410"/>
                  <a:gd name="connsiteX50" fmla="*/ 2940384 w 4027914"/>
                  <a:gd name="connsiteY50" fmla="*/ 2451995 h 4439410"/>
                  <a:gd name="connsiteX51" fmla="*/ 2786475 w 4027914"/>
                  <a:gd name="connsiteY51" fmla="*/ 2026481 h 4439410"/>
                  <a:gd name="connsiteX52" fmla="*/ 2379070 w 4027914"/>
                  <a:gd name="connsiteY52" fmla="*/ 2660224 h 4439410"/>
                  <a:gd name="connsiteX53" fmla="*/ 1528044 w 4027914"/>
                  <a:gd name="connsiteY53" fmla="*/ 2687385 h 4439410"/>
                  <a:gd name="connsiteX54" fmla="*/ 1229279 w 4027914"/>
                  <a:gd name="connsiteY54" fmla="*/ 3239646 h 4439410"/>
                  <a:gd name="connsiteX55" fmla="*/ 686071 w 4027914"/>
                  <a:gd name="connsiteY55" fmla="*/ 3538411 h 4439410"/>
                  <a:gd name="connsiteX56" fmla="*/ 595537 w 4027914"/>
                  <a:gd name="connsiteY56" fmla="*/ 4271741 h 4439410"/>
                  <a:gd name="connsiteX57" fmla="*/ 704178 w 4027914"/>
                  <a:gd name="connsiteY57" fmla="*/ 4425650 h 4439410"/>
                  <a:gd name="connsiteX58" fmla="*/ 342040 w 4027914"/>
                  <a:gd name="connsiteY58" fmla="*/ 4416596 h 4439410"/>
                  <a:gd name="connsiteX59" fmla="*/ 405414 w 4027914"/>
                  <a:gd name="connsiteY59" fmla="*/ 4289848 h 4439410"/>
                  <a:gd name="connsiteX60" fmla="*/ 378254 w 4027914"/>
                  <a:gd name="connsiteY60" fmla="*/ 4117833 h 4439410"/>
                  <a:gd name="connsiteX61" fmla="*/ 450681 w 4027914"/>
                  <a:gd name="connsiteY61" fmla="*/ 3737587 h 4439410"/>
                  <a:gd name="connsiteX62" fmla="*/ 405414 w 4027914"/>
                  <a:gd name="connsiteY62" fmla="*/ 3511250 h 4439410"/>
                  <a:gd name="connsiteX63" fmla="*/ 731339 w 4027914"/>
                  <a:gd name="connsiteY63" fmla="*/ 3266807 h 4439410"/>
                  <a:gd name="connsiteX64" fmla="*/ 667964 w 4027914"/>
                  <a:gd name="connsiteY64" fmla="*/ 2796026 h 4439410"/>
                  <a:gd name="connsiteX65" fmla="*/ 477842 w 4027914"/>
                  <a:gd name="connsiteY65" fmla="*/ 3203432 h 4439410"/>
                  <a:gd name="connsiteX66" fmla="*/ 7061 w 4027914"/>
                  <a:gd name="connsiteY66" fmla="*/ 3330181 h 4439410"/>
                  <a:gd name="connsiteX67" fmla="*/ 61382 w 4027914"/>
                  <a:gd name="connsiteY67" fmla="*/ 2705492 h 4439410"/>
                  <a:gd name="connsiteX68" fmla="*/ 151917 w 4027914"/>
                  <a:gd name="connsiteY68" fmla="*/ 2651171 h 4439410"/>
                  <a:gd name="connsiteX69" fmla="*/ 70436 w 4027914"/>
                  <a:gd name="connsiteY69" fmla="*/ 2379567 h 4439410"/>
                  <a:gd name="connsiteX70" fmla="*/ 233398 w 4027914"/>
                  <a:gd name="connsiteY70" fmla="*/ 2578743 h 4439410"/>
                  <a:gd name="connsiteX71" fmla="*/ 396360 w 4027914"/>
                  <a:gd name="connsiteY71" fmla="*/ 2732652 h 4439410"/>
                  <a:gd name="connsiteX72" fmla="*/ 52329 w 4027914"/>
                  <a:gd name="connsiteY72" fmla="*/ 2261872 h 4439410"/>
                  <a:gd name="connsiteX73" fmla="*/ 151917 w 4027914"/>
                  <a:gd name="connsiteY73" fmla="*/ 2243765 h 4439410"/>
                  <a:gd name="connsiteX74" fmla="*/ 224345 w 4027914"/>
                  <a:gd name="connsiteY74" fmla="*/ 1972161 h 4439410"/>
                  <a:gd name="connsiteX75" fmla="*/ 369200 w 4027914"/>
                  <a:gd name="connsiteY75" fmla="*/ 2008375 h 4439410"/>
                  <a:gd name="connsiteX76" fmla="*/ 532162 w 4027914"/>
                  <a:gd name="connsiteY76" fmla="*/ 2026482 h 4439410"/>
                  <a:gd name="connsiteX77" fmla="*/ 450681 w 4027914"/>
                  <a:gd name="connsiteY77" fmla="*/ 2270925 h 4439410"/>
                  <a:gd name="connsiteX78" fmla="*/ 613644 w 4027914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818570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764537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55858 w 4027987"/>
                  <a:gd name="connsiteY40" fmla="*/ 1750849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55858 w 4030640"/>
                  <a:gd name="connsiteY40" fmla="*/ 1750849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43049"/>
                  <a:gd name="connsiteY0" fmla="*/ 2254370 h 4422855"/>
                  <a:gd name="connsiteX1" fmla="*/ 966729 w 4043049"/>
                  <a:gd name="connsiteY1" fmla="*/ 1874125 h 4422855"/>
                  <a:gd name="connsiteX2" fmla="*/ 2095108 w 4043049"/>
                  <a:gd name="connsiteY2" fmla="*/ 1338339 h 4422855"/>
                  <a:gd name="connsiteX3" fmla="*/ 2989808 w 4043049"/>
                  <a:gd name="connsiteY3" fmla="*/ 213925 h 4422855"/>
                  <a:gd name="connsiteX4" fmla="*/ 2953143 w 4043049"/>
                  <a:gd name="connsiteY4" fmla="*/ 206805 h 4422855"/>
                  <a:gd name="connsiteX5" fmla="*/ 2044091 w 4043049"/>
                  <a:gd name="connsiteY5" fmla="*/ 1204168 h 4422855"/>
                  <a:gd name="connsiteX6" fmla="*/ 1747548 w 4043049"/>
                  <a:gd name="connsiteY6" fmla="*/ 1271700 h 4422855"/>
                  <a:gd name="connsiteX7" fmla="*/ 1763434 w 4043049"/>
                  <a:gd name="connsiteY7" fmla="*/ 1195115 h 4422855"/>
                  <a:gd name="connsiteX8" fmla="*/ 1926396 w 4043049"/>
                  <a:gd name="connsiteY8" fmla="*/ 1131741 h 4422855"/>
                  <a:gd name="connsiteX9" fmla="*/ 1840758 w 4043049"/>
                  <a:gd name="connsiteY9" fmla="*/ 977091 h 4422855"/>
                  <a:gd name="connsiteX10" fmla="*/ 2044091 w 4043049"/>
                  <a:gd name="connsiteY10" fmla="*/ 905404 h 4422855"/>
                  <a:gd name="connsiteX11" fmla="*/ 1920018 w 4043049"/>
                  <a:gd name="connsiteY11" fmla="*/ 796022 h 4422855"/>
                  <a:gd name="connsiteX12" fmla="*/ 1852488 w 4043049"/>
                  <a:gd name="connsiteY12" fmla="*/ 873346 h 4422855"/>
                  <a:gd name="connsiteX13" fmla="*/ 1808701 w 4043049"/>
                  <a:gd name="connsiteY13" fmla="*/ 760549 h 4422855"/>
                  <a:gd name="connsiteX14" fmla="*/ 1881129 w 4043049"/>
                  <a:gd name="connsiteY14" fmla="*/ 642854 h 4422855"/>
                  <a:gd name="connsiteX15" fmla="*/ 1980717 w 4043049"/>
                  <a:gd name="connsiteY15" fmla="*/ 488945 h 4422855"/>
                  <a:gd name="connsiteX16" fmla="*/ 1993186 w 4043049"/>
                  <a:gd name="connsiteY16" fmla="*/ 596845 h 4422855"/>
                  <a:gd name="connsiteX17" fmla="*/ 2152733 w 4043049"/>
                  <a:gd name="connsiteY17" fmla="*/ 362196 h 4422855"/>
                  <a:gd name="connsiteX18" fmla="*/ 2306642 w 4043049"/>
                  <a:gd name="connsiteY18" fmla="*/ 307875 h 4422855"/>
                  <a:gd name="connsiteX19" fmla="*/ 2297588 w 4043049"/>
                  <a:gd name="connsiteY19" fmla="*/ 226394 h 4422855"/>
                  <a:gd name="connsiteX20" fmla="*/ 2655552 w 4043049"/>
                  <a:gd name="connsiteY20" fmla="*/ 130279 h 4422855"/>
                  <a:gd name="connsiteX21" fmla="*/ 2542032 w 4043049"/>
                  <a:gd name="connsiteY21" fmla="*/ 72485 h 4422855"/>
                  <a:gd name="connsiteX22" fmla="*/ 2902765 w 4043049"/>
                  <a:gd name="connsiteY22" fmla="*/ 63432 h 4422855"/>
                  <a:gd name="connsiteX23" fmla="*/ 3094882 w 4043049"/>
                  <a:gd name="connsiteY23" fmla="*/ 72143 h 4422855"/>
                  <a:gd name="connsiteX24" fmla="*/ 3166721 w 4043049"/>
                  <a:gd name="connsiteY24" fmla="*/ 126806 h 4422855"/>
                  <a:gd name="connsiteX25" fmla="*/ 3284416 w 4043049"/>
                  <a:gd name="connsiteY25" fmla="*/ 58 h 4422855"/>
                  <a:gd name="connsiteX26" fmla="*/ 3320630 w 4043049"/>
                  <a:gd name="connsiteY26" fmla="*/ 144913 h 4422855"/>
                  <a:gd name="connsiteX27" fmla="*/ 3293469 w 4043049"/>
                  <a:gd name="connsiteY27" fmla="*/ 197125 h 4422855"/>
                  <a:gd name="connsiteX28" fmla="*/ 3764537 w 4043049"/>
                  <a:gd name="connsiteY28" fmla="*/ 416517 h 4422855"/>
                  <a:gd name="connsiteX29" fmla="*/ 3904949 w 4043049"/>
                  <a:gd name="connsiteY29" fmla="*/ 433883 h 4422855"/>
                  <a:gd name="connsiteX30" fmla="*/ 4026800 w 4043049"/>
                  <a:gd name="connsiteY30" fmla="*/ 688121 h 4422855"/>
                  <a:gd name="connsiteX31" fmla="*/ 3900052 w 4043049"/>
                  <a:gd name="connsiteY31" fmla="*/ 706228 h 4422855"/>
                  <a:gd name="connsiteX32" fmla="*/ 3918158 w 4043049"/>
                  <a:gd name="connsiteY32" fmla="*/ 751495 h 4422855"/>
                  <a:gd name="connsiteX33" fmla="*/ 3631863 w 4043049"/>
                  <a:gd name="connsiteY33" fmla="*/ 695694 h 4422855"/>
                  <a:gd name="connsiteX34" fmla="*/ 3619394 w 4043049"/>
                  <a:gd name="connsiteY34" fmla="*/ 597586 h 4422855"/>
                  <a:gd name="connsiteX35" fmla="*/ 3311576 w 4043049"/>
                  <a:gd name="connsiteY35" fmla="*/ 778656 h 4422855"/>
                  <a:gd name="connsiteX36" fmla="*/ 3105569 w 4043049"/>
                  <a:gd name="connsiteY36" fmla="*/ 484788 h 4422855"/>
                  <a:gd name="connsiteX37" fmla="*/ 3058079 w 4043049"/>
                  <a:gd name="connsiteY37" fmla="*/ 552319 h 4422855"/>
                  <a:gd name="connsiteX38" fmla="*/ 2985652 w 4043049"/>
                  <a:gd name="connsiteY38" fmla="*/ 1240382 h 4422855"/>
                  <a:gd name="connsiteX39" fmla="*/ 3275362 w 4043049"/>
                  <a:gd name="connsiteY39" fmla="*/ 1955606 h 4422855"/>
                  <a:gd name="connsiteX40" fmla="*/ 3768384 w 4043049"/>
                  <a:gd name="connsiteY40" fmla="*/ 1755025 h 4422855"/>
                  <a:gd name="connsiteX41" fmla="*/ 4041724 w 4043049"/>
                  <a:gd name="connsiteY41" fmla="*/ 1764161 h 4422855"/>
                  <a:gd name="connsiteX42" fmla="*/ 3845731 w 4043049"/>
                  <a:gd name="connsiteY42" fmla="*/ 2444493 h 4422855"/>
                  <a:gd name="connsiteX43" fmla="*/ 3465485 w 4043049"/>
                  <a:gd name="connsiteY43" fmla="*/ 2643669 h 4422855"/>
                  <a:gd name="connsiteX44" fmla="*/ 3302523 w 4043049"/>
                  <a:gd name="connsiteY44" fmla="*/ 2779471 h 4422855"/>
                  <a:gd name="connsiteX45" fmla="*/ 3275362 w 4043049"/>
                  <a:gd name="connsiteY45" fmla="*/ 2544081 h 4422855"/>
                  <a:gd name="connsiteX46" fmla="*/ 3402111 w 4043049"/>
                  <a:gd name="connsiteY46" fmla="*/ 2535028 h 4422855"/>
                  <a:gd name="connsiteX47" fmla="*/ 3501699 w 4043049"/>
                  <a:gd name="connsiteY47" fmla="*/ 2453547 h 4422855"/>
                  <a:gd name="connsiteX48" fmla="*/ 3492646 w 4043049"/>
                  <a:gd name="connsiteY48" fmla="*/ 2344905 h 4422855"/>
                  <a:gd name="connsiteX49" fmla="*/ 3592234 w 4043049"/>
                  <a:gd name="connsiteY49" fmla="*/ 2272477 h 4422855"/>
                  <a:gd name="connsiteX50" fmla="*/ 3610341 w 4043049"/>
                  <a:gd name="connsiteY50" fmla="*/ 1964660 h 4422855"/>
                  <a:gd name="connsiteX51" fmla="*/ 2940384 w 4043049"/>
                  <a:gd name="connsiteY51" fmla="*/ 2435440 h 4422855"/>
                  <a:gd name="connsiteX52" fmla="*/ 2786475 w 4043049"/>
                  <a:gd name="connsiteY52" fmla="*/ 2009926 h 4422855"/>
                  <a:gd name="connsiteX53" fmla="*/ 2379070 w 4043049"/>
                  <a:gd name="connsiteY53" fmla="*/ 2643669 h 4422855"/>
                  <a:gd name="connsiteX54" fmla="*/ 1528044 w 4043049"/>
                  <a:gd name="connsiteY54" fmla="*/ 2670830 h 4422855"/>
                  <a:gd name="connsiteX55" fmla="*/ 1229279 w 4043049"/>
                  <a:gd name="connsiteY55" fmla="*/ 3223091 h 4422855"/>
                  <a:gd name="connsiteX56" fmla="*/ 686071 w 4043049"/>
                  <a:gd name="connsiteY56" fmla="*/ 3521856 h 4422855"/>
                  <a:gd name="connsiteX57" fmla="*/ 595537 w 4043049"/>
                  <a:gd name="connsiteY57" fmla="*/ 4255186 h 4422855"/>
                  <a:gd name="connsiteX58" fmla="*/ 704178 w 4043049"/>
                  <a:gd name="connsiteY58" fmla="*/ 4409095 h 4422855"/>
                  <a:gd name="connsiteX59" fmla="*/ 342040 w 4043049"/>
                  <a:gd name="connsiteY59" fmla="*/ 4400041 h 4422855"/>
                  <a:gd name="connsiteX60" fmla="*/ 405414 w 4043049"/>
                  <a:gd name="connsiteY60" fmla="*/ 4273293 h 4422855"/>
                  <a:gd name="connsiteX61" fmla="*/ 378254 w 4043049"/>
                  <a:gd name="connsiteY61" fmla="*/ 4101278 h 4422855"/>
                  <a:gd name="connsiteX62" fmla="*/ 450681 w 4043049"/>
                  <a:gd name="connsiteY62" fmla="*/ 3721032 h 4422855"/>
                  <a:gd name="connsiteX63" fmla="*/ 405414 w 4043049"/>
                  <a:gd name="connsiteY63" fmla="*/ 3494695 h 4422855"/>
                  <a:gd name="connsiteX64" fmla="*/ 731339 w 4043049"/>
                  <a:gd name="connsiteY64" fmla="*/ 3250252 h 4422855"/>
                  <a:gd name="connsiteX65" fmla="*/ 667964 w 4043049"/>
                  <a:gd name="connsiteY65" fmla="*/ 2779471 h 4422855"/>
                  <a:gd name="connsiteX66" fmla="*/ 477842 w 4043049"/>
                  <a:gd name="connsiteY66" fmla="*/ 3186877 h 4422855"/>
                  <a:gd name="connsiteX67" fmla="*/ 7061 w 4043049"/>
                  <a:gd name="connsiteY67" fmla="*/ 3313626 h 4422855"/>
                  <a:gd name="connsiteX68" fmla="*/ 61382 w 4043049"/>
                  <a:gd name="connsiteY68" fmla="*/ 2688937 h 4422855"/>
                  <a:gd name="connsiteX69" fmla="*/ 151917 w 4043049"/>
                  <a:gd name="connsiteY69" fmla="*/ 2634616 h 4422855"/>
                  <a:gd name="connsiteX70" fmla="*/ 70436 w 4043049"/>
                  <a:gd name="connsiteY70" fmla="*/ 2363012 h 4422855"/>
                  <a:gd name="connsiteX71" fmla="*/ 233398 w 4043049"/>
                  <a:gd name="connsiteY71" fmla="*/ 2562188 h 4422855"/>
                  <a:gd name="connsiteX72" fmla="*/ 396360 w 4043049"/>
                  <a:gd name="connsiteY72" fmla="*/ 2716097 h 4422855"/>
                  <a:gd name="connsiteX73" fmla="*/ 52329 w 4043049"/>
                  <a:gd name="connsiteY73" fmla="*/ 2245317 h 4422855"/>
                  <a:gd name="connsiteX74" fmla="*/ 151917 w 4043049"/>
                  <a:gd name="connsiteY74" fmla="*/ 2227210 h 4422855"/>
                  <a:gd name="connsiteX75" fmla="*/ 224345 w 4043049"/>
                  <a:gd name="connsiteY75" fmla="*/ 1955606 h 4422855"/>
                  <a:gd name="connsiteX76" fmla="*/ 369200 w 4043049"/>
                  <a:gd name="connsiteY76" fmla="*/ 1991820 h 4422855"/>
                  <a:gd name="connsiteX77" fmla="*/ 532162 w 4043049"/>
                  <a:gd name="connsiteY77" fmla="*/ 2009927 h 4422855"/>
                  <a:gd name="connsiteX78" fmla="*/ 450681 w 4043049"/>
                  <a:gd name="connsiteY78" fmla="*/ 2254370 h 4422855"/>
                  <a:gd name="connsiteX79" fmla="*/ 613644 w 4043049"/>
                  <a:gd name="connsiteY79" fmla="*/ 2254370 h 4422855"/>
                  <a:gd name="connsiteX0" fmla="*/ 613644 w 4047059"/>
                  <a:gd name="connsiteY0" fmla="*/ 2254370 h 4422855"/>
                  <a:gd name="connsiteX1" fmla="*/ 966729 w 4047059"/>
                  <a:gd name="connsiteY1" fmla="*/ 1874125 h 4422855"/>
                  <a:gd name="connsiteX2" fmla="*/ 2095108 w 4047059"/>
                  <a:gd name="connsiteY2" fmla="*/ 1338339 h 4422855"/>
                  <a:gd name="connsiteX3" fmla="*/ 2989808 w 4047059"/>
                  <a:gd name="connsiteY3" fmla="*/ 213925 h 4422855"/>
                  <a:gd name="connsiteX4" fmla="*/ 2953143 w 4047059"/>
                  <a:gd name="connsiteY4" fmla="*/ 206805 h 4422855"/>
                  <a:gd name="connsiteX5" fmla="*/ 2044091 w 4047059"/>
                  <a:gd name="connsiteY5" fmla="*/ 1204168 h 4422855"/>
                  <a:gd name="connsiteX6" fmla="*/ 1747548 w 4047059"/>
                  <a:gd name="connsiteY6" fmla="*/ 1271700 h 4422855"/>
                  <a:gd name="connsiteX7" fmla="*/ 1763434 w 4047059"/>
                  <a:gd name="connsiteY7" fmla="*/ 1195115 h 4422855"/>
                  <a:gd name="connsiteX8" fmla="*/ 1926396 w 4047059"/>
                  <a:gd name="connsiteY8" fmla="*/ 1131741 h 4422855"/>
                  <a:gd name="connsiteX9" fmla="*/ 1840758 w 4047059"/>
                  <a:gd name="connsiteY9" fmla="*/ 977091 h 4422855"/>
                  <a:gd name="connsiteX10" fmla="*/ 2044091 w 4047059"/>
                  <a:gd name="connsiteY10" fmla="*/ 905404 h 4422855"/>
                  <a:gd name="connsiteX11" fmla="*/ 1920018 w 4047059"/>
                  <a:gd name="connsiteY11" fmla="*/ 796022 h 4422855"/>
                  <a:gd name="connsiteX12" fmla="*/ 1852488 w 4047059"/>
                  <a:gd name="connsiteY12" fmla="*/ 873346 h 4422855"/>
                  <a:gd name="connsiteX13" fmla="*/ 1808701 w 4047059"/>
                  <a:gd name="connsiteY13" fmla="*/ 760549 h 4422855"/>
                  <a:gd name="connsiteX14" fmla="*/ 1881129 w 4047059"/>
                  <a:gd name="connsiteY14" fmla="*/ 642854 h 4422855"/>
                  <a:gd name="connsiteX15" fmla="*/ 1980717 w 4047059"/>
                  <a:gd name="connsiteY15" fmla="*/ 488945 h 4422855"/>
                  <a:gd name="connsiteX16" fmla="*/ 1993186 w 4047059"/>
                  <a:gd name="connsiteY16" fmla="*/ 596845 h 4422855"/>
                  <a:gd name="connsiteX17" fmla="*/ 2152733 w 4047059"/>
                  <a:gd name="connsiteY17" fmla="*/ 362196 h 4422855"/>
                  <a:gd name="connsiteX18" fmla="*/ 2306642 w 4047059"/>
                  <a:gd name="connsiteY18" fmla="*/ 307875 h 4422855"/>
                  <a:gd name="connsiteX19" fmla="*/ 2297588 w 4047059"/>
                  <a:gd name="connsiteY19" fmla="*/ 226394 h 4422855"/>
                  <a:gd name="connsiteX20" fmla="*/ 2655552 w 4047059"/>
                  <a:gd name="connsiteY20" fmla="*/ 130279 h 4422855"/>
                  <a:gd name="connsiteX21" fmla="*/ 2542032 w 4047059"/>
                  <a:gd name="connsiteY21" fmla="*/ 72485 h 4422855"/>
                  <a:gd name="connsiteX22" fmla="*/ 2902765 w 4047059"/>
                  <a:gd name="connsiteY22" fmla="*/ 63432 h 4422855"/>
                  <a:gd name="connsiteX23" fmla="*/ 3094882 w 4047059"/>
                  <a:gd name="connsiteY23" fmla="*/ 72143 h 4422855"/>
                  <a:gd name="connsiteX24" fmla="*/ 3166721 w 4047059"/>
                  <a:gd name="connsiteY24" fmla="*/ 126806 h 4422855"/>
                  <a:gd name="connsiteX25" fmla="*/ 3284416 w 4047059"/>
                  <a:gd name="connsiteY25" fmla="*/ 58 h 4422855"/>
                  <a:gd name="connsiteX26" fmla="*/ 3320630 w 4047059"/>
                  <a:gd name="connsiteY26" fmla="*/ 144913 h 4422855"/>
                  <a:gd name="connsiteX27" fmla="*/ 3293469 w 4047059"/>
                  <a:gd name="connsiteY27" fmla="*/ 197125 h 4422855"/>
                  <a:gd name="connsiteX28" fmla="*/ 3764537 w 4047059"/>
                  <a:gd name="connsiteY28" fmla="*/ 416517 h 4422855"/>
                  <a:gd name="connsiteX29" fmla="*/ 3904949 w 4047059"/>
                  <a:gd name="connsiteY29" fmla="*/ 433883 h 4422855"/>
                  <a:gd name="connsiteX30" fmla="*/ 4026800 w 4047059"/>
                  <a:gd name="connsiteY30" fmla="*/ 688121 h 4422855"/>
                  <a:gd name="connsiteX31" fmla="*/ 3900052 w 4047059"/>
                  <a:gd name="connsiteY31" fmla="*/ 706228 h 4422855"/>
                  <a:gd name="connsiteX32" fmla="*/ 3918158 w 4047059"/>
                  <a:gd name="connsiteY32" fmla="*/ 751495 h 4422855"/>
                  <a:gd name="connsiteX33" fmla="*/ 3631863 w 4047059"/>
                  <a:gd name="connsiteY33" fmla="*/ 695694 h 4422855"/>
                  <a:gd name="connsiteX34" fmla="*/ 3619394 w 4047059"/>
                  <a:gd name="connsiteY34" fmla="*/ 597586 h 4422855"/>
                  <a:gd name="connsiteX35" fmla="*/ 3311576 w 4047059"/>
                  <a:gd name="connsiteY35" fmla="*/ 778656 h 4422855"/>
                  <a:gd name="connsiteX36" fmla="*/ 3105569 w 4047059"/>
                  <a:gd name="connsiteY36" fmla="*/ 484788 h 4422855"/>
                  <a:gd name="connsiteX37" fmla="*/ 3058079 w 4047059"/>
                  <a:gd name="connsiteY37" fmla="*/ 552319 h 4422855"/>
                  <a:gd name="connsiteX38" fmla="*/ 2985652 w 4047059"/>
                  <a:gd name="connsiteY38" fmla="*/ 1240382 h 4422855"/>
                  <a:gd name="connsiteX39" fmla="*/ 3275362 w 4047059"/>
                  <a:gd name="connsiteY39" fmla="*/ 1955606 h 4422855"/>
                  <a:gd name="connsiteX40" fmla="*/ 3768384 w 4047059"/>
                  <a:gd name="connsiteY40" fmla="*/ 1755025 h 4422855"/>
                  <a:gd name="connsiteX41" fmla="*/ 4041724 w 4047059"/>
                  <a:gd name="connsiteY41" fmla="*/ 1764161 h 4422855"/>
                  <a:gd name="connsiteX42" fmla="*/ 3912287 w 4047059"/>
                  <a:gd name="connsiteY42" fmla="*/ 2123241 h 4422855"/>
                  <a:gd name="connsiteX43" fmla="*/ 3845731 w 4047059"/>
                  <a:gd name="connsiteY43" fmla="*/ 2444493 h 4422855"/>
                  <a:gd name="connsiteX44" fmla="*/ 3465485 w 4047059"/>
                  <a:gd name="connsiteY44" fmla="*/ 2643669 h 4422855"/>
                  <a:gd name="connsiteX45" fmla="*/ 3302523 w 4047059"/>
                  <a:gd name="connsiteY45" fmla="*/ 2779471 h 4422855"/>
                  <a:gd name="connsiteX46" fmla="*/ 3275362 w 4047059"/>
                  <a:gd name="connsiteY46" fmla="*/ 2544081 h 4422855"/>
                  <a:gd name="connsiteX47" fmla="*/ 3402111 w 4047059"/>
                  <a:gd name="connsiteY47" fmla="*/ 2535028 h 4422855"/>
                  <a:gd name="connsiteX48" fmla="*/ 3501699 w 4047059"/>
                  <a:gd name="connsiteY48" fmla="*/ 2453547 h 4422855"/>
                  <a:gd name="connsiteX49" fmla="*/ 3492646 w 4047059"/>
                  <a:gd name="connsiteY49" fmla="*/ 2344905 h 4422855"/>
                  <a:gd name="connsiteX50" fmla="*/ 3592234 w 4047059"/>
                  <a:gd name="connsiteY50" fmla="*/ 2272477 h 4422855"/>
                  <a:gd name="connsiteX51" fmla="*/ 3610341 w 4047059"/>
                  <a:gd name="connsiteY51" fmla="*/ 1964660 h 4422855"/>
                  <a:gd name="connsiteX52" fmla="*/ 2940384 w 4047059"/>
                  <a:gd name="connsiteY52" fmla="*/ 2435440 h 4422855"/>
                  <a:gd name="connsiteX53" fmla="*/ 2786475 w 4047059"/>
                  <a:gd name="connsiteY53" fmla="*/ 2009926 h 4422855"/>
                  <a:gd name="connsiteX54" fmla="*/ 2379070 w 4047059"/>
                  <a:gd name="connsiteY54" fmla="*/ 2643669 h 4422855"/>
                  <a:gd name="connsiteX55" fmla="*/ 1528044 w 4047059"/>
                  <a:gd name="connsiteY55" fmla="*/ 2670830 h 4422855"/>
                  <a:gd name="connsiteX56" fmla="*/ 1229279 w 4047059"/>
                  <a:gd name="connsiteY56" fmla="*/ 3223091 h 4422855"/>
                  <a:gd name="connsiteX57" fmla="*/ 686071 w 4047059"/>
                  <a:gd name="connsiteY57" fmla="*/ 3521856 h 4422855"/>
                  <a:gd name="connsiteX58" fmla="*/ 595537 w 4047059"/>
                  <a:gd name="connsiteY58" fmla="*/ 4255186 h 4422855"/>
                  <a:gd name="connsiteX59" fmla="*/ 704178 w 4047059"/>
                  <a:gd name="connsiteY59" fmla="*/ 4409095 h 4422855"/>
                  <a:gd name="connsiteX60" fmla="*/ 342040 w 4047059"/>
                  <a:gd name="connsiteY60" fmla="*/ 4400041 h 4422855"/>
                  <a:gd name="connsiteX61" fmla="*/ 405414 w 4047059"/>
                  <a:gd name="connsiteY61" fmla="*/ 4273293 h 4422855"/>
                  <a:gd name="connsiteX62" fmla="*/ 378254 w 4047059"/>
                  <a:gd name="connsiteY62" fmla="*/ 4101278 h 4422855"/>
                  <a:gd name="connsiteX63" fmla="*/ 450681 w 4047059"/>
                  <a:gd name="connsiteY63" fmla="*/ 3721032 h 4422855"/>
                  <a:gd name="connsiteX64" fmla="*/ 405414 w 4047059"/>
                  <a:gd name="connsiteY64" fmla="*/ 3494695 h 4422855"/>
                  <a:gd name="connsiteX65" fmla="*/ 731339 w 4047059"/>
                  <a:gd name="connsiteY65" fmla="*/ 3250252 h 4422855"/>
                  <a:gd name="connsiteX66" fmla="*/ 667964 w 4047059"/>
                  <a:gd name="connsiteY66" fmla="*/ 2779471 h 4422855"/>
                  <a:gd name="connsiteX67" fmla="*/ 477842 w 4047059"/>
                  <a:gd name="connsiteY67" fmla="*/ 3186877 h 4422855"/>
                  <a:gd name="connsiteX68" fmla="*/ 7061 w 4047059"/>
                  <a:gd name="connsiteY68" fmla="*/ 3313626 h 4422855"/>
                  <a:gd name="connsiteX69" fmla="*/ 61382 w 4047059"/>
                  <a:gd name="connsiteY69" fmla="*/ 2688937 h 4422855"/>
                  <a:gd name="connsiteX70" fmla="*/ 151917 w 4047059"/>
                  <a:gd name="connsiteY70" fmla="*/ 2634616 h 4422855"/>
                  <a:gd name="connsiteX71" fmla="*/ 70436 w 4047059"/>
                  <a:gd name="connsiteY71" fmla="*/ 2363012 h 4422855"/>
                  <a:gd name="connsiteX72" fmla="*/ 233398 w 4047059"/>
                  <a:gd name="connsiteY72" fmla="*/ 2562188 h 4422855"/>
                  <a:gd name="connsiteX73" fmla="*/ 396360 w 4047059"/>
                  <a:gd name="connsiteY73" fmla="*/ 2716097 h 4422855"/>
                  <a:gd name="connsiteX74" fmla="*/ 52329 w 4047059"/>
                  <a:gd name="connsiteY74" fmla="*/ 2245317 h 4422855"/>
                  <a:gd name="connsiteX75" fmla="*/ 151917 w 4047059"/>
                  <a:gd name="connsiteY75" fmla="*/ 2227210 h 4422855"/>
                  <a:gd name="connsiteX76" fmla="*/ 224345 w 4047059"/>
                  <a:gd name="connsiteY76" fmla="*/ 1955606 h 4422855"/>
                  <a:gd name="connsiteX77" fmla="*/ 369200 w 4047059"/>
                  <a:gd name="connsiteY77" fmla="*/ 1991820 h 4422855"/>
                  <a:gd name="connsiteX78" fmla="*/ 532162 w 4047059"/>
                  <a:gd name="connsiteY78" fmla="*/ 2009927 h 4422855"/>
                  <a:gd name="connsiteX79" fmla="*/ 450681 w 4047059"/>
                  <a:gd name="connsiteY79" fmla="*/ 2254370 h 4422855"/>
                  <a:gd name="connsiteX80" fmla="*/ 613644 w 4047059"/>
                  <a:gd name="connsiteY80" fmla="*/ 2254370 h 4422855"/>
                  <a:gd name="connsiteX0" fmla="*/ 613644 w 4051094"/>
                  <a:gd name="connsiteY0" fmla="*/ 2254370 h 4422855"/>
                  <a:gd name="connsiteX1" fmla="*/ 966729 w 4051094"/>
                  <a:gd name="connsiteY1" fmla="*/ 1874125 h 4422855"/>
                  <a:gd name="connsiteX2" fmla="*/ 2095108 w 4051094"/>
                  <a:gd name="connsiteY2" fmla="*/ 1338339 h 4422855"/>
                  <a:gd name="connsiteX3" fmla="*/ 2989808 w 4051094"/>
                  <a:gd name="connsiteY3" fmla="*/ 213925 h 4422855"/>
                  <a:gd name="connsiteX4" fmla="*/ 2953143 w 4051094"/>
                  <a:gd name="connsiteY4" fmla="*/ 206805 h 4422855"/>
                  <a:gd name="connsiteX5" fmla="*/ 2044091 w 4051094"/>
                  <a:gd name="connsiteY5" fmla="*/ 1204168 h 4422855"/>
                  <a:gd name="connsiteX6" fmla="*/ 1747548 w 4051094"/>
                  <a:gd name="connsiteY6" fmla="*/ 1271700 h 4422855"/>
                  <a:gd name="connsiteX7" fmla="*/ 1763434 w 4051094"/>
                  <a:gd name="connsiteY7" fmla="*/ 1195115 h 4422855"/>
                  <a:gd name="connsiteX8" fmla="*/ 1926396 w 4051094"/>
                  <a:gd name="connsiteY8" fmla="*/ 1131741 h 4422855"/>
                  <a:gd name="connsiteX9" fmla="*/ 1840758 w 4051094"/>
                  <a:gd name="connsiteY9" fmla="*/ 977091 h 4422855"/>
                  <a:gd name="connsiteX10" fmla="*/ 2044091 w 4051094"/>
                  <a:gd name="connsiteY10" fmla="*/ 905404 h 4422855"/>
                  <a:gd name="connsiteX11" fmla="*/ 1920018 w 4051094"/>
                  <a:gd name="connsiteY11" fmla="*/ 796022 h 4422855"/>
                  <a:gd name="connsiteX12" fmla="*/ 1852488 w 4051094"/>
                  <a:gd name="connsiteY12" fmla="*/ 873346 h 4422855"/>
                  <a:gd name="connsiteX13" fmla="*/ 1808701 w 4051094"/>
                  <a:gd name="connsiteY13" fmla="*/ 760549 h 4422855"/>
                  <a:gd name="connsiteX14" fmla="*/ 1881129 w 4051094"/>
                  <a:gd name="connsiteY14" fmla="*/ 642854 h 4422855"/>
                  <a:gd name="connsiteX15" fmla="*/ 1980717 w 4051094"/>
                  <a:gd name="connsiteY15" fmla="*/ 488945 h 4422855"/>
                  <a:gd name="connsiteX16" fmla="*/ 1993186 w 4051094"/>
                  <a:gd name="connsiteY16" fmla="*/ 596845 h 4422855"/>
                  <a:gd name="connsiteX17" fmla="*/ 2152733 w 4051094"/>
                  <a:gd name="connsiteY17" fmla="*/ 362196 h 4422855"/>
                  <a:gd name="connsiteX18" fmla="*/ 2306642 w 4051094"/>
                  <a:gd name="connsiteY18" fmla="*/ 307875 h 4422855"/>
                  <a:gd name="connsiteX19" fmla="*/ 2297588 w 4051094"/>
                  <a:gd name="connsiteY19" fmla="*/ 226394 h 4422855"/>
                  <a:gd name="connsiteX20" fmla="*/ 2655552 w 4051094"/>
                  <a:gd name="connsiteY20" fmla="*/ 130279 h 4422855"/>
                  <a:gd name="connsiteX21" fmla="*/ 2542032 w 4051094"/>
                  <a:gd name="connsiteY21" fmla="*/ 72485 h 4422855"/>
                  <a:gd name="connsiteX22" fmla="*/ 2902765 w 4051094"/>
                  <a:gd name="connsiteY22" fmla="*/ 63432 h 4422855"/>
                  <a:gd name="connsiteX23" fmla="*/ 3094882 w 4051094"/>
                  <a:gd name="connsiteY23" fmla="*/ 72143 h 4422855"/>
                  <a:gd name="connsiteX24" fmla="*/ 3166721 w 4051094"/>
                  <a:gd name="connsiteY24" fmla="*/ 126806 h 4422855"/>
                  <a:gd name="connsiteX25" fmla="*/ 3284416 w 4051094"/>
                  <a:gd name="connsiteY25" fmla="*/ 58 h 4422855"/>
                  <a:gd name="connsiteX26" fmla="*/ 3320630 w 4051094"/>
                  <a:gd name="connsiteY26" fmla="*/ 144913 h 4422855"/>
                  <a:gd name="connsiteX27" fmla="*/ 3293469 w 4051094"/>
                  <a:gd name="connsiteY27" fmla="*/ 197125 h 4422855"/>
                  <a:gd name="connsiteX28" fmla="*/ 3764537 w 4051094"/>
                  <a:gd name="connsiteY28" fmla="*/ 416517 h 4422855"/>
                  <a:gd name="connsiteX29" fmla="*/ 3904949 w 4051094"/>
                  <a:gd name="connsiteY29" fmla="*/ 433883 h 4422855"/>
                  <a:gd name="connsiteX30" fmla="*/ 4026800 w 4051094"/>
                  <a:gd name="connsiteY30" fmla="*/ 688121 h 4422855"/>
                  <a:gd name="connsiteX31" fmla="*/ 3900052 w 4051094"/>
                  <a:gd name="connsiteY31" fmla="*/ 706228 h 4422855"/>
                  <a:gd name="connsiteX32" fmla="*/ 3918158 w 4051094"/>
                  <a:gd name="connsiteY32" fmla="*/ 751495 h 4422855"/>
                  <a:gd name="connsiteX33" fmla="*/ 3631863 w 4051094"/>
                  <a:gd name="connsiteY33" fmla="*/ 695694 h 4422855"/>
                  <a:gd name="connsiteX34" fmla="*/ 3619394 w 4051094"/>
                  <a:gd name="connsiteY34" fmla="*/ 597586 h 4422855"/>
                  <a:gd name="connsiteX35" fmla="*/ 3311576 w 4051094"/>
                  <a:gd name="connsiteY35" fmla="*/ 778656 h 4422855"/>
                  <a:gd name="connsiteX36" fmla="*/ 3105569 w 4051094"/>
                  <a:gd name="connsiteY36" fmla="*/ 484788 h 4422855"/>
                  <a:gd name="connsiteX37" fmla="*/ 3058079 w 4051094"/>
                  <a:gd name="connsiteY37" fmla="*/ 552319 h 4422855"/>
                  <a:gd name="connsiteX38" fmla="*/ 2985652 w 4051094"/>
                  <a:gd name="connsiteY38" fmla="*/ 1240382 h 4422855"/>
                  <a:gd name="connsiteX39" fmla="*/ 3275362 w 4051094"/>
                  <a:gd name="connsiteY39" fmla="*/ 1955606 h 4422855"/>
                  <a:gd name="connsiteX40" fmla="*/ 3768384 w 4051094"/>
                  <a:gd name="connsiteY40" fmla="*/ 1755025 h 4422855"/>
                  <a:gd name="connsiteX41" fmla="*/ 4045899 w 4051094"/>
                  <a:gd name="connsiteY41" fmla="*/ 1776687 h 4422855"/>
                  <a:gd name="connsiteX42" fmla="*/ 3912287 w 4051094"/>
                  <a:gd name="connsiteY42" fmla="*/ 2123241 h 4422855"/>
                  <a:gd name="connsiteX43" fmla="*/ 3845731 w 4051094"/>
                  <a:gd name="connsiteY43" fmla="*/ 2444493 h 4422855"/>
                  <a:gd name="connsiteX44" fmla="*/ 3465485 w 4051094"/>
                  <a:gd name="connsiteY44" fmla="*/ 2643669 h 4422855"/>
                  <a:gd name="connsiteX45" fmla="*/ 3302523 w 4051094"/>
                  <a:gd name="connsiteY45" fmla="*/ 2779471 h 4422855"/>
                  <a:gd name="connsiteX46" fmla="*/ 3275362 w 4051094"/>
                  <a:gd name="connsiteY46" fmla="*/ 2544081 h 4422855"/>
                  <a:gd name="connsiteX47" fmla="*/ 3402111 w 4051094"/>
                  <a:gd name="connsiteY47" fmla="*/ 2535028 h 4422855"/>
                  <a:gd name="connsiteX48" fmla="*/ 3501699 w 4051094"/>
                  <a:gd name="connsiteY48" fmla="*/ 2453547 h 4422855"/>
                  <a:gd name="connsiteX49" fmla="*/ 3492646 w 4051094"/>
                  <a:gd name="connsiteY49" fmla="*/ 2344905 h 4422855"/>
                  <a:gd name="connsiteX50" fmla="*/ 3592234 w 4051094"/>
                  <a:gd name="connsiteY50" fmla="*/ 2272477 h 4422855"/>
                  <a:gd name="connsiteX51" fmla="*/ 3610341 w 4051094"/>
                  <a:gd name="connsiteY51" fmla="*/ 1964660 h 4422855"/>
                  <a:gd name="connsiteX52" fmla="*/ 2940384 w 4051094"/>
                  <a:gd name="connsiteY52" fmla="*/ 2435440 h 4422855"/>
                  <a:gd name="connsiteX53" fmla="*/ 2786475 w 4051094"/>
                  <a:gd name="connsiteY53" fmla="*/ 2009926 h 4422855"/>
                  <a:gd name="connsiteX54" fmla="*/ 2379070 w 4051094"/>
                  <a:gd name="connsiteY54" fmla="*/ 2643669 h 4422855"/>
                  <a:gd name="connsiteX55" fmla="*/ 1528044 w 4051094"/>
                  <a:gd name="connsiteY55" fmla="*/ 2670830 h 4422855"/>
                  <a:gd name="connsiteX56" fmla="*/ 1229279 w 4051094"/>
                  <a:gd name="connsiteY56" fmla="*/ 3223091 h 4422855"/>
                  <a:gd name="connsiteX57" fmla="*/ 686071 w 4051094"/>
                  <a:gd name="connsiteY57" fmla="*/ 3521856 h 4422855"/>
                  <a:gd name="connsiteX58" fmla="*/ 595537 w 4051094"/>
                  <a:gd name="connsiteY58" fmla="*/ 4255186 h 4422855"/>
                  <a:gd name="connsiteX59" fmla="*/ 704178 w 4051094"/>
                  <a:gd name="connsiteY59" fmla="*/ 4409095 h 4422855"/>
                  <a:gd name="connsiteX60" fmla="*/ 342040 w 4051094"/>
                  <a:gd name="connsiteY60" fmla="*/ 4400041 h 4422855"/>
                  <a:gd name="connsiteX61" fmla="*/ 405414 w 4051094"/>
                  <a:gd name="connsiteY61" fmla="*/ 4273293 h 4422855"/>
                  <a:gd name="connsiteX62" fmla="*/ 378254 w 4051094"/>
                  <a:gd name="connsiteY62" fmla="*/ 4101278 h 4422855"/>
                  <a:gd name="connsiteX63" fmla="*/ 450681 w 4051094"/>
                  <a:gd name="connsiteY63" fmla="*/ 3721032 h 4422855"/>
                  <a:gd name="connsiteX64" fmla="*/ 405414 w 4051094"/>
                  <a:gd name="connsiteY64" fmla="*/ 3494695 h 4422855"/>
                  <a:gd name="connsiteX65" fmla="*/ 731339 w 4051094"/>
                  <a:gd name="connsiteY65" fmla="*/ 3250252 h 4422855"/>
                  <a:gd name="connsiteX66" fmla="*/ 667964 w 4051094"/>
                  <a:gd name="connsiteY66" fmla="*/ 2779471 h 4422855"/>
                  <a:gd name="connsiteX67" fmla="*/ 477842 w 4051094"/>
                  <a:gd name="connsiteY67" fmla="*/ 3186877 h 4422855"/>
                  <a:gd name="connsiteX68" fmla="*/ 7061 w 4051094"/>
                  <a:gd name="connsiteY68" fmla="*/ 3313626 h 4422855"/>
                  <a:gd name="connsiteX69" fmla="*/ 61382 w 4051094"/>
                  <a:gd name="connsiteY69" fmla="*/ 2688937 h 4422855"/>
                  <a:gd name="connsiteX70" fmla="*/ 151917 w 4051094"/>
                  <a:gd name="connsiteY70" fmla="*/ 2634616 h 4422855"/>
                  <a:gd name="connsiteX71" fmla="*/ 70436 w 4051094"/>
                  <a:gd name="connsiteY71" fmla="*/ 2363012 h 4422855"/>
                  <a:gd name="connsiteX72" fmla="*/ 233398 w 4051094"/>
                  <a:gd name="connsiteY72" fmla="*/ 2562188 h 4422855"/>
                  <a:gd name="connsiteX73" fmla="*/ 396360 w 4051094"/>
                  <a:gd name="connsiteY73" fmla="*/ 2716097 h 4422855"/>
                  <a:gd name="connsiteX74" fmla="*/ 52329 w 4051094"/>
                  <a:gd name="connsiteY74" fmla="*/ 2245317 h 4422855"/>
                  <a:gd name="connsiteX75" fmla="*/ 151917 w 4051094"/>
                  <a:gd name="connsiteY75" fmla="*/ 2227210 h 4422855"/>
                  <a:gd name="connsiteX76" fmla="*/ 224345 w 4051094"/>
                  <a:gd name="connsiteY76" fmla="*/ 1955606 h 4422855"/>
                  <a:gd name="connsiteX77" fmla="*/ 369200 w 4051094"/>
                  <a:gd name="connsiteY77" fmla="*/ 1991820 h 4422855"/>
                  <a:gd name="connsiteX78" fmla="*/ 532162 w 4051094"/>
                  <a:gd name="connsiteY78" fmla="*/ 2009927 h 4422855"/>
                  <a:gd name="connsiteX79" fmla="*/ 450681 w 4051094"/>
                  <a:gd name="connsiteY79" fmla="*/ 2254370 h 4422855"/>
                  <a:gd name="connsiteX80" fmla="*/ 613644 w 4051094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78675 w 4039012"/>
                  <a:gd name="connsiteY44" fmla="*/ 2640983 h 4422855"/>
                  <a:gd name="connsiteX45" fmla="*/ 3465485 w 4039012"/>
                  <a:gd name="connsiteY45" fmla="*/ 2643669 h 4422855"/>
                  <a:gd name="connsiteX46" fmla="*/ 3302523 w 4039012"/>
                  <a:gd name="connsiteY46" fmla="*/ 2779471 h 4422855"/>
                  <a:gd name="connsiteX47" fmla="*/ 3275362 w 4039012"/>
                  <a:gd name="connsiteY47" fmla="*/ 2544081 h 4422855"/>
                  <a:gd name="connsiteX48" fmla="*/ 3402111 w 4039012"/>
                  <a:gd name="connsiteY48" fmla="*/ 2535028 h 4422855"/>
                  <a:gd name="connsiteX49" fmla="*/ 3501699 w 4039012"/>
                  <a:gd name="connsiteY49" fmla="*/ 2453547 h 4422855"/>
                  <a:gd name="connsiteX50" fmla="*/ 3492646 w 4039012"/>
                  <a:gd name="connsiteY50" fmla="*/ 2344905 h 4422855"/>
                  <a:gd name="connsiteX51" fmla="*/ 3592234 w 4039012"/>
                  <a:gd name="connsiteY51" fmla="*/ 2272477 h 4422855"/>
                  <a:gd name="connsiteX52" fmla="*/ 3610341 w 4039012"/>
                  <a:gd name="connsiteY52" fmla="*/ 1964660 h 4422855"/>
                  <a:gd name="connsiteX53" fmla="*/ 2940384 w 4039012"/>
                  <a:gd name="connsiteY53" fmla="*/ 2435440 h 4422855"/>
                  <a:gd name="connsiteX54" fmla="*/ 2786475 w 4039012"/>
                  <a:gd name="connsiteY54" fmla="*/ 2009926 h 4422855"/>
                  <a:gd name="connsiteX55" fmla="*/ 2379070 w 4039012"/>
                  <a:gd name="connsiteY55" fmla="*/ 2643669 h 4422855"/>
                  <a:gd name="connsiteX56" fmla="*/ 1528044 w 4039012"/>
                  <a:gd name="connsiteY56" fmla="*/ 2670830 h 4422855"/>
                  <a:gd name="connsiteX57" fmla="*/ 1229279 w 4039012"/>
                  <a:gd name="connsiteY57" fmla="*/ 3223091 h 4422855"/>
                  <a:gd name="connsiteX58" fmla="*/ 686071 w 4039012"/>
                  <a:gd name="connsiteY58" fmla="*/ 3521856 h 4422855"/>
                  <a:gd name="connsiteX59" fmla="*/ 595537 w 4039012"/>
                  <a:gd name="connsiteY59" fmla="*/ 4255186 h 4422855"/>
                  <a:gd name="connsiteX60" fmla="*/ 704178 w 4039012"/>
                  <a:gd name="connsiteY60" fmla="*/ 4409095 h 4422855"/>
                  <a:gd name="connsiteX61" fmla="*/ 342040 w 4039012"/>
                  <a:gd name="connsiteY61" fmla="*/ 4400041 h 4422855"/>
                  <a:gd name="connsiteX62" fmla="*/ 405414 w 4039012"/>
                  <a:gd name="connsiteY62" fmla="*/ 4273293 h 4422855"/>
                  <a:gd name="connsiteX63" fmla="*/ 378254 w 4039012"/>
                  <a:gd name="connsiteY63" fmla="*/ 4101278 h 4422855"/>
                  <a:gd name="connsiteX64" fmla="*/ 450681 w 4039012"/>
                  <a:gd name="connsiteY64" fmla="*/ 3721032 h 4422855"/>
                  <a:gd name="connsiteX65" fmla="*/ 405414 w 4039012"/>
                  <a:gd name="connsiteY65" fmla="*/ 3494695 h 4422855"/>
                  <a:gd name="connsiteX66" fmla="*/ 731339 w 4039012"/>
                  <a:gd name="connsiteY66" fmla="*/ 3250252 h 4422855"/>
                  <a:gd name="connsiteX67" fmla="*/ 667964 w 4039012"/>
                  <a:gd name="connsiteY67" fmla="*/ 2779471 h 4422855"/>
                  <a:gd name="connsiteX68" fmla="*/ 477842 w 4039012"/>
                  <a:gd name="connsiteY68" fmla="*/ 3186877 h 4422855"/>
                  <a:gd name="connsiteX69" fmla="*/ 7061 w 4039012"/>
                  <a:gd name="connsiteY69" fmla="*/ 3313626 h 4422855"/>
                  <a:gd name="connsiteX70" fmla="*/ 61382 w 4039012"/>
                  <a:gd name="connsiteY70" fmla="*/ 2688937 h 4422855"/>
                  <a:gd name="connsiteX71" fmla="*/ 151917 w 4039012"/>
                  <a:gd name="connsiteY71" fmla="*/ 2634616 h 4422855"/>
                  <a:gd name="connsiteX72" fmla="*/ 70436 w 4039012"/>
                  <a:gd name="connsiteY72" fmla="*/ 2363012 h 4422855"/>
                  <a:gd name="connsiteX73" fmla="*/ 233398 w 4039012"/>
                  <a:gd name="connsiteY73" fmla="*/ 2562188 h 4422855"/>
                  <a:gd name="connsiteX74" fmla="*/ 396360 w 4039012"/>
                  <a:gd name="connsiteY74" fmla="*/ 2716097 h 4422855"/>
                  <a:gd name="connsiteX75" fmla="*/ 52329 w 4039012"/>
                  <a:gd name="connsiteY75" fmla="*/ 2245317 h 4422855"/>
                  <a:gd name="connsiteX76" fmla="*/ 151917 w 4039012"/>
                  <a:gd name="connsiteY76" fmla="*/ 2227210 h 4422855"/>
                  <a:gd name="connsiteX77" fmla="*/ 224345 w 4039012"/>
                  <a:gd name="connsiteY77" fmla="*/ 1955606 h 4422855"/>
                  <a:gd name="connsiteX78" fmla="*/ 369200 w 4039012"/>
                  <a:gd name="connsiteY78" fmla="*/ 1991820 h 4422855"/>
                  <a:gd name="connsiteX79" fmla="*/ 532162 w 4039012"/>
                  <a:gd name="connsiteY79" fmla="*/ 2009927 h 4422855"/>
                  <a:gd name="connsiteX80" fmla="*/ 450681 w 4039012"/>
                  <a:gd name="connsiteY80" fmla="*/ 2254370 h 4422855"/>
                  <a:gd name="connsiteX81" fmla="*/ 613644 w 4039012"/>
                  <a:gd name="connsiteY81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55 w 4039012"/>
                  <a:gd name="connsiteY47" fmla="*/ 2699438 h 4422855"/>
                  <a:gd name="connsiteX48" fmla="*/ 3465485 w 4039012"/>
                  <a:gd name="connsiteY48" fmla="*/ 2643669 h 4422855"/>
                  <a:gd name="connsiteX49" fmla="*/ 3302523 w 4039012"/>
                  <a:gd name="connsiteY49" fmla="*/ 2779471 h 4422855"/>
                  <a:gd name="connsiteX50" fmla="*/ 3275362 w 4039012"/>
                  <a:gd name="connsiteY50" fmla="*/ 2544081 h 4422855"/>
                  <a:gd name="connsiteX51" fmla="*/ 3402111 w 4039012"/>
                  <a:gd name="connsiteY51" fmla="*/ 2535028 h 4422855"/>
                  <a:gd name="connsiteX52" fmla="*/ 3501699 w 4039012"/>
                  <a:gd name="connsiteY52" fmla="*/ 2453547 h 4422855"/>
                  <a:gd name="connsiteX53" fmla="*/ 3492646 w 4039012"/>
                  <a:gd name="connsiteY53" fmla="*/ 2344905 h 4422855"/>
                  <a:gd name="connsiteX54" fmla="*/ 3592234 w 4039012"/>
                  <a:gd name="connsiteY54" fmla="*/ 2272477 h 4422855"/>
                  <a:gd name="connsiteX55" fmla="*/ 3610341 w 4039012"/>
                  <a:gd name="connsiteY55" fmla="*/ 1964660 h 4422855"/>
                  <a:gd name="connsiteX56" fmla="*/ 2940384 w 4039012"/>
                  <a:gd name="connsiteY56" fmla="*/ 2435440 h 4422855"/>
                  <a:gd name="connsiteX57" fmla="*/ 2786475 w 4039012"/>
                  <a:gd name="connsiteY57" fmla="*/ 2009926 h 4422855"/>
                  <a:gd name="connsiteX58" fmla="*/ 2379070 w 4039012"/>
                  <a:gd name="connsiteY58" fmla="*/ 2643669 h 4422855"/>
                  <a:gd name="connsiteX59" fmla="*/ 1528044 w 4039012"/>
                  <a:gd name="connsiteY59" fmla="*/ 2670830 h 4422855"/>
                  <a:gd name="connsiteX60" fmla="*/ 1229279 w 4039012"/>
                  <a:gd name="connsiteY60" fmla="*/ 3223091 h 4422855"/>
                  <a:gd name="connsiteX61" fmla="*/ 686071 w 4039012"/>
                  <a:gd name="connsiteY61" fmla="*/ 3521856 h 4422855"/>
                  <a:gd name="connsiteX62" fmla="*/ 595537 w 4039012"/>
                  <a:gd name="connsiteY62" fmla="*/ 4255186 h 4422855"/>
                  <a:gd name="connsiteX63" fmla="*/ 704178 w 4039012"/>
                  <a:gd name="connsiteY63" fmla="*/ 4409095 h 4422855"/>
                  <a:gd name="connsiteX64" fmla="*/ 342040 w 4039012"/>
                  <a:gd name="connsiteY64" fmla="*/ 4400041 h 4422855"/>
                  <a:gd name="connsiteX65" fmla="*/ 405414 w 4039012"/>
                  <a:gd name="connsiteY65" fmla="*/ 4273293 h 4422855"/>
                  <a:gd name="connsiteX66" fmla="*/ 378254 w 4039012"/>
                  <a:gd name="connsiteY66" fmla="*/ 4101278 h 4422855"/>
                  <a:gd name="connsiteX67" fmla="*/ 450681 w 4039012"/>
                  <a:gd name="connsiteY67" fmla="*/ 3721032 h 4422855"/>
                  <a:gd name="connsiteX68" fmla="*/ 405414 w 4039012"/>
                  <a:gd name="connsiteY68" fmla="*/ 3494695 h 4422855"/>
                  <a:gd name="connsiteX69" fmla="*/ 731339 w 4039012"/>
                  <a:gd name="connsiteY69" fmla="*/ 3250252 h 4422855"/>
                  <a:gd name="connsiteX70" fmla="*/ 667964 w 4039012"/>
                  <a:gd name="connsiteY70" fmla="*/ 2779471 h 4422855"/>
                  <a:gd name="connsiteX71" fmla="*/ 477842 w 4039012"/>
                  <a:gd name="connsiteY71" fmla="*/ 3186877 h 4422855"/>
                  <a:gd name="connsiteX72" fmla="*/ 7061 w 4039012"/>
                  <a:gd name="connsiteY72" fmla="*/ 3313626 h 4422855"/>
                  <a:gd name="connsiteX73" fmla="*/ 61382 w 4039012"/>
                  <a:gd name="connsiteY73" fmla="*/ 2688937 h 4422855"/>
                  <a:gd name="connsiteX74" fmla="*/ 151917 w 4039012"/>
                  <a:gd name="connsiteY74" fmla="*/ 2634616 h 4422855"/>
                  <a:gd name="connsiteX75" fmla="*/ 70436 w 4039012"/>
                  <a:gd name="connsiteY75" fmla="*/ 2363012 h 4422855"/>
                  <a:gd name="connsiteX76" fmla="*/ 233398 w 4039012"/>
                  <a:gd name="connsiteY76" fmla="*/ 2562188 h 4422855"/>
                  <a:gd name="connsiteX77" fmla="*/ 396360 w 4039012"/>
                  <a:gd name="connsiteY77" fmla="*/ 2716097 h 4422855"/>
                  <a:gd name="connsiteX78" fmla="*/ 52329 w 4039012"/>
                  <a:gd name="connsiteY78" fmla="*/ 2245317 h 4422855"/>
                  <a:gd name="connsiteX79" fmla="*/ 151917 w 4039012"/>
                  <a:gd name="connsiteY79" fmla="*/ 2227210 h 4422855"/>
                  <a:gd name="connsiteX80" fmla="*/ 224345 w 4039012"/>
                  <a:gd name="connsiteY80" fmla="*/ 1955606 h 4422855"/>
                  <a:gd name="connsiteX81" fmla="*/ 369200 w 4039012"/>
                  <a:gd name="connsiteY81" fmla="*/ 1991820 h 4422855"/>
                  <a:gd name="connsiteX82" fmla="*/ 532162 w 4039012"/>
                  <a:gd name="connsiteY82" fmla="*/ 2009927 h 4422855"/>
                  <a:gd name="connsiteX83" fmla="*/ 450681 w 4039012"/>
                  <a:gd name="connsiteY83" fmla="*/ 2254370 h 4422855"/>
                  <a:gd name="connsiteX84" fmla="*/ 613644 w 4039012"/>
                  <a:gd name="connsiteY84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1819 w 4039012"/>
                  <a:gd name="connsiteY79" fmla="*/ 1951431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66261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229324 w 4039057"/>
                  <a:gd name="connsiteY59" fmla="*/ 3223091 h 4422855"/>
                  <a:gd name="connsiteX60" fmla="*/ 686116 w 4039057"/>
                  <a:gd name="connsiteY60" fmla="*/ 3521856 h 4422855"/>
                  <a:gd name="connsiteX61" fmla="*/ 595582 w 4039057"/>
                  <a:gd name="connsiteY61" fmla="*/ 4255186 h 4422855"/>
                  <a:gd name="connsiteX62" fmla="*/ 704223 w 4039057"/>
                  <a:gd name="connsiteY62" fmla="*/ 4409095 h 4422855"/>
                  <a:gd name="connsiteX63" fmla="*/ 342085 w 4039057"/>
                  <a:gd name="connsiteY63" fmla="*/ 4400041 h 4422855"/>
                  <a:gd name="connsiteX64" fmla="*/ 405459 w 4039057"/>
                  <a:gd name="connsiteY64" fmla="*/ 4273293 h 4422855"/>
                  <a:gd name="connsiteX65" fmla="*/ 378299 w 4039057"/>
                  <a:gd name="connsiteY65" fmla="*/ 4101278 h 4422855"/>
                  <a:gd name="connsiteX66" fmla="*/ 450726 w 4039057"/>
                  <a:gd name="connsiteY66" fmla="*/ 3721032 h 4422855"/>
                  <a:gd name="connsiteX67" fmla="*/ 405459 w 4039057"/>
                  <a:gd name="connsiteY67" fmla="*/ 3494695 h 4422855"/>
                  <a:gd name="connsiteX68" fmla="*/ 731384 w 4039057"/>
                  <a:gd name="connsiteY68" fmla="*/ 3250252 h 4422855"/>
                  <a:gd name="connsiteX69" fmla="*/ 668009 w 4039057"/>
                  <a:gd name="connsiteY69" fmla="*/ 2779471 h 4422855"/>
                  <a:gd name="connsiteX70" fmla="*/ 477887 w 4039057"/>
                  <a:gd name="connsiteY70" fmla="*/ 3186877 h 4422855"/>
                  <a:gd name="connsiteX71" fmla="*/ 7106 w 4039057"/>
                  <a:gd name="connsiteY71" fmla="*/ 3313626 h 4422855"/>
                  <a:gd name="connsiteX72" fmla="*/ 58515 w 4039057"/>
                  <a:gd name="connsiteY72" fmla="*/ 2706410 h 4422855"/>
                  <a:gd name="connsiteX73" fmla="*/ 151962 w 4039057"/>
                  <a:gd name="connsiteY73" fmla="*/ 2634616 h 4422855"/>
                  <a:gd name="connsiteX74" fmla="*/ 67184 w 4039057"/>
                  <a:gd name="connsiteY74" fmla="*/ 2373013 h 4422855"/>
                  <a:gd name="connsiteX75" fmla="*/ 233443 w 4039057"/>
                  <a:gd name="connsiteY75" fmla="*/ 2562188 h 4422855"/>
                  <a:gd name="connsiteX76" fmla="*/ 396405 w 4039057"/>
                  <a:gd name="connsiteY76" fmla="*/ 2716097 h 4422855"/>
                  <a:gd name="connsiteX77" fmla="*/ 52374 w 4039057"/>
                  <a:gd name="connsiteY77" fmla="*/ 2245317 h 4422855"/>
                  <a:gd name="connsiteX78" fmla="*/ 151962 w 4039057"/>
                  <a:gd name="connsiteY78" fmla="*/ 2227210 h 4422855"/>
                  <a:gd name="connsiteX79" fmla="*/ 216040 w 4039057"/>
                  <a:gd name="connsiteY79" fmla="*/ 1947256 h 4422855"/>
                  <a:gd name="connsiteX80" fmla="*/ 369245 w 4039057"/>
                  <a:gd name="connsiteY80" fmla="*/ 1991820 h 4422855"/>
                  <a:gd name="connsiteX81" fmla="*/ 540558 w 4039057"/>
                  <a:gd name="connsiteY81" fmla="*/ 2022453 h 4422855"/>
                  <a:gd name="connsiteX82" fmla="*/ 500830 w 4039057"/>
                  <a:gd name="connsiteY82" fmla="*/ 2262721 h 4422855"/>
                  <a:gd name="connsiteX83" fmla="*/ 613689 w 4039057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69729 w 4039057"/>
                  <a:gd name="connsiteY59" fmla="*/ 2846134 h 4422855"/>
                  <a:gd name="connsiteX60" fmla="*/ 1229324 w 4039057"/>
                  <a:gd name="connsiteY60" fmla="*/ 3223091 h 4422855"/>
                  <a:gd name="connsiteX61" fmla="*/ 686116 w 4039057"/>
                  <a:gd name="connsiteY61" fmla="*/ 3521856 h 4422855"/>
                  <a:gd name="connsiteX62" fmla="*/ 595582 w 4039057"/>
                  <a:gd name="connsiteY62" fmla="*/ 4255186 h 4422855"/>
                  <a:gd name="connsiteX63" fmla="*/ 704223 w 4039057"/>
                  <a:gd name="connsiteY63" fmla="*/ 4409095 h 4422855"/>
                  <a:gd name="connsiteX64" fmla="*/ 342085 w 4039057"/>
                  <a:gd name="connsiteY64" fmla="*/ 4400041 h 4422855"/>
                  <a:gd name="connsiteX65" fmla="*/ 405459 w 4039057"/>
                  <a:gd name="connsiteY65" fmla="*/ 4273293 h 4422855"/>
                  <a:gd name="connsiteX66" fmla="*/ 378299 w 4039057"/>
                  <a:gd name="connsiteY66" fmla="*/ 4101278 h 4422855"/>
                  <a:gd name="connsiteX67" fmla="*/ 450726 w 4039057"/>
                  <a:gd name="connsiteY67" fmla="*/ 3721032 h 4422855"/>
                  <a:gd name="connsiteX68" fmla="*/ 405459 w 4039057"/>
                  <a:gd name="connsiteY68" fmla="*/ 3494695 h 4422855"/>
                  <a:gd name="connsiteX69" fmla="*/ 731384 w 4039057"/>
                  <a:gd name="connsiteY69" fmla="*/ 3250252 h 4422855"/>
                  <a:gd name="connsiteX70" fmla="*/ 668009 w 4039057"/>
                  <a:gd name="connsiteY70" fmla="*/ 2779471 h 4422855"/>
                  <a:gd name="connsiteX71" fmla="*/ 477887 w 4039057"/>
                  <a:gd name="connsiteY71" fmla="*/ 3186877 h 4422855"/>
                  <a:gd name="connsiteX72" fmla="*/ 7106 w 4039057"/>
                  <a:gd name="connsiteY72" fmla="*/ 3313626 h 4422855"/>
                  <a:gd name="connsiteX73" fmla="*/ 58515 w 4039057"/>
                  <a:gd name="connsiteY73" fmla="*/ 2706410 h 4422855"/>
                  <a:gd name="connsiteX74" fmla="*/ 151962 w 4039057"/>
                  <a:gd name="connsiteY74" fmla="*/ 2634616 h 4422855"/>
                  <a:gd name="connsiteX75" fmla="*/ 67184 w 4039057"/>
                  <a:gd name="connsiteY75" fmla="*/ 2373013 h 4422855"/>
                  <a:gd name="connsiteX76" fmla="*/ 233443 w 4039057"/>
                  <a:gd name="connsiteY76" fmla="*/ 2562188 h 4422855"/>
                  <a:gd name="connsiteX77" fmla="*/ 396405 w 4039057"/>
                  <a:gd name="connsiteY77" fmla="*/ 2716097 h 4422855"/>
                  <a:gd name="connsiteX78" fmla="*/ 52374 w 4039057"/>
                  <a:gd name="connsiteY78" fmla="*/ 2245317 h 4422855"/>
                  <a:gd name="connsiteX79" fmla="*/ 151962 w 4039057"/>
                  <a:gd name="connsiteY79" fmla="*/ 2227210 h 4422855"/>
                  <a:gd name="connsiteX80" fmla="*/ 216040 w 4039057"/>
                  <a:gd name="connsiteY80" fmla="*/ 1947256 h 4422855"/>
                  <a:gd name="connsiteX81" fmla="*/ 369245 w 4039057"/>
                  <a:gd name="connsiteY81" fmla="*/ 1991820 h 4422855"/>
                  <a:gd name="connsiteX82" fmla="*/ 540558 w 4039057"/>
                  <a:gd name="connsiteY82" fmla="*/ 2022453 h 4422855"/>
                  <a:gd name="connsiteX83" fmla="*/ 500830 w 4039057"/>
                  <a:gd name="connsiteY83" fmla="*/ 2262721 h 4422855"/>
                  <a:gd name="connsiteX84" fmla="*/ 613689 w 4039057"/>
                  <a:gd name="connsiteY84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1229324 w 4039057"/>
                  <a:gd name="connsiteY62" fmla="*/ 3223091 h 4424926"/>
                  <a:gd name="connsiteX63" fmla="*/ 686116 w 4039057"/>
                  <a:gd name="connsiteY63" fmla="*/ 3521856 h 4424926"/>
                  <a:gd name="connsiteX64" fmla="*/ 595582 w 4039057"/>
                  <a:gd name="connsiteY64" fmla="*/ 4255186 h 4424926"/>
                  <a:gd name="connsiteX65" fmla="*/ 701311 w 4039057"/>
                  <a:gd name="connsiteY65" fmla="*/ 4412007 h 4424926"/>
                  <a:gd name="connsiteX66" fmla="*/ 342085 w 4039057"/>
                  <a:gd name="connsiteY66" fmla="*/ 4400041 h 4424926"/>
                  <a:gd name="connsiteX67" fmla="*/ 405459 w 4039057"/>
                  <a:gd name="connsiteY67" fmla="*/ 4273293 h 4424926"/>
                  <a:gd name="connsiteX68" fmla="*/ 378299 w 4039057"/>
                  <a:gd name="connsiteY68" fmla="*/ 4101278 h 4424926"/>
                  <a:gd name="connsiteX69" fmla="*/ 450726 w 4039057"/>
                  <a:gd name="connsiteY69" fmla="*/ 3721032 h 4424926"/>
                  <a:gd name="connsiteX70" fmla="*/ 405459 w 4039057"/>
                  <a:gd name="connsiteY70" fmla="*/ 3494695 h 4424926"/>
                  <a:gd name="connsiteX71" fmla="*/ 731384 w 4039057"/>
                  <a:gd name="connsiteY71" fmla="*/ 3250252 h 4424926"/>
                  <a:gd name="connsiteX72" fmla="*/ 668009 w 4039057"/>
                  <a:gd name="connsiteY72" fmla="*/ 2779471 h 4424926"/>
                  <a:gd name="connsiteX73" fmla="*/ 477887 w 4039057"/>
                  <a:gd name="connsiteY73" fmla="*/ 3186877 h 4424926"/>
                  <a:gd name="connsiteX74" fmla="*/ 7106 w 4039057"/>
                  <a:gd name="connsiteY74" fmla="*/ 3313626 h 4424926"/>
                  <a:gd name="connsiteX75" fmla="*/ 58515 w 4039057"/>
                  <a:gd name="connsiteY75" fmla="*/ 2706410 h 4424926"/>
                  <a:gd name="connsiteX76" fmla="*/ 151962 w 4039057"/>
                  <a:gd name="connsiteY76" fmla="*/ 2634616 h 4424926"/>
                  <a:gd name="connsiteX77" fmla="*/ 67184 w 4039057"/>
                  <a:gd name="connsiteY77" fmla="*/ 2373013 h 4424926"/>
                  <a:gd name="connsiteX78" fmla="*/ 233443 w 4039057"/>
                  <a:gd name="connsiteY78" fmla="*/ 2562188 h 4424926"/>
                  <a:gd name="connsiteX79" fmla="*/ 396405 w 4039057"/>
                  <a:gd name="connsiteY79" fmla="*/ 2716097 h 4424926"/>
                  <a:gd name="connsiteX80" fmla="*/ 52374 w 4039057"/>
                  <a:gd name="connsiteY80" fmla="*/ 2245317 h 4424926"/>
                  <a:gd name="connsiteX81" fmla="*/ 151962 w 4039057"/>
                  <a:gd name="connsiteY81" fmla="*/ 2227210 h 4424926"/>
                  <a:gd name="connsiteX82" fmla="*/ 216040 w 4039057"/>
                  <a:gd name="connsiteY82" fmla="*/ 1947256 h 4424926"/>
                  <a:gd name="connsiteX83" fmla="*/ 369245 w 4039057"/>
                  <a:gd name="connsiteY83" fmla="*/ 1991820 h 4424926"/>
                  <a:gd name="connsiteX84" fmla="*/ 540558 w 4039057"/>
                  <a:gd name="connsiteY84" fmla="*/ 2022453 h 4424926"/>
                  <a:gd name="connsiteX85" fmla="*/ 500830 w 4039057"/>
                  <a:gd name="connsiteY85" fmla="*/ 2262721 h 4424926"/>
                  <a:gd name="connsiteX86" fmla="*/ 613689 w 4039057"/>
                  <a:gd name="connsiteY8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229324 w 4039057"/>
                  <a:gd name="connsiteY64" fmla="*/ 3223091 h 4424926"/>
                  <a:gd name="connsiteX65" fmla="*/ 686116 w 4039057"/>
                  <a:gd name="connsiteY65" fmla="*/ 3521856 h 4424926"/>
                  <a:gd name="connsiteX66" fmla="*/ 595582 w 4039057"/>
                  <a:gd name="connsiteY66" fmla="*/ 4255186 h 4424926"/>
                  <a:gd name="connsiteX67" fmla="*/ 701311 w 4039057"/>
                  <a:gd name="connsiteY67" fmla="*/ 4412007 h 4424926"/>
                  <a:gd name="connsiteX68" fmla="*/ 342085 w 4039057"/>
                  <a:gd name="connsiteY68" fmla="*/ 4400041 h 4424926"/>
                  <a:gd name="connsiteX69" fmla="*/ 405459 w 4039057"/>
                  <a:gd name="connsiteY69" fmla="*/ 4273293 h 4424926"/>
                  <a:gd name="connsiteX70" fmla="*/ 378299 w 4039057"/>
                  <a:gd name="connsiteY70" fmla="*/ 4101278 h 4424926"/>
                  <a:gd name="connsiteX71" fmla="*/ 450726 w 4039057"/>
                  <a:gd name="connsiteY71" fmla="*/ 3721032 h 4424926"/>
                  <a:gd name="connsiteX72" fmla="*/ 405459 w 4039057"/>
                  <a:gd name="connsiteY72" fmla="*/ 3494695 h 4424926"/>
                  <a:gd name="connsiteX73" fmla="*/ 731384 w 4039057"/>
                  <a:gd name="connsiteY73" fmla="*/ 3250252 h 4424926"/>
                  <a:gd name="connsiteX74" fmla="*/ 668009 w 4039057"/>
                  <a:gd name="connsiteY74" fmla="*/ 2779471 h 4424926"/>
                  <a:gd name="connsiteX75" fmla="*/ 477887 w 4039057"/>
                  <a:gd name="connsiteY75" fmla="*/ 3186877 h 4424926"/>
                  <a:gd name="connsiteX76" fmla="*/ 7106 w 4039057"/>
                  <a:gd name="connsiteY76" fmla="*/ 3313626 h 4424926"/>
                  <a:gd name="connsiteX77" fmla="*/ 58515 w 4039057"/>
                  <a:gd name="connsiteY77" fmla="*/ 2706410 h 4424926"/>
                  <a:gd name="connsiteX78" fmla="*/ 151962 w 4039057"/>
                  <a:gd name="connsiteY78" fmla="*/ 2634616 h 4424926"/>
                  <a:gd name="connsiteX79" fmla="*/ 67184 w 4039057"/>
                  <a:gd name="connsiteY79" fmla="*/ 2373013 h 4424926"/>
                  <a:gd name="connsiteX80" fmla="*/ 233443 w 4039057"/>
                  <a:gd name="connsiteY80" fmla="*/ 2562188 h 4424926"/>
                  <a:gd name="connsiteX81" fmla="*/ 396405 w 4039057"/>
                  <a:gd name="connsiteY81" fmla="*/ 2716097 h 4424926"/>
                  <a:gd name="connsiteX82" fmla="*/ 52374 w 4039057"/>
                  <a:gd name="connsiteY82" fmla="*/ 2245317 h 4424926"/>
                  <a:gd name="connsiteX83" fmla="*/ 151962 w 4039057"/>
                  <a:gd name="connsiteY83" fmla="*/ 2227210 h 4424926"/>
                  <a:gd name="connsiteX84" fmla="*/ 216040 w 4039057"/>
                  <a:gd name="connsiteY84" fmla="*/ 1947256 h 4424926"/>
                  <a:gd name="connsiteX85" fmla="*/ 369245 w 4039057"/>
                  <a:gd name="connsiteY85" fmla="*/ 1991820 h 4424926"/>
                  <a:gd name="connsiteX86" fmla="*/ 540558 w 4039057"/>
                  <a:gd name="connsiteY86" fmla="*/ 2022453 h 4424926"/>
                  <a:gd name="connsiteX87" fmla="*/ 500830 w 4039057"/>
                  <a:gd name="connsiteY87" fmla="*/ 2262721 h 4424926"/>
                  <a:gd name="connsiteX88" fmla="*/ 613689 w 4039057"/>
                  <a:gd name="connsiteY88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050387 w 4039057"/>
                  <a:gd name="connsiteY64" fmla="*/ 4220645 h 4424926"/>
                  <a:gd name="connsiteX65" fmla="*/ 1229324 w 4039057"/>
                  <a:gd name="connsiteY65" fmla="*/ 3223091 h 4424926"/>
                  <a:gd name="connsiteX66" fmla="*/ 686116 w 4039057"/>
                  <a:gd name="connsiteY66" fmla="*/ 3521856 h 4424926"/>
                  <a:gd name="connsiteX67" fmla="*/ 595582 w 4039057"/>
                  <a:gd name="connsiteY67" fmla="*/ 4255186 h 4424926"/>
                  <a:gd name="connsiteX68" fmla="*/ 701311 w 4039057"/>
                  <a:gd name="connsiteY68" fmla="*/ 4412007 h 4424926"/>
                  <a:gd name="connsiteX69" fmla="*/ 342085 w 4039057"/>
                  <a:gd name="connsiteY69" fmla="*/ 4400041 h 4424926"/>
                  <a:gd name="connsiteX70" fmla="*/ 405459 w 4039057"/>
                  <a:gd name="connsiteY70" fmla="*/ 4273293 h 4424926"/>
                  <a:gd name="connsiteX71" fmla="*/ 378299 w 4039057"/>
                  <a:gd name="connsiteY71" fmla="*/ 4101278 h 4424926"/>
                  <a:gd name="connsiteX72" fmla="*/ 450726 w 4039057"/>
                  <a:gd name="connsiteY72" fmla="*/ 3721032 h 4424926"/>
                  <a:gd name="connsiteX73" fmla="*/ 405459 w 4039057"/>
                  <a:gd name="connsiteY73" fmla="*/ 3494695 h 4424926"/>
                  <a:gd name="connsiteX74" fmla="*/ 731384 w 4039057"/>
                  <a:gd name="connsiteY74" fmla="*/ 3250252 h 4424926"/>
                  <a:gd name="connsiteX75" fmla="*/ 668009 w 4039057"/>
                  <a:gd name="connsiteY75" fmla="*/ 2779471 h 4424926"/>
                  <a:gd name="connsiteX76" fmla="*/ 477887 w 4039057"/>
                  <a:gd name="connsiteY76" fmla="*/ 3186877 h 4424926"/>
                  <a:gd name="connsiteX77" fmla="*/ 7106 w 4039057"/>
                  <a:gd name="connsiteY77" fmla="*/ 3313626 h 4424926"/>
                  <a:gd name="connsiteX78" fmla="*/ 58515 w 4039057"/>
                  <a:gd name="connsiteY78" fmla="*/ 2706410 h 4424926"/>
                  <a:gd name="connsiteX79" fmla="*/ 151962 w 4039057"/>
                  <a:gd name="connsiteY79" fmla="*/ 2634616 h 4424926"/>
                  <a:gd name="connsiteX80" fmla="*/ 67184 w 4039057"/>
                  <a:gd name="connsiteY80" fmla="*/ 2373013 h 4424926"/>
                  <a:gd name="connsiteX81" fmla="*/ 233443 w 4039057"/>
                  <a:gd name="connsiteY81" fmla="*/ 2562188 h 4424926"/>
                  <a:gd name="connsiteX82" fmla="*/ 396405 w 4039057"/>
                  <a:gd name="connsiteY82" fmla="*/ 2716097 h 4424926"/>
                  <a:gd name="connsiteX83" fmla="*/ 52374 w 4039057"/>
                  <a:gd name="connsiteY83" fmla="*/ 2245317 h 4424926"/>
                  <a:gd name="connsiteX84" fmla="*/ 151962 w 4039057"/>
                  <a:gd name="connsiteY84" fmla="*/ 2227210 h 4424926"/>
                  <a:gd name="connsiteX85" fmla="*/ 216040 w 4039057"/>
                  <a:gd name="connsiteY85" fmla="*/ 1947256 h 4424926"/>
                  <a:gd name="connsiteX86" fmla="*/ 369245 w 4039057"/>
                  <a:gd name="connsiteY86" fmla="*/ 1991820 h 4424926"/>
                  <a:gd name="connsiteX87" fmla="*/ 540558 w 4039057"/>
                  <a:gd name="connsiteY87" fmla="*/ 2022453 h 4424926"/>
                  <a:gd name="connsiteX88" fmla="*/ 500830 w 4039057"/>
                  <a:gd name="connsiteY88" fmla="*/ 2262721 h 4424926"/>
                  <a:gd name="connsiteX89" fmla="*/ 613689 w 4039057"/>
                  <a:gd name="connsiteY89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1050387 w 4039057"/>
                  <a:gd name="connsiteY65" fmla="*/ 4220645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29324 w 4039057"/>
                  <a:gd name="connsiteY67" fmla="*/ 3223091 h 4424926"/>
                  <a:gd name="connsiteX68" fmla="*/ 686116 w 4039057"/>
                  <a:gd name="connsiteY68" fmla="*/ 3521856 h 4424926"/>
                  <a:gd name="connsiteX69" fmla="*/ 595582 w 4039057"/>
                  <a:gd name="connsiteY69" fmla="*/ 4255186 h 4424926"/>
                  <a:gd name="connsiteX70" fmla="*/ 701311 w 4039057"/>
                  <a:gd name="connsiteY70" fmla="*/ 4412007 h 4424926"/>
                  <a:gd name="connsiteX71" fmla="*/ 342085 w 4039057"/>
                  <a:gd name="connsiteY71" fmla="*/ 4400041 h 4424926"/>
                  <a:gd name="connsiteX72" fmla="*/ 405459 w 4039057"/>
                  <a:gd name="connsiteY72" fmla="*/ 4273293 h 4424926"/>
                  <a:gd name="connsiteX73" fmla="*/ 378299 w 4039057"/>
                  <a:gd name="connsiteY73" fmla="*/ 4101278 h 4424926"/>
                  <a:gd name="connsiteX74" fmla="*/ 450726 w 4039057"/>
                  <a:gd name="connsiteY74" fmla="*/ 3721032 h 4424926"/>
                  <a:gd name="connsiteX75" fmla="*/ 405459 w 4039057"/>
                  <a:gd name="connsiteY75" fmla="*/ 3494695 h 4424926"/>
                  <a:gd name="connsiteX76" fmla="*/ 731384 w 4039057"/>
                  <a:gd name="connsiteY76" fmla="*/ 3250252 h 4424926"/>
                  <a:gd name="connsiteX77" fmla="*/ 668009 w 4039057"/>
                  <a:gd name="connsiteY77" fmla="*/ 2779471 h 4424926"/>
                  <a:gd name="connsiteX78" fmla="*/ 477887 w 4039057"/>
                  <a:gd name="connsiteY78" fmla="*/ 3186877 h 4424926"/>
                  <a:gd name="connsiteX79" fmla="*/ 7106 w 4039057"/>
                  <a:gd name="connsiteY79" fmla="*/ 3313626 h 4424926"/>
                  <a:gd name="connsiteX80" fmla="*/ 58515 w 4039057"/>
                  <a:gd name="connsiteY80" fmla="*/ 2706410 h 4424926"/>
                  <a:gd name="connsiteX81" fmla="*/ 151962 w 4039057"/>
                  <a:gd name="connsiteY81" fmla="*/ 2634616 h 4424926"/>
                  <a:gd name="connsiteX82" fmla="*/ 67184 w 4039057"/>
                  <a:gd name="connsiteY82" fmla="*/ 2373013 h 4424926"/>
                  <a:gd name="connsiteX83" fmla="*/ 233443 w 4039057"/>
                  <a:gd name="connsiteY83" fmla="*/ 2562188 h 4424926"/>
                  <a:gd name="connsiteX84" fmla="*/ 396405 w 4039057"/>
                  <a:gd name="connsiteY84" fmla="*/ 2716097 h 4424926"/>
                  <a:gd name="connsiteX85" fmla="*/ 52374 w 4039057"/>
                  <a:gd name="connsiteY85" fmla="*/ 2245317 h 4424926"/>
                  <a:gd name="connsiteX86" fmla="*/ 151962 w 4039057"/>
                  <a:gd name="connsiteY86" fmla="*/ 2227210 h 4424926"/>
                  <a:gd name="connsiteX87" fmla="*/ 216040 w 4039057"/>
                  <a:gd name="connsiteY87" fmla="*/ 1947256 h 4424926"/>
                  <a:gd name="connsiteX88" fmla="*/ 369245 w 4039057"/>
                  <a:gd name="connsiteY88" fmla="*/ 1991820 h 4424926"/>
                  <a:gd name="connsiteX89" fmla="*/ 540558 w 4039057"/>
                  <a:gd name="connsiteY89" fmla="*/ 2022453 h 4424926"/>
                  <a:gd name="connsiteX90" fmla="*/ 500830 w 4039057"/>
                  <a:gd name="connsiteY90" fmla="*/ 2262721 h 4424926"/>
                  <a:gd name="connsiteX91" fmla="*/ 613689 w 4039057"/>
                  <a:gd name="connsiteY91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44764 w 4039057"/>
                  <a:gd name="connsiteY74" fmla="*/ 4221150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8250"/>
                  <a:gd name="connsiteX1" fmla="*/ 966774 w 4039057"/>
                  <a:gd name="connsiteY1" fmla="*/ 1874125 h 4428250"/>
                  <a:gd name="connsiteX2" fmla="*/ 2095153 w 4039057"/>
                  <a:gd name="connsiteY2" fmla="*/ 1338339 h 4428250"/>
                  <a:gd name="connsiteX3" fmla="*/ 2989853 w 4039057"/>
                  <a:gd name="connsiteY3" fmla="*/ 213925 h 4428250"/>
                  <a:gd name="connsiteX4" fmla="*/ 2953188 w 4039057"/>
                  <a:gd name="connsiteY4" fmla="*/ 206805 h 4428250"/>
                  <a:gd name="connsiteX5" fmla="*/ 2044136 w 4039057"/>
                  <a:gd name="connsiteY5" fmla="*/ 1204168 h 4428250"/>
                  <a:gd name="connsiteX6" fmla="*/ 1747593 w 4039057"/>
                  <a:gd name="connsiteY6" fmla="*/ 1271700 h 4428250"/>
                  <a:gd name="connsiteX7" fmla="*/ 1763479 w 4039057"/>
                  <a:gd name="connsiteY7" fmla="*/ 1195115 h 4428250"/>
                  <a:gd name="connsiteX8" fmla="*/ 1926441 w 4039057"/>
                  <a:gd name="connsiteY8" fmla="*/ 1131741 h 4428250"/>
                  <a:gd name="connsiteX9" fmla="*/ 1840803 w 4039057"/>
                  <a:gd name="connsiteY9" fmla="*/ 977091 h 4428250"/>
                  <a:gd name="connsiteX10" fmla="*/ 2044136 w 4039057"/>
                  <a:gd name="connsiteY10" fmla="*/ 905404 h 4428250"/>
                  <a:gd name="connsiteX11" fmla="*/ 1920063 w 4039057"/>
                  <a:gd name="connsiteY11" fmla="*/ 796022 h 4428250"/>
                  <a:gd name="connsiteX12" fmla="*/ 1852533 w 4039057"/>
                  <a:gd name="connsiteY12" fmla="*/ 873346 h 4428250"/>
                  <a:gd name="connsiteX13" fmla="*/ 1808746 w 4039057"/>
                  <a:gd name="connsiteY13" fmla="*/ 760549 h 4428250"/>
                  <a:gd name="connsiteX14" fmla="*/ 1881174 w 4039057"/>
                  <a:gd name="connsiteY14" fmla="*/ 642854 h 4428250"/>
                  <a:gd name="connsiteX15" fmla="*/ 1980762 w 4039057"/>
                  <a:gd name="connsiteY15" fmla="*/ 488945 h 4428250"/>
                  <a:gd name="connsiteX16" fmla="*/ 1993231 w 4039057"/>
                  <a:gd name="connsiteY16" fmla="*/ 596845 h 4428250"/>
                  <a:gd name="connsiteX17" fmla="*/ 2152778 w 4039057"/>
                  <a:gd name="connsiteY17" fmla="*/ 362196 h 4428250"/>
                  <a:gd name="connsiteX18" fmla="*/ 2306687 w 4039057"/>
                  <a:gd name="connsiteY18" fmla="*/ 307875 h 4428250"/>
                  <a:gd name="connsiteX19" fmla="*/ 2297633 w 4039057"/>
                  <a:gd name="connsiteY19" fmla="*/ 226394 h 4428250"/>
                  <a:gd name="connsiteX20" fmla="*/ 2655597 w 4039057"/>
                  <a:gd name="connsiteY20" fmla="*/ 130279 h 4428250"/>
                  <a:gd name="connsiteX21" fmla="*/ 2542077 w 4039057"/>
                  <a:gd name="connsiteY21" fmla="*/ 72485 h 4428250"/>
                  <a:gd name="connsiteX22" fmla="*/ 2902810 w 4039057"/>
                  <a:gd name="connsiteY22" fmla="*/ 63432 h 4428250"/>
                  <a:gd name="connsiteX23" fmla="*/ 3094927 w 4039057"/>
                  <a:gd name="connsiteY23" fmla="*/ 72143 h 4428250"/>
                  <a:gd name="connsiteX24" fmla="*/ 3166766 w 4039057"/>
                  <a:gd name="connsiteY24" fmla="*/ 126806 h 4428250"/>
                  <a:gd name="connsiteX25" fmla="*/ 3284461 w 4039057"/>
                  <a:gd name="connsiteY25" fmla="*/ 58 h 4428250"/>
                  <a:gd name="connsiteX26" fmla="*/ 3320675 w 4039057"/>
                  <a:gd name="connsiteY26" fmla="*/ 144913 h 4428250"/>
                  <a:gd name="connsiteX27" fmla="*/ 3293514 w 4039057"/>
                  <a:gd name="connsiteY27" fmla="*/ 197125 h 4428250"/>
                  <a:gd name="connsiteX28" fmla="*/ 3764582 w 4039057"/>
                  <a:gd name="connsiteY28" fmla="*/ 416517 h 4428250"/>
                  <a:gd name="connsiteX29" fmla="*/ 3904994 w 4039057"/>
                  <a:gd name="connsiteY29" fmla="*/ 433883 h 4428250"/>
                  <a:gd name="connsiteX30" fmla="*/ 4026845 w 4039057"/>
                  <a:gd name="connsiteY30" fmla="*/ 688121 h 4428250"/>
                  <a:gd name="connsiteX31" fmla="*/ 3900097 w 4039057"/>
                  <a:gd name="connsiteY31" fmla="*/ 706228 h 4428250"/>
                  <a:gd name="connsiteX32" fmla="*/ 3918203 w 4039057"/>
                  <a:gd name="connsiteY32" fmla="*/ 751495 h 4428250"/>
                  <a:gd name="connsiteX33" fmla="*/ 3631908 w 4039057"/>
                  <a:gd name="connsiteY33" fmla="*/ 695694 h 4428250"/>
                  <a:gd name="connsiteX34" fmla="*/ 3619439 w 4039057"/>
                  <a:gd name="connsiteY34" fmla="*/ 597586 h 4428250"/>
                  <a:gd name="connsiteX35" fmla="*/ 3311621 w 4039057"/>
                  <a:gd name="connsiteY35" fmla="*/ 778656 h 4428250"/>
                  <a:gd name="connsiteX36" fmla="*/ 3105614 w 4039057"/>
                  <a:gd name="connsiteY36" fmla="*/ 484788 h 4428250"/>
                  <a:gd name="connsiteX37" fmla="*/ 3058124 w 4039057"/>
                  <a:gd name="connsiteY37" fmla="*/ 552319 h 4428250"/>
                  <a:gd name="connsiteX38" fmla="*/ 2985697 w 4039057"/>
                  <a:gd name="connsiteY38" fmla="*/ 1240382 h 4428250"/>
                  <a:gd name="connsiteX39" fmla="*/ 3275407 w 4039057"/>
                  <a:gd name="connsiteY39" fmla="*/ 1955606 h 4428250"/>
                  <a:gd name="connsiteX40" fmla="*/ 3768429 w 4039057"/>
                  <a:gd name="connsiteY40" fmla="*/ 1755025 h 4428250"/>
                  <a:gd name="connsiteX41" fmla="*/ 4033418 w 4039057"/>
                  <a:gd name="connsiteY41" fmla="*/ 1776687 h 4428250"/>
                  <a:gd name="connsiteX42" fmla="*/ 3912332 w 4039057"/>
                  <a:gd name="connsiteY42" fmla="*/ 2123241 h 4428250"/>
                  <a:gd name="connsiteX43" fmla="*/ 3854127 w 4039057"/>
                  <a:gd name="connsiteY43" fmla="*/ 2440318 h 4428250"/>
                  <a:gd name="connsiteX44" fmla="*/ 3716090 w 4039057"/>
                  <a:gd name="connsiteY44" fmla="*/ 2570003 h 4428250"/>
                  <a:gd name="connsiteX45" fmla="*/ 3720265 w 4039057"/>
                  <a:gd name="connsiteY45" fmla="*/ 2686912 h 4428250"/>
                  <a:gd name="connsiteX46" fmla="*/ 3582479 w 4039057"/>
                  <a:gd name="connsiteY46" fmla="*/ 2741192 h 4428250"/>
                  <a:gd name="connsiteX47" fmla="*/ 3528160 w 4039057"/>
                  <a:gd name="connsiteY47" fmla="*/ 2631143 h 4428250"/>
                  <a:gd name="connsiteX48" fmla="*/ 3302568 w 4039057"/>
                  <a:gd name="connsiteY48" fmla="*/ 2779471 h 4428250"/>
                  <a:gd name="connsiteX49" fmla="*/ 3275407 w 4039057"/>
                  <a:gd name="connsiteY49" fmla="*/ 2556607 h 4428250"/>
                  <a:gd name="connsiteX50" fmla="*/ 3397981 w 4039057"/>
                  <a:gd name="connsiteY50" fmla="*/ 2535028 h 4428250"/>
                  <a:gd name="connsiteX51" fmla="*/ 3501744 w 4039057"/>
                  <a:gd name="connsiteY51" fmla="*/ 2453547 h 4428250"/>
                  <a:gd name="connsiteX52" fmla="*/ 3492691 w 4039057"/>
                  <a:gd name="connsiteY52" fmla="*/ 2344905 h 4428250"/>
                  <a:gd name="connsiteX53" fmla="*/ 3592279 w 4039057"/>
                  <a:gd name="connsiteY53" fmla="*/ 2272477 h 4428250"/>
                  <a:gd name="connsiteX54" fmla="*/ 3610386 w 4039057"/>
                  <a:gd name="connsiteY54" fmla="*/ 1964660 h 4428250"/>
                  <a:gd name="connsiteX55" fmla="*/ 2940429 w 4039057"/>
                  <a:gd name="connsiteY55" fmla="*/ 2435440 h 4428250"/>
                  <a:gd name="connsiteX56" fmla="*/ 2786520 w 4039057"/>
                  <a:gd name="connsiteY56" fmla="*/ 2009926 h 4428250"/>
                  <a:gd name="connsiteX57" fmla="*/ 2379115 w 4039057"/>
                  <a:gd name="connsiteY57" fmla="*/ 2643669 h 4428250"/>
                  <a:gd name="connsiteX58" fmla="*/ 1528089 w 4039057"/>
                  <a:gd name="connsiteY58" fmla="*/ 2670830 h 4428250"/>
                  <a:gd name="connsiteX59" fmla="*/ 1434784 w 4039057"/>
                  <a:gd name="connsiteY59" fmla="*/ 2764595 h 4428250"/>
                  <a:gd name="connsiteX60" fmla="*/ 1679400 w 4039057"/>
                  <a:gd name="connsiteY60" fmla="*/ 2744211 h 4428250"/>
                  <a:gd name="connsiteX61" fmla="*/ 1446330 w 4039057"/>
                  <a:gd name="connsiteY61" fmla="*/ 3300589 h 4428250"/>
                  <a:gd name="connsiteX62" fmla="*/ 957153 w 4039057"/>
                  <a:gd name="connsiteY62" fmla="*/ 3705230 h 4428250"/>
                  <a:gd name="connsiteX63" fmla="*/ 946100 w 4039057"/>
                  <a:gd name="connsiteY63" fmla="*/ 4096801 h 4428250"/>
                  <a:gd name="connsiteX64" fmla="*/ 907712 w 4039057"/>
                  <a:gd name="connsiteY64" fmla="*/ 4261284 h 4428250"/>
                  <a:gd name="connsiteX65" fmla="*/ 942639 w 4039057"/>
                  <a:gd name="connsiteY65" fmla="*/ 4357514 h 4428250"/>
                  <a:gd name="connsiteX66" fmla="*/ 769978 w 4039057"/>
                  <a:gd name="connsiteY66" fmla="*/ 4305413 h 4428250"/>
                  <a:gd name="connsiteX67" fmla="*/ 773728 w 4039057"/>
                  <a:gd name="connsiteY67" fmla="*/ 4140557 h 4428250"/>
                  <a:gd name="connsiteX68" fmla="*/ 823541 w 4039057"/>
                  <a:gd name="connsiteY68" fmla="*/ 3998410 h 4428250"/>
                  <a:gd name="connsiteX69" fmla="*/ 849684 w 4039057"/>
                  <a:gd name="connsiteY69" fmla="*/ 3646840 h 4428250"/>
                  <a:gd name="connsiteX70" fmla="*/ 1273288 w 4039057"/>
                  <a:gd name="connsiteY70" fmla="*/ 3214472 h 4428250"/>
                  <a:gd name="connsiteX71" fmla="*/ 1229324 w 4039057"/>
                  <a:gd name="connsiteY71" fmla="*/ 3223091 h 4428250"/>
                  <a:gd name="connsiteX72" fmla="*/ 691977 w 4039057"/>
                  <a:gd name="connsiteY72" fmla="*/ 3539441 h 4428250"/>
                  <a:gd name="connsiteX73" fmla="*/ 595582 w 4039057"/>
                  <a:gd name="connsiteY73" fmla="*/ 4193640 h 4428250"/>
                  <a:gd name="connsiteX74" fmla="*/ 615456 w 4039057"/>
                  <a:gd name="connsiteY74" fmla="*/ 4312004 h 4428250"/>
                  <a:gd name="connsiteX75" fmla="*/ 701311 w 4039057"/>
                  <a:gd name="connsiteY75" fmla="*/ 4412007 h 4428250"/>
                  <a:gd name="connsiteX76" fmla="*/ 365531 w 4039057"/>
                  <a:gd name="connsiteY76" fmla="*/ 4408833 h 4428250"/>
                  <a:gd name="connsiteX77" fmla="*/ 405459 w 4039057"/>
                  <a:gd name="connsiteY77" fmla="*/ 4273293 h 4428250"/>
                  <a:gd name="connsiteX78" fmla="*/ 378299 w 4039057"/>
                  <a:gd name="connsiteY78" fmla="*/ 4101278 h 4428250"/>
                  <a:gd name="connsiteX79" fmla="*/ 450726 w 4039057"/>
                  <a:gd name="connsiteY79" fmla="*/ 3721032 h 4428250"/>
                  <a:gd name="connsiteX80" fmla="*/ 405459 w 4039057"/>
                  <a:gd name="connsiteY80" fmla="*/ 3494695 h 4428250"/>
                  <a:gd name="connsiteX81" fmla="*/ 731384 w 4039057"/>
                  <a:gd name="connsiteY81" fmla="*/ 3250252 h 4428250"/>
                  <a:gd name="connsiteX82" fmla="*/ 668009 w 4039057"/>
                  <a:gd name="connsiteY82" fmla="*/ 2779471 h 4428250"/>
                  <a:gd name="connsiteX83" fmla="*/ 477887 w 4039057"/>
                  <a:gd name="connsiteY83" fmla="*/ 3186877 h 4428250"/>
                  <a:gd name="connsiteX84" fmla="*/ 7106 w 4039057"/>
                  <a:gd name="connsiteY84" fmla="*/ 3313626 h 4428250"/>
                  <a:gd name="connsiteX85" fmla="*/ 58515 w 4039057"/>
                  <a:gd name="connsiteY85" fmla="*/ 2706410 h 4428250"/>
                  <a:gd name="connsiteX86" fmla="*/ 151962 w 4039057"/>
                  <a:gd name="connsiteY86" fmla="*/ 2634616 h 4428250"/>
                  <a:gd name="connsiteX87" fmla="*/ 67184 w 4039057"/>
                  <a:gd name="connsiteY87" fmla="*/ 2373013 h 4428250"/>
                  <a:gd name="connsiteX88" fmla="*/ 233443 w 4039057"/>
                  <a:gd name="connsiteY88" fmla="*/ 2562188 h 4428250"/>
                  <a:gd name="connsiteX89" fmla="*/ 396405 w 4039057"/>
                  <a:gd name="connsiteY89" fmla="*/ 2716097 h 4428250"/>
                  <a:gd name="connsiteX90" fmla="*/ 52374 w 4039057"/>
                  <a:gd name="connsiteY90" fmla="*/ 2245317 h 4428250"/>
                  <a:gd name="connsiteX91" fmla="*/ 151962 w 4039057"/>
                  <a:gd name="connsiteY91" fmla="*/ 2227210 h 4428250"/>
                  <a:gd name="connsiteX92" fmla="*/ 216040 w 4039057"/>
                  <a:gd name="connsiteY92" fmla="*/ 1947256 h 4428250"/>
                  <a:gd name="connsiteX93" fmla="*/ 369245 w 4039057"/>
                  <a:gd name="connsiteY93" fmla="*/ 1991820 h 4428250"/>
                  <a:gd name="connsiteX94" fmla="*/ 540558 w 4039057"/>
                  <a:gd name="connsiteY94" fmla="*/ 2022453 h 4428250"/>
                  <a:gd name="connsiteX95" fmla="*/ 500830 w 4039057"/>
                  <a:gd name="connsiteY95" fmla="*/ 2262721 h 4428250"/>
                  <a:gd name="connsiteX96" fmla="*/ 613689 w 4039057"/>
                  <a:gd name="connsiteY96" fmla="*/ 2254370 h 4428250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78299 w 4039057"/>
                  <a:gd name="connsiteY78" fmla="*/ 4101278 h 4430345"/>
                  <a:gd name="connsiteX79" fmla="*/ 450726 w 4039057"/>
                  <a:gd name="connsiteY79" fmla="*/ 3721032 h 4430345"/>
                  <a:gd name="connsiteX80" fmla="*/ 405459 w 4039057"/>
                  <a:gd name="connsiteY80" fmla="*/ 3494695 h 4430345"/>
                  <a:gd name="connsiteX81" fmla="*/ 731384 w 4039057"/>
                  <a:gd name="connsiteY81" fmla="*/ 3250252 h 4430345"/>
                  <a:gd name="connsiteX82" fmla="*/ 668009 w 4039057"/>
                  <a:gd name="connsiteY82" fmla="*/ 2779471 h 4430345"/>
                  <a:gd name="connsiteX83" fmla="*/ 477887 w 4039057"/>
                  <a:gd name="connsiteY83" fmla="*/ 3186877 h 4430345"/>
                  <a:gd name="connsiteX84" fmla="*/ 7106 w 4039057"/>
                  <a:gd name="connsiteY84" fmla="*/ 3313626 h 4430345"/>
                  <a:gd name="connsiteX85" fmla="*/ 58515 w 4039057"/>
                  <a:gd name="connsiteY85" fmla="*/ 2706410 h 4430345"/>
                  <a:gd name="connsiteX86" fmla="*/ 151962 w 4039057"/>
                  <a:gd name="connsiteY86" fmla="*/ 2634616 h 4430345"/>
                  <a:gd name="connsiteX87" fmla="*/ 67184 w 4039057"/>
                  <a:gd name="connsiteY87" fmla="*/ 2373013 h 4430345"/>
                  <a:gd name="connsiteX88" fmla="*/ 233443 w 4039057"/>
                  <a:gd name="connsiteY88" fmla="*/ 2562188 h 4430345"/>
                  <a:gd name="connsiteX89" fmla="*/ 396405 w 4039057"/>
                  <a:gd name="connsiteY89" fmla="*/ 2716097 h 4430345"/>
                  <a:gd name="connsiteX90" fmla="*/ 52374 w 4039057"/>
                  <a:gd name="connsiteY90" fmla="*/ 2245317 h 4430345"/>
                  <a:gd name="connsiteX91" fmla="*/ 151962 w 4039057"/>
                  <a:gd name="connsiteY91" fmla="*/ 2227210 h 4430345"/>
                  <a:gd name="connsiteX92" fmla="*/ 216040 w 4039057"/>
                  <a:gd name="connsiteY92" fmla="*/ 1947256 h 4430345"/>
                  <a:gd name="connsiteX93" fmla="*/ 369245 w 4039057"/>
                  <a:gd name="connsiteY93" fmla="*/ 1991820 h 4430345"/>
                  <a:gd name="connsiteX94" fmla="*/ 540558 w 4039057"/>
                  <a:gd name="connsiteY94" fmla="*/ 2022453 h 4430345"/>
                  <a:gd name="connsiteX95" fmla="*/ 500830 w 4039057"/>
                  <a:gd name="connsiteY95" fmla="*/ 2262721 h 4430345"/>
                  <a:gd name="connsiteX96" fmla="*/ 613689 w 4039057"/>
                  <a:gd name="connsiteY96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58595 w 4039057"/>
                  <a:gd name="connsiteY46" fmla="*/ 2666130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28160 w 4039508"/>
                  <a:gd name="connsiteY46" fmla="*/ 2631143 h 4430345"/>
                  <a:gd name="connsiteX47" fmla="*/ 3302568 w 4039508"/>
                  <a:gd name="connsiteY47" fmla="*/ 2779471 h 4430345"/>
                  <a:gd name="connsiteX48" fmla="*/ 3275407 w 4039508"/>
                  <a:gd name="connsiteY48" fmla="*/ 2556607 h 4430345"/>
                  <a:gd name="connsiteX49" fmla="*/ 3397981 w 4039508"/>
                  <a:gd name="connsiteY49" fmla="*/ 2535028 h 4430345"/>
                  <a:gd name="connsiteX50" fmla="*/ 3501744 w 4039508"/>
                  <a:gd name="connsiteY50" fmla="*/ 2453547 h 4430345"/>
                  <a:gd name="connsiteX51" fmla="*/ 3492691 w 4039508"/>
                  <a:gd name="connsiteY51" fmla="*/ 2344905 h 4430345"/>
                  <a:gd name="connsiteX52" fmla="*/ 3592279 w 4039508"/>
                  <a:gd name="connsiteY52" fmla="*/ 2272477 h 4430345"/>
                  <a:gd name="connsiteX53" fmla="*/ 3610386 w 4039508"/>
                  <a:gd name="connsiteY53" fmla="*/ 1964660 h 4430345"/>
                  <a:gd name="connsiteX54" fmla="*/ 2940429 w 4039508"/>
                  <a:gd name="connsiteY54" fmla="*/ 2435440 h 4430345"/>
                  <a:gd name="connsiteX55" fmla="*/ 2786520 w 4039508"/>
                  <a:gd name="connsiteY55" fmla="*/ 2009926 h 4430345"/>
                  <a:gd name="connsiteX56" fmla="*/ 2379115 w 4039508"/>
                  <a:gd name="connsiteY56" fmla="*/ 2643669 h 4430345"/>
                  <a:gd name="connsiteX57" fmla="*/ 1528089 w 4039508"/>
                  <a:gd name="connsiteY57" fmla="*/ 2670830 h 4430345"/>
                  <a:gd name="connsiteX58" fmla="*/ 1434784 w 4039508"/>
                  <a:gd name="connsiteY58" fmla="*/ 2764595 h 4430345"/>
                  <a:gd name="connsiteX59" fmla="*/ 1679400 w 4039508"/>
                  <a:gd name="connsiteY59" fmla="*/ 2744211 h 4430345"/>
                  <a:gd name="connsiteX60" fmla="*/ 1446330 w 4039508"/>
                  <a:gd name="connsiteY60" fmla="*/ 3300589 h 4430345"/>
                  <a:gd name="connsiteX61" fmla="*/ 957153 w 4039508"/>
                  <a:gd name="connsiteY61" fmla="*/ 3705230 h 4430345"/>
                  <a:gd name="connsiteX62" fmla="*/ 946100 w 4039508"/>
                  <a:gd name="connsiteY62" fmla="*/ 4096801 h 4430345"/>
                  <a:gd name="connsiteX63" fmla="*/ 907712 w 4039508"/>
                  <a:gd name="connsiteY63" fmla="*/ 4261284 h 4430345"/>
                  <a:gd name="connsiteX64" fmla="*/ 942639 w 4039508"/>
                  <a:gd name="connsiteY64" fmla="*/ 4357514 h 4430345"/>
                  <a:gd name="connsiteX65" fmla="*/ 769978 w 4039508"/>
                  <a:gd name="connsiteY65" fmla="*/ 4305413 h 4430345"/>
                  <a:gd name="connsiteX66" fmla="*/ 773728 w 4039508"/>
                  <a:gd name="connsiteY66" fmla="*/ 4140557 h 4430345"/>
                  <a:gd name="connsiteX67" fmla="*/ 823541 w 4039508"/>
                  <a:gd name="connsiteY67" fmla="*/ 3998410 h 4430345"/>
                  <a:gd name="connsiteX68" fmla="*/ 849684 w 4039508"/>
                  <a:gd name="connsiteY68" fmla="*/ 3646840 h 4430345"/>
                  <a:gd name="connsiteX69" fmla="*/ 1273288 w 4039508"/>
                  <a:gd name="connsiteY69" fmla="*/ 3214472 h 4430345"/>
                  <a:gd name="connsiteX70" fmla="*/ 1229324 w 4039508"/>
                  <a:gd name="connsiteY70" fmla="*/ 3223091 h 4430345"/>
                  <a:gd name="connsiteX71" fmla="*/ 691977 w 4039508"/>
                  <a:gd name="connsiteY71" fmla="*/ 3539441 h 4430345"/>
                  <a:gd name="connsiteX72" fmla="*/ 595582 w 4039508"/>
                  <a:gd name="connsiteY72" fmla="*/ 4193640 h 4430345"/>
                  <a:gd name="connsiteX73" fmla="*/ 615456 w 4039508"/>
                  <a:gd name="connsiteY73" fmla="*/ 4312004 h 4430345"/>
                  <a:gd name="connsiteX74" fmla="*/ 701311 w 4039508"/>
                  <a:gd name="connsiteY74" fmla="*/ 4412007 h 4430345"/>
                  <a:gd name="connsiteX75" fmla="*/ 365531 w 4039508"/>
                  <a:gd name="connsiteY75" fmla="*/ 4408833 h 4430345"/>
                  <a:gd name="connsiteX76" fmla="*/ 405459 w 4039508"/>
                  <a:gd name="connsiteY76" fmla="*/ 4273293 h 4430345"/>
                  <a:gd name="connsiteX77" fmla="*/ 331172 w 4039508"/>
                  <a:gd name="connsiteY77" fmla="*/ 4171327 h 4430345"/>
                  <a:gd name="connsiteX78" fmla="*/ 378299 w 4039508"/>
                  <a:gd name="connsiteY78" fmla="*/ 4101278 h 4430345"/>
                  <a:gd name="connsiteX79" fmla="*/ 450726 w 4039508"/>
                  <a:gd name="connsiteY79" fmla="*/ 3721032 h 4430345"/>
                  <a:gd name="connsiteX80" fmla="*/ 405459 w 4039508"/>
                  <a:gd name="connsiteY80" fmla="*/ 3494695 h 4430345"/>
                  <a:gd name="connsiteX81" fmla="*/ 731384 w 4039508"/>
                  <a:gd name="connsiteY81" fmla="*/ 3250252 h 4430345"/>
                  <a:gd name="connsiteX82" fmla="*/ 668009 w 4039508"/>
                  <a:gd name="connsiteY82" fmla="*/ 2779471 h 4430345"/>
                  <a:gd name="connsiteX83" fmla="*/ 477887 w 4039508"/>
                  <a:gd name="connsiteY83" fmla="*/ 3186877 h 4430345"/>
                  <a:gd name="connsiteX84" fmla="*/ 7106 w 4039508"/>
                  <a:gd name="connsiteY84" fmla="*/ 3313626 h 4430345"/>
                  <a:gd name="connsiteX85" fmla="*/ 58515 w 4039508"/>
                  <a:gd name="connsiteY85" fmla="*/ 2706410 h 4430345"/>
                  <a:gd name="connsiteX86" fmla="*/ 151962 w 4039508"/>
                  <a:gd name="connsiteY86" fmla="*/ 2634616 h 4430345"/>
                  <a:gd name="connsiteX87" fmla="*/ 67184 w 4039508"/>
                  <a:gd name="connsiteY87" fmla="*/ 2373013 h 4430345"/>
                  <a:gd name="connsiteX88" fmla="*/ 233443 w 4039508"/>
                  <a:gd name="connsiteY88" fmla="*/ 2562188 h 4430345"/>
                  <a:gd name="connsiteX89" fmla="*/ 396405 w 4039508"/>
                  <a:gd name="connsiteY89" fmla="*/ 2716097 h 4430345"/>
                  <a:gd name="connsiteX90" fmla="*/ 52374 w 4039508"/>
                  <a:gd name="connsiteY90" fmla="*/ 2245317 h 4430345"/>
                  <a:gd name="connsiteX91" fmla="*/ 151962 w 4039508"/>
                  <a:gd name="connsiteY91" fmla="*/ 2227210 h 4430345"/>
                  <a:gd name="connsiteX92" fmla="*/ 216040 w 4039508"/>
                  <a:gd name="connsiteY92" fmla="*/ 1947256 h 4430345"/>
                  <a:gd name="connsiteX93" fmla="*/ 369245 w 4039508"/>
                  <a:gd name="connsiteY93" fmla="*/ 1991820 h 4430345"/>
                  <a:gd name="connsiteX94" fmla="*/ 540558 w 4039508"/>
                  <a:gd name="connsiteY94" fmla="*/ 2022453 h 4430345"/>
                  <a:gd name="connsiteX95" fmla="*/ 500830 w 4039508"/>
                  <a:gd name="connsiteY95" fmla="*/ 2262721 h 4430345"/>
                  <a:gd name="connsiteX96" fmla="*/ 613689 w 403950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716090 w 4039838"/>
                  <a:gd name="connsiteY44" fmla="*/ 2570003 h 4430345"/>
                  <a:gd name="connsiteX45" fmla="*/ 3634966 w 4039838"/>
                  <a:gd name="connsiteY45" fmla="*/ 2686912 h 4430345"/>
                  <a:gd name="connsiteX46" fmla="*/ 3528160 w 4039838"/>
                  <a:gd name="connsiteY46" fmla="*/ 2631143 h 4430345"/>
                  <a:gd name="connsiteX47" fmla="*/ 3302568 w 4039838"/>
                  <a:gd name="connsiteY47" fmla="*/ 2779471 h 4430345"/>
                  <a:gd name="connsiteX48" fmla="*/ 3275407 w 4039838"/>
                  <a:gd name="connsiteY48" fmla="*/ 2556607 h 4430345"/>
                  <a:gd name="connsiteX49" fmla="*/ 3397981 w 4039838"/>
                  <a:gd name="connsiteY49" fmla="*/ 2535028 h 4430345"/>
                  <a:gd name="connsiteX50" fmla="*/ 3501744 w 4039838"/>
                  <a:gd name="connsiteY50" fmla="*/ 2453547 h 4430345"/>
                  <a:gd name="connsiteX51" fmla="*/ 3492691 w 4039838"/>
                  <a:gd name="connsiteY51" fmla="*/ 2344905 h 4430345"/>
                  <a:gd name="connsiteX52" fmla="*/ 3592279 w 4039838"/>
                  <a:gd name="connsiteY52" fmla="*/ 2272477 h 4430345"/>
                  <a:gd name="connsiteX53" fmla="*/ 3610386 w 4039838"/>
                  <a:gd name="connsiteY53" fmla="*/ 1964660 h 4430345"/>
                  <a:gd name="connsiteX54" fmla="*/ 2940429 w 4039838"/>
                  <a:gd name="connsiteY54" fmla="*/ 2435440 h 4430345"/>
                  <a:gd name="connsiteX55" fmla="*/ 2786520 w 4039838"/>
                  <a:gd name="connsiteY55" fmla="*/ 2009926 h 4430345"/>
                  <a:gd name="connsiteX56" fmla="*/ 2379115 w 4039838"/>
                  <a:gd name="connsiteY56" fmla="*/ 2643669 h 4430345"/>
                  <a:gd name="connsiteX57" fmla="*/ 1528089 w 4039838"/>
                  <a:gd name="connsiteY57" fmla="*/ 2670830 h 4430345"/>
                  <a:gd name="connsiteX58" fmla="*/ 1434784 w 4039838"/>
                  <a:gd name="connsiteY58" fmla="*/ 2764595 h 4430345"/>
                  <a:gd name="connsiteX59" fmla="*/ 1679400 w 4039838"/>
                  <a:gd name="connsiteY59" fmla="*/ 2744211 h 4430345"/>
                  <a:gd name="connsiteX60" fmla="*/ 1446330 w 4039838"/>
                  <a:gd name="connsiteY60" fmla="*/ 3300589 h 4430345"/>
                  <a:gd name="connsiteX61" fmla="*/ 957153 w 4039838"/>
                  <a:gd name="connsiteY61" fmla="*/ 3705230 h 4430345"/>
                  <a:gd name="connsiteX62" fmla="*/ 946100 w 4039838"/>
                  <a:gd name="connsiteY62" fmla="*/ 4096801 h 4430345"/>
                  <a:gd name="connsiteX63" fmla="*/ 907712 w 4039838"/>
                  <a:gd name="connsiteY63" fmla="*/ 4261284 h 4430345"/>
                  <a:gd name="connsiteX64" fmla="*/ 942639 w 4039838"/>
                  <a:gd name="connsiteY64" fmla="*/ 4357514 h 4430345"/>
                  <a:gd name="connsiteX65" fmla="*/ 769978 w 4039838"/>
                  <a:gd name="connsiteY65" fmla="*/ 4305413 h 4430345"/>
                  <a:gd name="connsiteX66" fmla="*/ 773728 w 4039838"/>
                  <a:gd name="connsiteY66" fmla="*/ 4140557 h 4430345"/>
                  <a:gd name="connsiteX67" fmla="*/ 823541 w 4039838"/>
                  <a:gd name="connsiteY67" fmla="*/ 3998410 h 4430345"/>
                  <a:gd name="connsiteX68" fmla="*/ 849684 w 4039838"/>
                  <a:gd name="connsiteY68" fmla="*/ 3646840 h 4430345"/>
                  <a:gd name="connsiteX69" fmla="*/ 1273288 w 4039838"/>
                  <a:gd name="connsiteY69" fmla="*/ 3214472 h 4430345"/>
                  <a:gd name="connsiteX70" fmla="*/ 1229324 w 4039838"/>
                  <a:gd name="connsiteY70" fmla="*/ 3223091 h 4430345"/>
                  <a:gd name="connsiteX71" fmla="*/ 691977 w 4039838"/>
                  <a:gd name="connsiteY71" fmla="*/ 3539441 h 4430345"/>
                  <a:gd name="connsiteX72" fmla="*/ 595582 w 4039838"/>
                  <a:gd name="connsiteY72" fmla="*/ 4193640 h 4430345"/>
                  <a:gd name="connsiteX73" fmla="*/ 615456 w 4039838"/>
                  <a:gd name="connsiteY73" fmla="*/ 4312004 h 4430345"/>
                  <a:gd name="connsiteX74" fmla="*/ 701311 w 4039838"/>
                  <a:gd name="connsiteY74" fmla="*/ 4412007 h 4430345"/>
                  <a:gd name="connsiteX75" fmla="*/ 365531 w 4039838"/>
                  <a:gd name="connsiteY75" fmla="*/ 4408833 h 4430345"/>
                  <a:gd name="connsiteX76" fmla="*/ 405459 w 4039838"/>
                  <a:gd name="connsiteY76" fmla="*/ 4273293 h 4430345"/>
                  <a:gd name="connsiteX77" fmla="*/ 331172 w 4039838"/>
                  <a:gd name="connsiteY77" fmla="*/ 4171327 h 4430345"/>
                  <a:gd name="connsiteX78" fmla="*/ 378299 w 4039838"/>
                  <a:gd name="connsiteY78" fmla="*/ 4101278 h 4430345"/>
                  <a:gd name="connsiteX79" fmla="*/ 450726 w 4039838"/>
                  <a:gd name="connsiteY79" fmla="*/ 3721032 h 4430345"/>
                  <a:gd name="connsiteX80" fmla="*/ 405459 w 4039838"/>
                  <a:gd name="connsiteY80" fmla="*/ 3494695 h 4430345"/>
                  <a:gd name="connsiteX81" fmla="*/ 731384 w 4039838"/>
                  <a:gd name="connsiteY81" fmla="*/ 3250252 h 4430345"/>
                  <a:gd name="connsiteX82" fmla="*/ 668009 w 4039838"/>
                  <a:gd name="connsiteY82" fmla="*/ 2779471 h 4430345"/>
                  <a:gd name="connsiteX83" fmla="*/ 477887 w 4039838"/>
                  <a:gd name="connsiteY83" fmla="*/ 3186877 h 4430345"/>
                  <a:gd name="connsiteX84" fmla="*/ 7106 w 4039838"/>
                  <a:gd name="connsiteY84" fmla="*/ 3313626 h 4430345"/>
                  <a:gd name="connsiteX85" fmla="*/ 58515 w 4039838"/>
                  <a:gd name="connsiteY85" fmla="*/ 2706410 h 4430345"/>
                  <a:gd name="connsiteX86" fmla="*/ 151962 w 4039838"/>
                  <a:gd name="connsiteY86" fmla="*/ 2634616 h 4430345"/>
                  <a:gd name="connsiteX87" fmla="*/ 67184 w 4039838"/>
                  <a:gd name="connsiteY87" fmla="*/ 2373013 h 4430345"/>
                  <a:gd name="connsiteX88" fmla="*/ 233443 w 4039838"/>
                  <a:gd name="connsiteY88" fmla="*/ 2562188 h 4430345"/>
                  <a:gd name="connsiteX89" fmla="*/ 396405 w 4039838"/>
                  <a:gd name="connsiteY89" fmla="*/ 2716097 h 4430345"/>
                  <a:gd name="connsiteX90" fmla="*/ 52374 w 4039838"/>
                  <a:gd name="connsiteY90" fmla="*/ 2245317 h 4430345"/>
                  <a:gd name="connsiteX91" fmla="*/ 151962 w 4039838"/>
                  <a:gd name="connsiteY91" fmla="*/ 2227210 h 4430345"/>
                  <a:gd name="connsiteX92" fmla="*/ 216040 w 4039838"/>
                  <a:gd name="connsiteY92" fmla="*/ 1947256 h 4430345"/>
                  <a:gd name="connsiteX93" fmla="*/ 369245 w 4039838"/>
                  <a:gd name="connsiteY93" fmla="*/ 1991820 h 4430345"/>
                  <a:gd name="connsiteX94" fmla="*/ 540558 w 4039838"/>
                  <a:gd name="connsiteY94" fmla="*/ 2022453 h 4430345"/>
                  <a:gd name="connsiteX95" fmla="*/ 500830 w 4039838"/>
                  <a:gd name="connsiteY95" fmla="*/ 2262721 h 4430345"/>
                  <a:gd name="connsiteX96" fmla="*/ 613689 w 403983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634966 w 4039838"/>
                  <a:gd name="connsiteY44" fmla="*/ 2686912 h 4430345"/>
                  <a:gd name="connsiteX45" fmla="*/ 3528160 w 4039838"/>
                  <a:gd name="connsiteY45" fmla="*/ 2631143 h 4430345"/>
                  <a:gd name="connsiteX46" fmla="*/ 3302568 w 4039838"/>
                  <a:gd name="connsiteY46" fmla="*/ 2779471 h 4430345"/>
                  <a:gd name="connsiteX47" fmla="*/ 3275407 w 4039838"/>
                  <a:gd name="connsiteY47" fmla="*/ 2556607 h 4430345"/>
                  <a:gd name="connsiteX48" fmla="*/ 3397981 w 4039838"/>
                  <a:gd name="connsiteY48" fmla="*/ 2535028 h 4430345"/>
                  <a:gd name="connsiteX49" fmla="*/ 3501744 w 4039838"/>
                  <a:gd name="connsiteY49" fmla="*/ 2453547 h 4430345"/>
                  <a:gd name="connsiteX50" fmla="*/ 3492691 w 4039838"/>
                  <a:gd name="connsiteY50" fmla="*/ 2344905 h 4430345"/>
                  <a:gd name="connsiteX51" fmla="*/ 3592279 w 4039838"/>
                  <a:gd name="connsiteY51" fmla="*/ 2272477 h 4430345"/>
                  <a:gd name="connsiteX52" fmla="*/ 3610386 w 4039838"/>
                  <a:gd name="connsiteY52" fmla="*/ 1964660 h 4430345"/>
                  <a:gd name="connsiteX53" fmla="*/ 2940429 w 4039838"/>
                  <a:gd name="connsiteY53" fmla="*/ 2435440 h 4430345"/>
                  <a:gd name="connsiteX54" fmla="*/ 2786520 w 4039838"/>
                  <a:gd name="connsiteY54" fmla="*/ 2009926 h 4430345"/>
                  <a:gd name="connsiteX55" fmla="*/ 2379115 w 4039838"/>
                  <a:gd name="connsiteY55" fmla="*/ 2643669 h 4430345"/>
                  <a:gd name="connsiteX56" fmla="*/ 1528089 w 4039838"/>
                  <a:gd name="connsiteY56" fmla="*/ 2670830 h 4430345"/>
                  <a:gd name="connsiteX57" fmla="*/ 1434784 w 4039838"/>
                  <a:gd name="connsiteY57" fmla="*/ 2764595 h 4430345"/>
                  <a:gd name="connsiteX58" fmla="*/ 1679400 w 4039838"/>
                  <a:gd name="connsiteY58" fmla="*/ 2744211 h 4430345"/>
                  <a:gd name="connsiteX59" fmla="*/ 1446330 w 4039838"/>
                  <a:gd name="connsiteY59" fmla="*/ 3300589 h 4430345"/>
                  <a:gd name="connsiteX60" fmla="*/ 957153 w 4039838"/>
                  <a:gd name="connsiteY60" fmla="*/ 3705230 h 4430345"/>
                  <a:gd name="connsiteX61" fmla="*/ 946100 w 4039838"/>
                  <a:gd name="connsiteY61" fmla="*/ 4096801 h 4430345"/>
                  <a:gd name="connsiteX62" fmla="*/ 907712 w 4039838"/>
                  <a:gd name="connsiteY62" fmla="*/ 4261284 h 4430345"/>
                  <a:gd name="connsiteX63" fmla="*/ 942639 w 4039838"/>
                  <a:gd name="connsiteY63" fmla="*/ 4357514 h 4430345"/>
                  <a:gd name="connsiteX64" fmla="*/ 769978 w 4039838"/>
                  <a:gd name="connsiteY64" fmla="*/ 4305413 h 4430345"/>
                  <a:gd name="connsiteX65" fmla="*/ 773728 w 4039838"/>
                  <a:gd name="connsiteY65" fmla="*/ 4140557 h 4430345"/>
                  <a:gd name="connsiteX66" fmla="*/ 823541 w 4039838"/>
                  <a:gd name="connsiteY66" fmla="*/ 3998410 h 4430345"/>
                  <a:gd name="connsiteX67" fmla="*/ 849684 w 4039838"/>
                  <a:gd name="connsiteY67" fmla="*/ 3646840 h 4430345"/>
                  <a:gd name="connsiteX68" fmla="*/ 1273288 w 4039838"/>
                  <a:gd name="connsiteY68" fmla="*/ 3214472 h 4430345"/>
                  <a:gd name="connsiteX69" fmla="*/ 1229324 w 4039838"/>
                  <a:gd name="connsiteY69" fmla="*/ 3223091 h 4430345"/>
                  <a:gd name="connsiteX70" fmla="*/ 691977 w 4039838"/>
                  <a:gd name="connsiteY70" fmla="*/ 3539441 h 4430345"/>
                  <a:gd name="connsiteX71" fmla="*/ 595582 w 4039838"/>
                  <a:gd name="connsiteY71" fmla="*/ 4193640 h 4430345"/>
                  <a:gd name="connsiteX72" fmla="*/ 615456 w 4039838"/>
                  <a:gd name="connsiteY72" fmla="*/ 4312004 h 4430345"/>
                  <a:gd name="connsiteX73" fmla="*/ 701311 w 4039838"/>
                  <a:gd name="connsiteY73" fmla="*/ 4412007 h 4430345"/>
                  <a:gd name="connsiteX74" fmla="*/ 365531 w 4039838"/>
                  <a:gd name="connsiteY74" fmla="*/ 4408833 h 4430345"/>
                  <a:gd name="connsiteX75" fmla="*/ 405459 w 4039838"/>
                  <a:gd name="connsiteY75" fmla="*/ 4273293 h 4430345"/>
                  <a:gd name="connsiteX76" fmla="*/ 331172 w 4039838"/>
                  <a:gd name="connsiteY76" fmla="*/ 4171327 h 4430345"/>
                  <a:gd name="connsiteX77" fmla="*/ 378299 w 4039838"/>
                  <a:gd name="connsiteY77" fmla="*/ 4101278 h 4430345"/>
                  <a:gd name="connsiteX78" fmla="*/ 450726 w 4039838"/>
                  <a:gd name="connsiteY78" fmla="*/ 3721032 h 4430345"/>
                  <a:gd name="connsiteX79" fmla="*/ 405459 w 4039838"/>
                  <a:gd name="connsiteY79" fmla="*/ 3494695 h 4430345"/>
                  <a:gd name="connsiteX80" fmla="*/ 731384 w 4039838"/>
                  <a:gd name="connsiteY80" fmla="*/ 3250252 h 4430345"/>
                  <a:gd name="connsiteX81" fmla="*/ 668009 w 4039838"/>
                  <a:gd name="connsiteY81" fmla="*/ 2779471 h 4430345"/>
                  <a:gd name="connsiteX82" fmla="*/ 477887 w 4039838"/>
                  <a:gd name="connsiteY82" fmla="*/ 3186877 h 4430345"/>
                  <a:gd name="connsiteX83" fmla="*/ 7106 w 4039838"/>
                  <a:gd name="connsiteY83" fmla="*/ 3313626 h 4430345"/>
                  <a:gd name="connsiteX84" fmla="*/ 58515 w 4039838"/>
                  <a:gd name="connsiteY84" fmla="*/ 2706410 h 4430345"/>
                  <a:gd name="connsiteX85" fmla="*/ 151962 w 4039838"/>
                  <a:gd name="connsiteY85" fmla="*/ 2634616 h 4430345"/>
                  <a:gd name="connsiteX86" fmla="*/ 67184 w 4039838"/>
                  <a:gd name="connsiteY86" fmla="*/ 2373013 h 4430345"/>
                  <a:gd name="connsiteX87" fmla="*/ 233443 w 4039838"/>
                  <a:gd name="connsiteY87" fmla="*/ 2562188 h 4430345"/>
                  <a:gd name="connsiteX88" fmla="*/ 396405 w 4039838"/>
                  <a:gd name="connsiteY88" fmla="*/ 2716097 h 4430345"/>
                  <a:gd name="connsiteX89" fmla="*/ 52374 w 4039838"/>
                  <a:gd name="connsiteY89" fmla="*/ 2245317 h 4430345"/>
                  <a:gd name="connsiteX90" fmla="*/ 151962 w 4039838"/>
                  <a:gd name="connsiteY90" fmla="*/ 2227210 h 4430345"/>
                  <a:gd name="connsiteX91" fmla="*/ 216040 w 4039838"/>
                  <a:gd name="connsiteY91" fmla="*/ 1947256 h 4430345"/>
                  <a:gd name="connsiteX92" fmla="*/ 369245 w 4039838"/>
                  <a:gd name="connsiteY92" fmla="*/ 1991820 h 4430345"/>
                  <a:gd name="connsiteX93" fmla="*/ 540558 w 4039838"/>
                  <a:gd name="connsiteY93" fmla="*/ 2022453 h 4430345"/>
                  <a:gd name="connsiteX94" fmla="*/ 500830 w 4039838"/>
                  <a:gd name="connsiteY94" fmla="*/ 2262721 h 4430345"/>
                  <a:gd name="connsiteX95" fmla="*/ 613689 w 4039838"/>
                  <a:gd name="connsiteY95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528160 w 4039838"/>
                  <a:gd name="connsiteY44" fmla="*/ 2631143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52854 w 4039838"/>
                  <a:gd name="connsiteY63" fmla="*/ 4322537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44806 w 4039838"/>
                  <a:gd name="connsiteY12" fmla="*/ 857891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84774 w 4039838"/>
                  <a:gd name="connsiteY33" fmla="*/ 714548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12712 w 4039838"/>
                  <a:gd name="connsiteY44" fmla="*/ 2489293 h 4434171"/>
                  <a:gd name="connsiteX45" fmla="*/ 3494041 w 4039838"/>
                  <a:gd name="connsiteY45" fmla="*/ 2624319 h 4434171"/>
                  <a:gd name="connsiteX46" fmla="*/ 3302568 w 4039838"/>
                  <a:gd name="connsiteY46" fmla="*/ 2779471 h 4434171"/>
                  <a:gd name="connsiteX47" fmla="*/ 3275407 w 4039838"/>
                  <a:gd name="connsiteY47" fmla="*/ 2556607 h 4434171"/>
                  <a:gd name="connsiteX48" fmla="*/ 3397981 w 4039838"/>
                  <a:gd name="connsiteY48" fmla="*/ 2535028 h 4434171"/>
                  <a:gd name="connsiteX49" fmla="*/ 3501744 w 4039838"/>
                  <a:gd name="connsiteY49" fmla="*/ 2453547 h 4434171"/>
                  <a:gd name="connsiteX50" fmla="*/ 3492691 w 4039838"/>
                  <a:gd name="connsiteY50" fmla="*/ 2344905 h 4434171"/>
                  <a:gd name="connsiteX51" fmla="*/ 3592279 w 4039838"/>
                  <a:gd name="connsiteY51" fmla="*/ 2272477 h 4434171"/>
                  <a:gd name="connsiteX52" fmla="*/ 3610386 w 4039838"/>
                  <a:gd name="connsiteY52" fmla="*/ 1964660 h 4434171"/>
                  <a:gd name="connsiteX53" fmla="*/ 2940429 w 4039838"/>
                  <a:gd name="connsiteY53" fmla="*/ 2435440 h 4434171"/>
                  <a:gd name="connsiteX54" fmla="*/ 2786520 w 4039838"/>
                  <a:gd name="connsiteY54" fmla="*/ 2009926 h 4434171"/>
                  <a:gd name="connsiteX55" fmla="*/ 2379115 w 4039838"/>
                  <a:gd name="connsiteY55" fmla="*/ 2643669 h 4434171"/>
                  <a:gd name="connsiteX56" fmla="*/ 1528089 w 4039838"/>
                  <a:gd name="connsiteY56" fmla="*/ 2670830 h 4434171"/>
                  <a:gd name="connsiteX57" fmla="*/ 1434784 w 4039838"/>
                  <a:gd name="connsiteY57" fmla="*/ 2764595 h 4434171"/>
                  <a:gd name="connsiteX58" fmla="*/ 1673398 w 4039838"/>
                  <a:gd name="connsiteY58" fmla="*/ 2721086 h 4434171"/>
                  <a:gd name="connsiteX59" fmla="*/ 1456378 w 4039838"/>
                  <a:gd name="connsiteY59" fmla="*/ 3315661 h 4434171"/>
                  <a:gd name="connsiteX60" fmla="*/ 1037539 w 4039838"/>
                  <a:gd name="connsiteY60" fmla="*/ 3647452 h 4434171"/>
                  <a:gd name="connsiteX61" fmla="*/ 963684 w 4039838"/>
                  <a:gd name="connsiteY61" fmla="*/ 4187236 h 4434171"/>
                  <a:gd name="connsiteX62" fmla="*/ 978051 w 4039838"/>
                  <a:gd name="connsiteY62" fmla="*/ 4228627 h 4434171"/>
                  <a:gd name="connsiteX63" fmla="*/ 1018002 w 4039838"/>
                  <a:gd name="connsiteY63" fmla="*/ 4302248 h 4434171"/>
                  <a:gd name="connsiteX64" fmla="*/ 798071 w 4039838"/>
                  <a:gd name="connsiteY64" fmla="*/ 4289880 h 4434171"/>
                  <a:gd name="connsiteX65" fmla="*/ 823937 w 4039838"/>
                  <a:gd name="connsiteY65" fmla="*/ 4179700 h 4434171"/>
                  <a:gd name="connsiteX66" fmla="*/ 773728 w 4039838"/>
                  <a:gd name="connsiteY66" fmla="*/ 4105388 h 4434171"/>
                  <a:gd name="connsiteX67" fmla="*/ 827075 w 4039838"/>
                  <a:gd name="connsiteY67" fmla="*/ 3601622 h 4434171"/>
                  <a:gd name="connsiteX68" fmla="*/ 1022079 w 4039838"/>
                  <a:gd name="connsiteY68" fmla="*/ 3488290 h 4434171"/>
                  <a:gd name="connsiteX69" fmla="*/ 1071062 w 4039838"/>
                  <a:gd name="connsiteY69" fmla="*/ 3341159 h 4434171"/>
                  <a:gd name="connsiteX70" fmla="*/ 691977 w 4039838"/>
                  <a:gd name="connsiteY70" fmla="*/ 3539441 h 4434171"/>
                  <a:gd name="connsiteX71" fmla="*/ 595582 w 4039838"/>
                  <a:gd name="connsiteY71" fmla="*/ 4193640 h 4434171"/>
                  <a:gd name="connsiteX72" fmla="*/ 615456 w 4039838"/>
                  <a:gd name="connsiteY72" fmla="*/ 4312004 h 4434171"/>
                  <a:gd name="connsiteX73" fmla="*/ 673914 w 4039838"/>
                  <a:gd name="connsiteY73" fmla="*/ 4418856 h 4434171"/>
                  <a:gd name="connsiteX74" fmla="*/ 365531 w 4039838"/>
                  <a:gd name="connsiteY74" fmla="*/ 4408833 h 4434171"/>
                  <a:gd name="connsiteX75" fmla="*/ 405459 w 4039838"/>
                  <a:gd name="connsiteY75" fmla="*/ 4273293 h 4434171"/>
                  <a:gd name="connsiteX76" fmla="*/ 331172 w 4039838"/>
                  <a:gd name="connsiteY76" fmla="*/ 4171327 h 4434171"/>
                  <a:gd name="connsiteX77" fmla="*/ 378299 w 4039838"/>
                  <a:gd name="connsiteY77" fmla="*/ 4101278 h 4434171"/>
                  <a:gd name="connsiteX78" fmla="*/ 450726 w 4039838"/>
                  <a:gd name="connsiteY78" fmla="*/ 3721032 h 4434171"/>
                  <a:gd name="connsiteX79" fmla="*/ 405459 w 4039838"/>
                  <a:gd name="connsiteY79" fmla="*/ 3494695 h 4434171"/>
                  <a:gd name="connsiteX80" fmla="*/ 731384 w 4039838"/>
                  <a:gd name="connsiteY80" fmla="*/ 3250252 h 4434171"/>
                  <a:gd name="connsiteX81" fmla="*/ 668009 w 4039838"/>
                  <a:gd name="connsiteY81" fmla="*/ 2779471 h 4434171"/>
                  <a:gd name="connsiteX82" fmla="*/ 477887 w 4039838"/>
                  <a:gd name="connsiteY82" fmla="*/ 3186877 h 4434171"/>
                  <a:gd name="connsiteX83" fmla="*/ 7106 w 4039838"/>
                  <a:gd name="connsiteY83" fmla="*/ 3313626 h 4434171"/>
                  <a:gd name="connsiteX84" fmla="*/ 58515 w 4039838"/>
                  <a:gd name="connsiteY84" fmla="*/ 2706410 h 4434171"/>
                  <a:gd name="connsiteX85" fmla="*/ 151962 w 4039838"/>
                  <a:gd name="connsiteY85" fmla="*/ 2634616 h 4434171"/>
                  <a:gd name="connsiteX86" fmla="*/ 67184 w 4039838"/>
                  <a:gd name="connsiteY86" fmla="*/ 2373013 h 4434171"/>
                  <a:gd name="connsiteX87" fmla="*/ 233443 w 4039838"/>
                  <a:gd name="connsiteY87" fmla="*/ 2562188 h 4434171"/>
                  <a:gd name="connsiteX88" fmla="*/ 396405 w 4039838"/>
                  <a:gd name="connsiteY88" fmla="*/ 2716097 h 4434171"/>
                  <a:gd name="connsiteX89" fmla="*/ 52374 w 4039838"/>
                  <a:gd name="connsiteY89" fmla="*/ 2245317 h 4434171"/>
                  <a:gd name="connsiteX90" fmla="*/ 151962 w 4039838"/>
                  <a:gd name="connsiteY90" fmla="*/ 2227210 h 4434171"/>
                  <a:gd name="connsiteX91" fmla="*/ 216040 w 4039838"/>
                  <a:gd name="connsiteY91" fmla="*/ 1947256 h 4434171"/>
                  <a:gd name="connsiteX92" fmla="*/ 369245 w 4039838"/>
                  <a:gd name="connsiteY92" fmla="*/ 1991820 h 4434171"/>
                  <a:gd name="connsiteX93" fmla="*/ 540558 w 4039838"/>
                  <a:gd name="connsiteY93" fmla="*/ 2022453 h 4434171"/>
                  <a:gd name="connsiteX94" fmla="*/ 500830 w 4039838"/>
                  <a:gd name="connsiteY94" fmla="*/ 2262721 h 4434171"/>
                  <a:gd name="connsiteX95" fmla="*/ 613689 w 4039838"/>
                  <a:gd name="connsiteY95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494041 w 4039838"/>
                  <a:gd name="connsiteY46" fmla="*/ 2624319 h 4434171"/>
                  <a:gd name="connsiteX47" fmla="*/ 3302568 w 4039838"/>
                  <a:gd name="connsiteY47" fmla="*/ 2779471 h 4434171"/>
                  <a:gd name="connsiteX48" fmla="*/ 3275407 w 4039838"/>
                  <a:gd name="connsiteY48" fmla="*/ 2556607 h 4434171"/>
                  <a:gd name="connsiteX49" fmla="*/ 3397981 w 4039838"/>
                  <a:gd name="connsiteY49" fmla="*/ 2535028 h 4434171"/>
                  <a:gd name="connsiteX50" fmla="*/ 3501744 w 4039838"/>
                  <a:gd name="connsiteY50" fmla="*/ 2453547 h 4434171"/>
                  <a:gd name="connsiteX51" fmla="*/ 3492691 w 4039838"/>
                  <a:gd name="connsiteY51" fmla="*/ 2344905 h 4434171"/>
                  <a:gd name="connsiteX52" fmla="*/ 3592279 w 4039838"/>
                  <a:gd name="connsiteY52" fmla="*/ 2272477 h 4434171"/>
                  <a:gd name="connsiteX53" fmla="*/ 3610386 w 4039838"/>
                  <a:gd name="connsiteY53" fmla="*/ 1964660 h 4434171"/>
                  <a:gd name="connsiteX54" fmla="*/ 2940429 w 4039838"/>
                  <a:gd name="connsiteY54" fmla="*/ 2435440 h 4434171"/>
                  <a:gd name="connsiteX55" fmla="*/ 2786520 w 4039838"/>
                  <a:gd name="connsiteY55" fmla="*/ 2009926 h 4434171"/>
                  <a:gd name="connsiteX56" fmla="*/ 2379115 w 4039838"/>
                  <a:gd name="connsiteY56" fmla="*/ 2643669 h 4434171"/>
                  <a:gd name="connsiteX57" fmla="*/ 1528089 w 4039838"/>
                  <a:gd name="connsiteY57" fmla="*/ 2670830 h 4434171"/>
                  <a:gd name="connsiteX58" fmla="*/ 1434784 w 4039838"/>
                  <a:gd name="connsiteY58" fmla="*/ 2764595 h 4434171"/>
                  <a:gd name="connsiteX59" fmla="*/ 1673398 w 4039838"/>
                  <a:gd name="connsiteY59" fmla="*/ 2721086 h 4434171"/>
                  <a:gd name="connsiteX60" fmla="*/ 1456378 w 4039838"/>
                  <a:gd name="connsiteY60" fmla="*/ 3315661 h 4434171"/>
                  <a:gd name="connsiteX61" fmla="*/ 1037539 w 4039838"/>
                  <a:gd name="connsiteY61" fmla="*/ 3647452 h 4434171"/>
                  <a:gd name="connsiteX62" fmla="*/ 963684 w 4039838"/>
                  <a:gd name="connsiteY62" fmla="*/ 4187236 h 4434171"/>
                  <a:gd name="connsiteX63" fmla="*/ 978051 w 4039838"/>
                  <a:gd name="connsiteY63" fmla="*/ 4228627 h 4434171"/>
                  <a:gd name="connsiteX64" fmla="*/ 1018002 w 4039838"/>
                  <a:gd name="connsiteY64" fmla="*/ 4302248 h 4434171"/>
                  <a:gd name="connsiteX65" fmla="*/ 798071 w 4039838"/>
                  <a:gd name="connsiteY65" fmla="*/ 4289880 h 4434171"/>
                  <a:gd name="connsiteX66" fmla="*/ 823937 w 4039838"/>
                  <a:gd name="connsiteY66" fmla="*/ 4179700 h 4434171"/>
                  <a:gd name="connsiteX67" fmla="*/ 773728 w 4039838"/>
                  <a:gd name="connsiteY67" fmla="*/ 4105388 h 4434171"/>
                  <a:gd name="connsiteX68" fmla="*/ 827075 w 4039838"/>
                  <a:gd name="connsiteY68" fmla="*/ 3601622 h 4434171"/>
                  <a:gd name="connsiteX69" fmla="*/ 1022079 w 4039838"/>
                  <a:gd name="connsiteY69" fmla="*/ 3488290 h 4434171"/>
                  <a:gd name="connsiteX70" fmla="*/ 1071062 w 4039838"/>
                  <a:gd name="connsiteY70" fmla="*/ 3341159 h 4434171"/>
                  <a:gd name="connsiteX71" fmla="*/ 691977 w 4039838"/>
                  <a:gd name="connsiteY71" fmla="*/ 3539441 h 4434171"/>
                  <a:gd name="connsiteX72" fmla="*/ 595582 w 4039838"/>
                  <a:gd name="connsiteY72" fmla="*/ 4193640 h 4434171"/>
                  <a:gd name="connsiteX73" fmla="*/ 615456 w 4039838"/>
                  <a:gd name="connsiteY73" fmla="*/ 4312004 h 4434171"/>
                  <a:gd name="connsiteX74" fmla="*/ 673914 w 4039838"/>
                  <a:gd name="connsiteY74" fmla="*/ 4418856 h 4434171"/>
                  <a:gd name="connsiteX75" fmla="*/ 365531 w 4039838"/>
                  <a:gd name="connsiteY75" fmla="*/ 4408833 h 4434171"/>
                  <a:gd name="connsiteX76" fmla="*/ 405459 w 4039838"/>
                  <a:gd name="connsiteY76" fmla="*/ 4273293 h 4434171"/>
                  <a:gd name="connsiteX77" fmla="*/ 331172 w 4039838"/>
                  <a:gd name="connsiteY77" fmla="*/ 4171327 h 4434171"/>
                  <a:gd name="connsiteX78" fmla="*/ 378299 w 4039838"/>
                  <a:gd name="connsiteY78" fmla="*/ 4101278 h 4434171"/>
                  <a:gd name="connsiteX79" fmla="*/ 450726 w 4039838"/>
                  <a:gd name="connsiteY79" fmla="*/ 3721032 h 4434171"/>
                  <a:gd name="connsiteX80" fmla="*/ 405459 w 4039838"/>
                  <a:gd name="connsiteY80" fmla="*/ 3494695 h 4434171"/>
                  <a:gd name="connsiteX81" fmla="*/ 731384 w 4039838"/>
                  <a:gd name="connsiteY81" fmla="*/ 3250252 h 4434171"/>
                  <a:gd name="connsiteX82" fmla="*/ 668009 w 4039838"/>
                  <a:gd name="connsiteY82" fmla="*/ 2779471 h 4434171"/>
                  <a:gd name="connsiteX83" fmla="*/ 477887 w 4039838"/>
                  <a:gd name="connsiteY83" fmla="*/ 3186877 h 4434171"/>
                  <a:gd name="connsiteX84" fmla="*/ 7106 w 4039838"/>
                  <a:gd name="connsiteY84" fmla="*/ 3313626 h 4434171"/>
                  <a:gd name="connsiteX85" fmla="*/ 58515 w 4039838"/>
                  <a:gd name="connsiteY85" fmla="*/ 2706410 h 4434171"/>
                  <a:gd name="connsiteX86" fmla="*/ 151962 w 4039838"/>
                  <a:gd name="connsiteY86" fmla="*/ 2634616 h 4434171"/>
                  <a:gd name="connsiteX87" fmla="*/ 67184 w 4039838"/>
                  <a:gd name="connsiteY87" fmla="*/ 2373013 h 4434171"/>
                  <a:gd name="connsiteX88" fmla="*/ 233443 w 4039838"/>
                  <a:gd name="connsiteY88" fmla="*/ 2562188 h 4434171"/>
                  <a:gd name="connsiteX89" fmla="*/ 396405 w 4039838"/>
                  <a:gd name="connsiteY89" fmla="*/ 2716097 h 4434171"/>
                  <a:gd name="connsiteX90" fmla="*/ 52374 w 4039838"/>
                  <a:gd name="connsiteY90" fmla="*/ 2245317 h 4434171"/>
                  <a:gd name="connsiteX91" fmla="*/ 151962 w 4039838"/>
                  <a:gd name="connsiteY91" fmla="*/ 2227210 h 4434171"/>
                  <a:gd name="connsiteX92" fmla="*/ 216040 w 4039838"/>
                  <a:gd name="connsiteY92" fmla="*/ 1947256 h 4434171"/>
                  <a:gd name="connsiteX93" fmla="*/ 369245 w 4039838"/>
                  <a:gd name="connsiteY93" fmla="*/ 1991820 h 4434171"/>
                  <a:gd name="connsiteX94" fmla="*/ 540558 w 4039838"/>
                  <a:gd name="connsiteY94" fmla="*/ 2022453 h 4434171"/>
                  <a:gd name="connsiteX95" fmla="*/ 500830 w 4039838"/>
                  <a:gd name="connsiteY95" fmla="*/ 2262721 h 4434171"/>
                  <a:gd name="connsiteX96" fmla="*/ 613689 w 4039838"/>
                  <a:gd name="connsiteY96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675832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75832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3244 w 4039838"/>
                  <a:gd name="connsiteY78" fmla="*/ 4204524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85727 w 4039838"/>
                  <a:gd name="connsiteY2" fmla="*/ 1310058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4039838" h="4434171">
                    <a:moveTo>
                      <a:pt x="666954" y="2239574"/>
                    </a:moveTo>
                    <a:cubicBezTo>
                      <a:pt x="744611" y="2174808"/>
                      <a:pt x="730312" y="2029044"/>
                      <a:pt x="966774" y="1874125"/>
                    </a:cubicBezTo>
                    <a:cubicBezTo>
                      <a:pt x="1203236" y="1719206"/>
                      <a:pt x="1889364" y="1911634"/>
                      <a:pt x="2085727" y="1310058"/>
                    </a:cubicBezTo>
                    <a:cubicBezTo>
                      <a:pt x="2331062" y="11365"/>
                      <a:pt x="3047926" y="316042"/>
                      <a:pt x="2989853" y="213925"/>
                    </a:cubicBezTo>
                    <a:lnTo>
                      <a:pt x="2950612" y="214532"/>
                    </a:lnTo>
                    <a:cubicBezTo>
                      <a:pt x="2119680" y="306535"/>
                      <a:pt x="2137003" y="1098036"/>
                      <a:pt x="2044136" y="1204168"/>
                    </a:cubicBezTo>
                    <a:cubicBezTo>
                      <a:pt x="1893080" y="1347707"/>
                      <a:pt x="1795657" y="1280936"/>
                      <a:pt x="1747593" y="1271700"/>
                    </a:cubicBezTo>
                    <a:cubicBezTo>
                      <a:pt x="1699529" y="1262464"/>
                      <a:pt x="1703805" y="1211865"/>
                      <a:pt x="1771207" y="1195115"/>
                    </a:cubicBezTo>
                    <a:cubicBezTo>
                      <a:pt x="1844745" y="1189000"/>
                      <a:pt x="1914842" y="1168078"/>
                      <a:pt x="1926441" y="1131741"/>
                    </a:cubicBezTo>
                    <a:cubicBezTo>
                      <a:pt x="1938040" y="1095404"/>
                      <a:pt x="1821187" y="1014814"/>
                      <a:pt x="1840803" y="977091"/>
                    </a:cubicBezTo>
                    <a:cubicBezTo>
                      <a:pt x="1860419" y="939368"/>
                      <a:pt x="2030926" y="935582"/>
                      <a:pt x="2044136" y="905404"/>
                    </a:cubicBezTo>
                    <a:cubicBezTo>
                      <a:pt x="2057346" y="875226"/>
                      <a:pt x="1955002" y="804799"/>
                      <a:pt x="1920063" y="796022"/>
                    </a:cubicBezTo>
                    <a:cubicBezTo>
                      <a:pt x="1885124" y="787245"/>
                      <a:pt x="1864876" y="793707"/>
                      <a:pt x="1834503" y="852740"/>
                    </a:cubicBezTo>
                    <a:cubicBezTo>
                      <a:pt x="1798794" y="786850"/>
                      <a:pt x="1800967" y="795530"/>
                      <a:pt x="1808746" y="760549"/>
                    </a:cubicBezTo>
                    <a:cubicBezTo>
                      <a:pt x="1816525" y="725568"/>
                      <a:pt x="1852505" y="688121"/>
                      <a:pt x="1881174" y="642854"/>
                    </a:cubicBezTo>
                    <a:cubicBezTo>
                      <a:pt x="1909843" y="597587"/>
                      <a:pt x="1864740" y="507876"/>
                      <a:pt x="1980762" y="488945"/>
                    </a:cubicBezTo>
                    <a:cubicBezTo>
                      <a:pt x="1976093" y="568392"/>
                      <a:pt x="1964562" y="594296"/>
                      <a:pt x="2016905" y="593885"/>
                    </a:cubicBezTo>
                    <a:cubicBezTo>
                      <a:pt x="2148986" y="549718"/>
                      <a:pt x="2104481" y="409864"/>
                      <a:pt x="2152778" y="362196"/>
                    </a:cubicBezTo>
                    <a:cubicBezTo>
                      <a:pt x="2201075" y="314528"/>
                      <a:pt x="2282545" y="330509"/>
                      <a:pt x="2306687" y="307875"/>
                    </a:cubicBezTo>
                    <a:cubicBezTo>
                      <a:pt x="2330829" y="285241"/>
                      <a:pt x="2238786" y="258081"/>
                      <a:pt x="2297633" y="226394"/>
                    </a:cubicBezTo>
                    <a:cubicBezTo>
                      <a:pt x="2331428" y="152953"/>
                      <a:pt x="2568927" y="168456"/>
                      <a:pt x="2655597" y="130279"/>
                    </a:cubicBezTo>
                    <a:cubicBezTo>
                      <a:pt x="2696338" y="104628"/>
                      <a:pt x="2503659" y="83626"/>
                      <a:pt x="2542077" y="72485"/>
                    </a:cubicBezTo>
                    <a:cubicBezTo>
                      <a:pt x="2734983" y="-17987"/>
                      <a:pt x="2842679" y="40526"/>
                      <a:pt x="2902810" y="63432"/>
                    </a:cubicBezTo>
                    <a:cubicBezTo>
                      <a:pt x="3000519" y="48761"/>
                      <a:pt x="3025882" y="65756"/>
                      <a:pt x="3094927" y="72143"/>
                    </a:cubicBezTo>
                    <a:cubicBezTo>
                      <a:pt x="3163972" y="78530"/>
                      <a:pt x="3135177" y="138820"/>
                      <a:pt x="3166766" y="126806"/>
                    </a:cubicBezTo>
                    <a:cubicBezTo>
                      <a:pt x="3198355" y="114792"/>
                      <a:pt x="3258810" y="-2960"/>
                      <a:pt x="3284461" y="58"/>
                    </a:cubicBezTo>
                    <a:cubicBezTo>
                      <a:pt x="3310113" y="3076"/>
                      <a:pt x="3313723" y="109891"/>
                      <a:pt x="3320675" y="144913"/>
                    </a:cubicBezTo>
                    <a:cubicBezTo>
                      <a:pt x="3327627" y="179935"/>
                      <a:pt x="3324339" y="188430"/>
                      <a:pt x="3326171" y="210188"/>
                    </a:cubicBezTo>
                    <a:cubicBezTo>
                      <a:pt x="3471136" y="263806"/>
                      <a:pt x="3656510" y="309715"/>
                      <a:pt x="3741722" y="403454"/>
                    </a:cubicBezTo>
                    <a:cubicBezTo>
                      <a:pt x="3843635" y="447089"/>
                      <a:pt x="3823349" y="414938"/>
                      <a:pt x="3904994" y="433883"/>
                    </a:cubicBezTo>
                    <a:cubicBezTo>
                      <a:pt x="4003954" y="534240"/>
                      <a:pt x="4057151" y="535357"/>
                      <a:pt x="4026845" y="688121"/>
                    </a:cubicBezTo>
                    <a:cubicBezTo>
                      <a:pt x="4017023" y="722428"/>
                      <a:pt x="3918204" y="695666"/>
                      <a:pt x="3900097" y="706228"/>
                    </a:cubicBezTo>
                    <a:cubicBezTo>
                      <a:pt x="3881990" y="716790"/>
                      <a:pt x="3964979" y="747709"/>
                      <a:pt x="3918203" y="751495"/>
                    </a:cubicBezTo>
                    <a:cubicBezTo>
                      <a:pt x="3809081" y="780219"/>
                      <a:pt x="3629260" y="741401"/>
                      <a:pt x="3546215" y="744844"/>
                    </a:cubicBezTo>
                    <a:cubicBezTo>
                      <a:pt x="3496421" y="719193"/>
                      <a:pt x="3576036" y="675694"/>
                      <a:pt x="3619439" y="597586"/>
                    </a:cubicBezTo>
                    <a:cubicBezTo>
                      <a:pt x="3514104" y="734718"/>
                      <a:pt x="3375579" y="764603"/>
                      <a:pt x="3305090" y="762328"/>
                    </a:cubicBezTo>
                    <a:cubicBezTo>
                      <a:pt x="3234601" y="760053"/>
                      <a:pt x="3072210" y="850270"/>
                      <a:pt x="3097352" y="484788"/>
                    </a:cubicBezTo>
                    <a:cubicBezTo>
                      <a:pt x="3055103" y="447065"/>
                      <a:pt x="3088707" y="273987"/>
                      <a:pt x="3082798" y="587879"/>
                    </a:cubicBezTo>
                    <a:cubicBezTo>
                      <a:pt x="3076889" y="901771"/>
                      <a:pt x="2945459" y="1161290"/>
                      <a:pt x="2985697" y="1240382"/>
                    </a:cubicBezTo>
                    <a:cubicBezTo>
                      <a:pt x="3503178" y="2013498"/>
                      <a:pt x="3154694" y="1872616"/>
                      <a:pt x="3275407" y="1955606"/>
                    </a:cubicBezTo>
                    <a:cubicBezTo>
                      <a:pt x="3425347" y="1884108"/>
                      <a:pt x="3717946" y="1641491"/>
                      <a:pt x="3768429" y="1755025"/>
                    </a:cubicBezTo>
                    <a:cubicBezTo>
                      <a:pt x="3894068" y="1722422"/>
                      <a:pt x="4018439" y="1661080"/>
                      <a:pt x="4033418" y="1776687"/>
                    </a:cubicBezTo>
                    <a:cubicBezTo>
                      <a:pt x="4066448" y="1840840"/>
                      <a:pt x="3963823" y="2027990"/>
                      <a:pt x="3912332" y="2123241"/>
                    </a:cubicBezTo>
                    <a:cubicBezTo>
                      <a:pt x="3860841" y="2218492"/>
                      <a:pt x="3767999" y="2295572"/>
                      <a:pt x="3724474" y="2348196"/>
                    </a:cubicBezTo>
                    <a:cubicBezTo>
                      <a:pt x="3680949" y="2400820"/>
                      <a:pt x="3669809" y="2415470"/>
                      <a:pt x="3651182" y="2438986"/>
                    </a:cubicBezTo>
                    <a:lnTo>
                      <a:pt x="3591998" y="2557356"/>
                    </a:lnTo>
                    <a:lnTo>
                      <a:pt x="3568324" y="2536640"/>
                    </a:lnTo>
                    <a:cubicBezTo>
                      <a:pt x="3548546" y="2559144"/>
                      <a:pt x="3538334" y="2583847"/>
                      <a:pt x="3494041" y="2624319"/>
                    </a:cubicBezTo>
                    <a:cubicBezTo>
                      <a:pt x="3449748" y="2664791"/>
                      <a:pt x="3339007" y="2790756"/>
                      <a:pt x="3302568" y="2779471"/>
                    </a:cubicBezTo>
                    <a:cubicBezTo>
                      <a:pt x="3266129" y="2768186"/>
                      <a:pt x="3259505" y="2597347"/>
                      <a:pt x="3275407" y="2556607"/>
                    </a:cubicBezTo>
                    <a:cubicBezTo>
                      <a:pt x="3291309" y="2515867"/>
                      <a:pt x="3360258" y="2552205"/>
                      <a:pt x="3397981" y="2535028"/>
                    </a:cubicBezTo>
                    <a:cubicBezTo>
                      <a:pt x="3435704" y="2517851"/>
                      <a:pt x="3485959" y="2485234"/>
                      <a:pt x="3501744" y="2453547"/>
                    </a:cubicBezTo>
                    <a:cubicBezTo>
                      <a:pt x="3517529" y="2421860"/>
                      <a:pt x="3477602" y="2375083"/>
                      <a:pt x="3492691" y="2344905"/>
                    </a:cubicBezTo>
                    <a:cubicBezTo>
                      <a:pt x="3507780" y="2314727"/>
                      <a:pt x="3572663" y="2335851"/>
                      <a:pt x="3592279" y="2272477"/>
                    </a:cubicBezTo>
                    <a:cubicBezTo>
                      <a:pt x="3611895" y="2209103"/>
                      <a:pt x="3606294" y="2000130"/>
                      <a:pt x="3610386" y="1964660"/>
                    </a:cubicBezTo>
                    <a:cubicBezTo>
                      <a:pt x="3501744" y="1991820"/>
                      <a:pt x="3203000" y="2352740"/>
                      <a:pt x="2940429" y="2435440"/>
                    </a:cubicBezTo>
                    <a:cubicBezTo>
                      <a:pt x="2832345" y="2442984"/>
                      <a:pt x="2818207" y="2017471"/>
                      <a:pt x="2786520" y="2009926"/>
                    </a:cubicBezTo>
                    <a:cubicBezTo>
                      <a:pt x="2754833" y="2002381"/>
                      <a:pt x="2916105" y="2515411"/>
                      <a:pt x="2379115" y="2643669"/>
                    </a:cubicBezTo>
                    <a:cubicBezTo>
                      <a:pt x="1842125" y="2771927"/>
                      <a:pt x="1959700" y="2603598"/>
                      <a:pt x="1528089" y="2670830"/>
                    </a:cubicBezTo>
                    <a:cubicBezTo>
                      <a:pt x="1454666" y="2703118"/>
                      <a:pt x="1405542" y="2776316"/>
                      <a:pt x="1434784" y="2764595"/>
                    </a:cubicBezTo>
                    <a:cubicBezTo>
                      <a:pt x="1464026" y="2752874"/>
                      <a:pt x="1534945" y="2644657"/>
                      <a:pt x="1673398" y="2721086"/>
                    </a:cubicBezTo>
                    <a:cubicBezTo>
                      <a:pt x="1521968" y="2801654"/>
                      <a:pt x="1506638" y="3230509"/>
                      <a:pt x="1456378" y="3315661"/>
                    </a:cubicBezTo>
                    <a:cubicBezTo>
                      <a:pt x="1380282" y="3574675"/>
                      <a:pt x="1114258" y="3619944"/>
                      <a:pt x="1037539" y="3647452"/>
                    </a:cubicBezTo>
                    <a:cubicBezTo>
                      <a:pt x="1009870" y="3680458"/>
                      <a:pt x="926509" y="3834622"/>
                      <a:pt x="963684" y="4187236"/>
                    </a:cubicBezTo>
                    <a:lnTo>
                      <a:pt x="978051" y="4228627"/>
                    </a:lnTo>
                    <a:lnTo>
                      <a:pt x="1018002" y="4302248"/>
                    </a:lnTo>
                    <a:cubicBezTo>
                      <a:pt x="940505" y="4313197"/>
                      <a:pt x="865520" y="4309075"/>
                      <a:pt x="798071" y="4289880"/>
                    </a:cubicBezTo>
                    <a:cubicBezTo>
                      <a:pt x="795872" y="4235542"/>
                      <a:pt x="825982" y="4210449"/>
                      <a:pt x="823937" y="4179700"/>
                    </a:cubicBezTo>
                    <a:cubicBezTo>
                      <a:pt x="821892" y="4148951"/>
                      <a:pt x="787789" y="4150236"/>
                      <a:pt x="785800" y="4105388"/>
                    </a:cubicBezTo>
                    <a:cubicBezTo>
                      <a:pt x="919222" y="3816927"/>
                      <a:pt x="788614" y="3700703"/>
                      <a:pt x="827075" y="3601622"/>
                    </a:cubicBezTo>
                    <a:cubicBezTo>
                      <a:pt x="899479" y="3533613"/>
                      <a:pt x="870176" y="3572680"/>
                      <a:pt x="1022079" y="3488290"/>
                    </a:cubicBezTo>
                    <a:cubicBezTo>
                      <a:pt x="1088611" y="3410891"/>
                      <a:pt x="1074973" y="3387788"/>
                      <a:pt x="1071062" y="3341159"/>
                    </a:cubicBezTo>
                    <a:cubicBezTo>
                      <a:pt x="979043" y="3439132"/>
                      <a:pt x="968494" y="3494815"/>
                      <a:pt x="691977" y="3539441"/>
                    </a:cubicBezTo>
                    <a:cubicBezTo>
                      <a:pt x="584844" y="3709948"/>
                      <a:pt x="585378" y="4021895"/>
                      <a:pt x="595582" y="4193640"/>
                    </a:cubicBezTo>
                    <a:cubicBezTo>
                      <a:pt x="605786" y="4365385"/>
                      <a:pt x="602401" y="4274468"/>
                      <a:pt x="615456" y="4312004"/>
                    </a:cubicBezTo>
                    <a:cubicBezTo>
                      <a:pt x="628511" y="4349540"/>
                      <a:pt x="633017" y="4369502"/>
                      <a:pt x="673914" y="4418856"/>
                    </a:cubicBezTo>
                    <a:cubicBezTo>
                      <a:pt x="631665" y="4442998"/>
                      <a:pt x="467592" y="4437814"/>
                      <a:pt x="365531" y="4408833"/>
                    </a:cubicBezTo>
                    <a:cubicBezTo>
                      <a:pt x="360185" y="4353475"/>
                      <a:pt x="406659" y="4309859"/>
                      <a:pt x="405459" y="4273293"/>
                    </a:cubicBezTo>
                    <a:cubicBezTo>
                      <a:pt x="404259" y="4236727"/>
                      <a:pt x="371652" y="4238619"/>
                      <a:pt x="358333" y="4189435"/>
                    </a:cubicBezTo>
                    <a:cubicBezTo>
                      <a:pt x="374321" y="4149043"/>
                      <a:pt x="362900" y="4179345"/>
                      <a:pt x="378299" y="4101278"/>
                    </a:cubicBezTo>
                    <a:cubicBezTo>
                      <a:pt x="393698" y="4023211"/>
                      <a:pt x="446199" y="3822129"/>
                      <a:pt x="450726" y="3721032"/>
                    </a:cubicBezTo>
                    <a:cubicBezTo>
                      <a:pt x="455253" y="3619935"/>
                      <a:pt x="358683" y="3573158"/>
                      <a:pt x="405459" y="3494695"/>
                    </a:cubicBezTo>
                    <a:cubicBezTo>
                      <a:pt x="452235" y="3416232"/>
                      <a:pt x="687626" y="3369456"/>
                      <a:pt x="731384" y="3250252"/>
                    </a:cubicBezTo>
                    <a:cubicBezTo>
                      <a:pt x="775142" y="3131048"/>
                      <a:pt x="646884" y="2934890"/>
                      <a:pt x="668009" y="2779471"/>
                    </a:cubicBezTo>
                    <a:cubicBezTo>
                      <a:pt x="535226" y="2895657"/>
                      <a:pt x="569930" y="3007316"/>
                      <a:pt x="477887" y="3186877"/>
                    </a:cubicBezTo>
                    <a:cubicBezTo>
                      <a:pt x="367736" y="3275903"/>
                      <a:pt x="236460" y="3324188"/>
                      <a:pt x="7106" y="3313626"/>
                    </a:cubicBezTo>
                    <a:cubicBezTo>
                      <a:pt x="-59286" y="3230636"/>
                      <a:pt x="369350" y="3226984"/>
                      <a:pt x="58515" y="2706410"/>
                    </a:cubicBezTo>
                    <a:cubicBezTo>
                      <a:pt x="82658" y="2593242"/>
                      <a:pt x="153471" y="2688937"/>
                      <a:pt x="151962" y="2634616"/>
                    </a:cubicBezTo>
                    <a:cubicBezTo>
                      <a:pt x="150453" y="2580295"/>
                      <a:pt x="-675" y="2606378"/>
                      <a:pt x="67184" y="2373013"/>
                    </a:cubicBezTo>
                    <a:cubicBezTo>
                      <a:pt x="171040" y="2366766"/>
                      <a:pt x="124381" y="2531124"/>
                      <a:pt x="233443" y="2562188"/>
                    </a:cubicBezTo>
                    <a:cubicBezTo>
                      <a:pt x="322013" y="2597043"/>
                      <a:pt x="351427" y="2743857"/>
                      <a:pt x="396405" y="2716097"/>
                    </a:cubicBezTo>
                    <a:cubicBezTo>
                      <a:pt x="433033" y="2617356"/>
                      <a:pt x="55536" y="2318447"/>
                      <a:pt x="52374" y="2245317"/>
                    </a:cubicBezTo>
                    <a:cubicBezTo>
                      <a:pt x="78438" y="2230642"/>
                      <a:pt x="124684" y="2276887"/>
                      <a:pt x="151962" y="2227210"/>
                    </a:cubicBezTo>
                    <a:cubicBezTo>
                      <a:pt x="179240" y="2177533"/>
                      <a:pt x="17514" y="2011864"/>
                      <a:pt x="216040" y="1947256"/>
                    </a:cubicBezTo>
                    <a:cubicBezTo>
                      <a:pt x="348287" y="1921241"/>
                      <a:pt x="315159" y="1979287"/>
                      <a:pt x="369245" y="1991820"/>
                    </a:cubicBezTo>
                    <a:cubicBezTo>
                      <a:pt x="423331" y="2004353"/>
                      <a:pt x="488387" y="1962683"/>
                      <a:pt x="540558" y="2022453"/>
                    </a:cubicBezTo>
                    <a:cubicBezTo>
                      <a:pt x="608418" y="2156447"/>
                      <a:pt x="509519" y="2161438"/>
                      <a:pt x="500830" y="2262721"/>
                    </a:cubicBezTo>
                    <a:cubicBezTo>
                      <a:pt x="513019" y="2301374"/>
                      <a:pt x="589297" y="2304340"/>
                      <a:pt x="666954" y="223957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DB369B70-59C1-47CE-8428-69355A780A85}"/>
                  </a:ext>
                </a:extLst>
              </p:cNvPr>
              <p:cNvSpPr/>
              <p:nvPr/>
            </p:nvSpPr>
            <p:spPr>
              <a:xfrm>
                <a:off x="4153767" y="2145670"/>
                <a:ext cx="81481" cy="8148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425ED5A-E7A4-45E0-B9DE-F5819164A6E2}"/>
                  </a:ext>
                </a:extLst>
              </p:cNvPr>
              <p:cNvSpPr/>
              <p:nvPr/>
            </p:nvSpPr>
            <p:spPr>
              <a:xfrm>
                <a:off x="1096714" y="4027502"/>
                <a:ext cx="319889" cy="369464"/>
              </a:xfrm>
              <a:custGeom>
                <a:avLst/>
                <a:gdLst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40552"/>
                  <a:gd name="connsiteY0" fmla="*/ 7127 h 372283"/>
                  <a:gd name="connsiteX1" fmla="*/ 307818 w 340552"/>
                  <a:gd name="connsiteY1" fmla="*/ 372283 h 372283"/>
                  <a:gd name="connsiteX2" fmla="*/ 319889 w 340552"/>
                  <a:gd name="connsiteY2" fmla="*/ 148965 h 372283"/>
                  <a:gd name="connsiteX3" fmla="*/ 0 w 340552"/>
                  <a:gd name="connsiteY3" fmla="*/ 7127 h 372283"/>
                  <a:gd name="connsiteX0" fmla="*/ 0 w 319889"/>
                  <a:gd name="connsiteY0" fmla="*/ 7127 h 372283"/>
                  <a:gd name="connsiteX1" fmla="*/ 307818 w 319889"/>
                  <a:gd name="connsiteY1" fmla="*/ 372283 h 372283"/>
                  <a:gd name="connsiteX2" fmla="*/ 319889 w 319889"/>
                  <a:gd name="connsiteY2" fmla="*/ 148965 h 372283"/>
                  <a:gd name="connsiteX3" fmla="*/ 0 w 319889"/>
                  <a:gd name="connsiteY3" fmla="*/ 7127 h 372283"/>
                  <a:gd name="connsiteX0" fmla="*/ 0 w 319889"/>
                  <a:gd name="connsiteY0" fmla="*/ 4308 h 369464"/>
                  <a:gd name="connsiteX1" fmla="*/ 307818 w 319889"/>
                  <a:gd name="connsiteY1" fmla="*/ 369464 h 369464"/>
                  <a:gd name="connsiteX2" fmla="*/ 319889 w 319889"/>
                  <a:gd name="connsiteY2" fmla="*/ 146146 h 369464"/>
                  <a:gd name="connsiteX3" fmla="*/ 0 w 319889"/>
                  <a:gd name="connsiteY3" fmla="*/ 4308 h 36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889" h="369464">
                    <a:moveTo>
                      <a:pt x="0" y="4308"/>
                    </a:moveTo>
                    <a:cubicBezTo>
                      <a:pt x="7042" y="183366"/>
                      <a:pt x="254503" y="345824"/>
                      <a:pt x="307818" y="369464"/>
                    </a:cubicBezTo>
                    <a:cubicBezTo>
                      <a:pt x="303794" y="245230"/>
                      <a:pt x="304800" y="219579"/>
                      <a:pt x="319889" y="146146"/>
                    </a:cubicBezTo>
                    <a:cubicBezTo>
                      <a:pt x="93553" y="184372"/>
                      <a:pt x="2012" y="-32912"/>
                      <a:pt x="0" y="430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37000">
                    <a:srgbClr val="FFFF99"/>
                  </a:gs>
                  <a:gs pos="100000">
                    <a:schemeClr val="accent4">
                      <a:lumMod val="40000"/>
                      <a:lumOff val="60000"/>
                    </a:schemeClr>
                  </a:gs>
                </a:gsLst>
                <a:lin ang="5400000" scaled="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6217457-D42A-482E-B33A-63967C53A6B5}"/>
                  </a:ext>
                </a:extLst>
              </p:cNvPr>
              <p:cNvSpPr/>
              <p:nvPr/>
            </p:nvSpPr>
            <p:spPr>
              <a:xfrm>
                <a:off x="4538354" y="3672178"/>
                <a:ext cx="92963" cy="235426"/>
              </a:xfrm>
              <a:custGeom>
                <a:avLst/>
                <a:gdLst>
                  <a:gd name="connsiteX0" fmla="*/ 29407 w 98101"/>
                  <a:gd name="connsiteY0" fmla="*/ 30493 h 205256"/>
                  <a:gd name="connsiteX1" fmla="*/ 97902 w 98101"/>
                  <a:gd name="connsiteY1" fmla="*/ 16794 h 205256"/>
                  <a:gd name="connsiteX2" fmla="*/ 5434 w 98101"/>
                  <a:gd name="connsiteY2" fmla="*/ 205153 h 205256"/>
                  <a:gd name="connsiteX3" fmla="*/ 29407 w 98101"/>
                  <a:gd name="connsiteY3" fmla="*/ 30493 h 205256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1155"/>
                  <a:gd name="connsiteY0" fmla="*/ 19669 h 201184"/>
                  <a:gd name="connsiteX1" fmla="*/ 100660 w 101155"/>
                  <a:gd name="connsiteY1" fmla="*/ 12819 h 201184"/>
                  <a:gd name="connsiteX2" fmla="*/ 8192 w 101155"/>
                  <a:gd name="connsiteY2" fmla="*/ 201178 h 201184"/>
                  <a:gd name="connsiteX3" fmla="*/ 15041 w 101155"/>
                  <a:gd name="connsiteY3" fmla="*/ 19669 h 201184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5042 w 101156"/>
                  <a:gd name="connsiteY0" fmla="*/ 19669 h 235431"/>
                  <a:gd name="connsiteX1" fmla="*/ 100661 w 101156"/>
                  <a:gd name="connsiteY1" fmla="*/ 12819 h 235431"/>
                  <a:gd name="connsiteX2" fmla="*/ 8193 w 101156"/>
                  <a:gd name="connsiteY2" fmla="*/ 235426 h 235431"/>
                  <a:gd name="connsiteX3" fmla="*/ 15042 w 101156"/>
                  <a:gd name="connsiteY3" fmla="*/ 19669 h 235431"/>
                  <a:gd name="connsiteX0" fmla="*/ 6849 w 92963"/>
                  <a:gd name="connsiteY0" fmla="*/ 19669 h 235426"/>
                  <a:gd name="connsiteX1" fmla="*/ 92468 w 92963"/>
                  <a:gd name="connsiteY1" fmla="*/ 12819 h 235426"/>
                  <a:gd name="connsiteX2" fmla="*/ 0 w 92963"/>
                  <a:gd name="connsiteY2" fmla="*/ 235426 h 235426"/>
                  <a:gd name="connsiteX3" fmla="*/ 6849 w 92963"/>
                  <a:gd name="connsiteY3" fmla="*/ 19669 h 235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963" h="235426">
                    <a:moveTo>
                      <a:pt x="6849" y="19669"/>
                    </a:moveTo>
                    <a:cubicBezTo>
                      <a:pt x="77055" y="12249"/>
                      <a:pt x="96464" y="-16291"/>
                      <a:pt x="92468" y="12819"/>
                    </a:cubicBezTo>
                    <a:cubicBezTo>
                      <a:pt x="88473" y="41929"/>
                      <a:pt x="14270" y="234284"/>
                      <a:pt x="0" y="235426"/>
                    </a:cubicBezTo>
                    <a:lnTo>
                      <a:pt x="6849" y="1966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4DAE228-5936-4BEF-939F-C884AB0B9B4A}"/>
                </a:ext>
              </a:extLst>
            </p:cNvPr>
            <p:cNvSpPr txBox="1"/>
            <p:nvPr/>
          </p:nvSpPr>
          <p:spPr>
            <a:xfrm>
              <a:off x="7505370" y="403816"/>
              <a:ext cx="1919334" cy="1710290"/>
            </a:xfrm>
            <a:prstGeom prst="rect">
              <a:avLst/>
            </a:prstGeom>
            <a:noFill/>
          </p:spPr>
          <p:txBody>
            <a:bodyPr wrap="none" rtlCol="0">
              <a:prstTxWarp prst="textArchUp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DARLING DOWNS</a:t>
              </a:r>
              <a:endParaRPr kumimoji="0" lang="en-AU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2B35A92-3AFE-412C-8111-1E13A6E48D51}"/>
                </a:ext>
              </a:extLst>
            </p:cNvPr>
            <p:cNvSpPr txBox="1"/>
            <p:nvPr/>
          </p:nvSpPr>
          <p:spPr>
            <a:xfrm>
              <a:off x="7295037" y="324180"/>
              <a:ext cx="2340000" cy="2270485"/>
            </a:xfrm>
            <a:prstGeom prst="rect">
              <a:avLst/>
            </a:prstGeom>
            <a:noFill/>
          </p:spPr>
          <p:txBody>
            <a:bodyPr wrap="none" rtlCol="0">
              <a:prstTxWarp prst="textArchDown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RESIDENTS ASSOCIATION</a:t>
              </a:r>
              <a:endParaRPr kumimoji="0" lang="en-AU" sz="2400" b="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1CF7D58-73E9-4B7D-A9EB-F9D5F7459590}"/>
              </a:ext>
            </a:extLst>
          </p:cNvPr>
          <p:cNvSpPr txBox="1"/>
          <p:nvPr/>
        </p:nvSpPr>
        <p:spPr>
          <a:xfrm>
            <a:off x="1483716" y="5107021"/>
            <a:ext cx="922457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3600" b="1" i="1" dirty="0"/>
              <a:t>4B</a:t>
            </a:r>
          </a:p>
          <a:p>
            <a:pPr algn="ctr"/>
            <a:r>
              <a:rPr lang="en-AU" sz="3600" b="1" i="1" dirty="0"/>
              <a:t>SOME ADDITIONAL PROPOSED WORKSTREAMS</a:t>
            </a:r>
          </a:p>
        </p:txBody>
      </p:sp>
    </p:spTree>
    <p:extLst>
      <p:ext uri="{BB962C8B-B14F-4D97-AF65-F5344CB8AC3E}">
        <p14:creationId xmlns:p14="http://schemas.microsoft.com/office/powerpoint/2010/main" val="244507234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extBox 54">
            <a:extLst>
              <a:ext uri="{FF2B5EF4-FFF2-40B4-BE49-F238E27FC236}">
                <a16:creationId xmlns:a16="http://schemas.microsoft.com/office/drawing/2014/main" id="{FB3ABDDE-7C10-4EF4-9EE6-C8A9ACCBFC1C}"/>
              </a:ext>
            </a:extLst>
          </p:cNvPr>
          <p:cNvSpPr txBox="1"/>
          <p:nvPr/>
        </p:nvSpPr>
        <p:spPr>
          <a:xfrm>
            <a:off x="256032" y="896919"/>
            <a:ext cx="108918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tabLst/>
              <a:defRPr/>
            </a:pPr>
            <a:r>
              <a:rPr lang="en-GB" sz="2800" i="1" noProof="0" dirty="0">
                <a:latin typeface="Calibri" panose="020F0502020204030204"/>
              </a:rPr>
              <a:t>Provide a carriage </a:t>
            </a:r>
            <a:r>
              <a:rPr lang="en-GB" sz="2800" b="1" i="1" noProof="0" dirty="0">
                <a:solidFill>
                  <a:srgbClr val="0000FF"/>
                </a:solidFill>
                <a:latin typeface="Calibri" panose="020F0502020204030204"/>
              </a:rPr>
              <a:t>practice course </a:t>
            </a:r>
            <a:r>
              <a:rPr lang="en-GB" sz="2000" i="1" noProof="0" dirty="0">
                <a:latin typeface="Calibri" panose="020F0502020204030204"/>
              </a:rPr>
              <a:t>(possibly in the Bernborough West Trail)</a:t>
            </a:r>
            <a:endParaRPr kumimoji="0" lang="en-GB" sz="2800" b="0" i="1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430BB4E-FA26-40A0-843A-7D6BD3DDE66C}"/>
              </a:ext>
            </a:extLst>
          </p:cNvPr>
          <p:cNvSpPr txBox="1"/>
          <p:nvPr/>
        </p:nvSpPr>
        <p:spPr>
          <a:xfrm>
            <a:off x="2751541" y="225498"/>
            <a:ext cx="6688918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CARRIAGE RIDING AREA 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4BE6E59D-F0E2-4270-B139-B262C73760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13763" y="1661652"/>
            <a:ext cx="7230489" cy="5196348"/>
          </a:xfrm>
          <a:prstGeom prst="rect">
            <a:avLst/>
          </a:pr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66B0B906-B90D-4FC7-BC2F-BC95FB73508B}"/>
              </a:ext>
            </a:extLst>
          </p:cNvPr>
          <p:cNvSpPr/>
          <p:nvPr/>
        </p:nvSpPr>
        <p:spPr>
          <a:xfrm>
            <a:off x="8259982" y="2546660"/>
            <a:ext cx="426817" cy="426817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pic>
        <p:nvPicPr>
          <p:cNvPr id="2050" name="Picture 2" descr="Carriage Driving - Donard Imaal History">
            <a:extLst>
              <a:ext uri="{FF2B5EF4-FFF2-40B4-BE49-F238E27FC236}">
                <a16:creationId xmlns:a16="http://schemas.microsoft.com/office/drawing/2014/main" id="{A1A05EC5-11E5-4FD8-B28A-EA19DA6A3A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833"/>
          <a:stretch/>
        </p:blipFill>
        <p:spPr bwMode="auto">
          <a:xfrm>
            <a:off x="109330" y="1661653"/>
            <a:ext cx="4130476" cy="22046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Garden State Combined Driving Event Crowns Five USEF Combined Driving  National Championships">
            <a:extLst>
              <a:ext uri="{FF2B5EF4-FFF2-40B4-BE49-F238E27FC236}">
                <a16:creationId xmlns:a16="http://schemas.microsoft.com/office/drawing/2014/main" id="{4843BA47-D297-44E2-B676-CC7D4E2D9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16" y="4029217"/>
            <a:ext cx="4097790" cy="23530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FDBBBA0C-E6BB-4E93-87FF-807337977411}"/>
              </a:ext>
            </a:extLst>
          </p:cNvPr>
          <p:cNvSpPr txBox="1"/>
          <p:nvPr/>
        </p:nvSpPr>
        <p:spPr>
          <a:xfrm>
            <a:off x="4747098" y="4693510"/>
            <a:ext cx="6894544" cy="1938992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Pct val="65000"/>
              <a:buFont typeface="Wingdings" panose="05000000000000000000" pitchFamily="2" charset="2"/>
              <a:buChar char="ü"/>
              <a:tabLst/>
              <a:defRPr/>
            </a:pPr>
            <a:r>
              <a:rPr kumimoji="0" lang="en-GB" sz="2400" b="0" i="1" u="sng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</a:rPr>
              <a:t>Initial</a:t>
            </a:r>
            <a:r>
              <a:rPr kumimoji="0" lang="en-GB" sz="2400" b="0" i="1" u="sng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</a:rPr>
              <a:t> Draft ideas </a:t>
            </a:r>
            <a:r>
              <a:rPr kumimoji="0" lang="en-GB" sz="2400" b="0" i="1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</a:rPr>
              <a:t>of some simple designs that could be built.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Pct val="65000"/>
              <a:buFont typeface="Wingdings" panose="05000000000000000000" pitchFamily="2" charset="2"/>
              <a:buChar char="ü"/>
              <a:tabLst/>
              <a:defRPr/>
            </a:pPr>
            <a:r>
              <a:rPr lang="en-GB" sz="2400" i="1" baseline="0" dirty="0">
                <a:latin typeface="Calibri" panose="020F0502020204030204"/>
              </a:rPr>
              <a:t>Light</a:t>
            </a:r>
            <a:r>
              <a:rPr lang="en-GB" sz="2400" i="1" dirty="0">
                <a:latin typeface="Calibri" panose="020F0502020204030204"/>
              </a:rPr>
              <a:t> enough to be able to be moved to change combinations but also </a:t>
            </a:r>
            <a:r>
              <a:rPr lang="en-GB" sz="2400" i="1" dirty="0"/>
              <a:t>light enough to be able to be moved </a:t>
            </a:r>
            <a:r>
              <a:rPr lang="en-GB" sz="2400" i="1" dirty="0">
                <a:latin typeface="Calibri" panose="020F0502020204030204"/>
              </a:rPr>
              <a:t>so grass can be mowed and then replaced.</a:t>
            </a:r>
            <a:endParaRPr kumimoji="0" lang="en-GB" sz="2400" b="0" i="1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476738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3" presetClass="entr" presetSubtype="28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250"/>
                            </p:stCondLst>
                            <p:childTnLst>
                              <p:par>
                                <p:cTn id="42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6" grpId="0"/>
      <p:bldP spid="61" grpId="0" animBg="1"/>
      <p:bldP spid="8" grpId="0" animBg="1"/>
      <p:bldP spid="8" grpId="1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extBox 54">
            <a:extLst>
              <a:ext uri="{FF2B5EF4-FFF2-40B4-BE49-F238E27FC236}">
                <a16:creationId xmlns:a16="http://schemas.microsoft.com/office/drawing/2014/main" id="{FB3ABDDE-7C10-4EF4-9EE6-C8A9ACCBFC1C}"/>
              </a:ext>
            </a:extLst>
          </p:cNvPr>
          <p:cNvSpPr txBox="1"/>
          <p:nvPr/>
        </p:nvSpPr>
        <p:spPr>
          <a:xfrm>
            <a:off x="256032" y="1145696"/>
            <a:ext cx="668891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tabLst/>
              <a:defRPr/>
            </a:pPr>
            <a:r>
              <a:rPr lang="en-GB" sz="4400" i="1" noProof="0" dirty="0">
                <a:latin typeface="Calibri" panose="020F0502020204030204"/>
              </a:rPr>
              <a:t>A Sensory Trail</a:t>
            </a:r>
            <a:endParaRPr kumimoji="0" lang="en-GB" sz="4400" b="0" i="1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430BB4E-FA26-40A0-843A-7D6BD3DDE66C}"/>
              </a:ext>
            </a:extLst>
          </p:cNvPr>
          <p:cNvSpPr txBox="1"/>
          <p:nvPr/>
        </p:nvSpPr>
        <p:spPr>
          <a:xfrm>
            <a:off x="2751541" y="225498"/>
            <a:ext cx="6688918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A SENSORY</a:t>
            </a:r>
            <a:r>
              <a:rPr kumimoji="0" lang="en-GB" sz="3600" b="1" i="0" u="none" strike="noStrike" kern="1200" cap="none" spc="0" normalizeH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TRAIL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F952A620-8BC4-4A6E-A8B2-83F83F5D0D34}"/>
              </a:ext>
            </a:extLst>
          </p:cNvPr>
          <p:cNvSpPr txBox="1">
            <a:spLocks/>
          </p:cNvSpPr>
          <p:nvPr/>
        </p:nvSpPr>
        <p:spPr>
          <a:xfrm>
            <a:off x="457200" y="2081250"/>
            <a:ext cx="6339526" cy="3190461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3000"/>
              </a:spcBef>
              <a:buClr>
                <a:srgbClr val="FF0000"/>
              </a:buClr>
              <a:buSzPct val="100000"/>
              <a:buNone/>
            </a:pPr>
            <a:r>
              <a:rPr lang="en-AU" sz="2400" dirty="0">
                <a:solidFill>
                  <a:schemeClr val="accent1">
                    <a:lumMod val="75000"/>
                  </a:schemeClr>
                </a:solidFill>
              </a:rPr>
              <a:t>Useful for exposing horses to different stimuli</a:t>
            </a:r>
          </a:p>
          <a:p>
            <a:pPr marL="0" indent="0">
              <a:lnSpc>
                <a:spcPct val="100000"/>
              </a:lnSpc>
              <a:spcBef>
                <a:spcPts val="3000"/>
              </a:spcBef>
              <a:buClr>
                <a:srgbClr val="FF0000"/>
              </a:buClr>
              <a:buSzPct val="100000"/>
              <a:buNone/>
            </a:pPr>
            <a:r>
              <a:rPr lang="en-AU" sz="2400" dirty="0">
                <a:solidFill>
                  <a:schemeClr val="accent1">
                    <a:lumMod val="75000"/>
                  </a:schemeClr>
                </a:solidFill>
              </a:rPr>
              <a:t>Can grow and evolve</a:t>
            </a:r>
          </a:p>
          <a:p>
            <a:pPr marL="0" indent="0">
              <a:lnSpc>
                <a:spcPct val="100000"/>
              </a:lnSpc>
              <a:spcBef>
                <a:spcPts val="3000"/>
              </a:spcBef>
              <a:buClr>
                <a:srgbClr val="FF0000"/>
              </a:buClr>
              <a:buSzPct val="100000"/>
              <a:buNone/>
            </a:pPr>
            <a:r>
              <a:rPr lang="en-AU" sz="2400" dirty="0">
                <a:solidFill>
                  <a:schemeClr val="accent1">
                    <a:lumMod val="75000"/>
                  </a:schemeClr>
                </a:solidFill>
              </a:rPr>
              <a:t>Can be confined to a specific area or be spread around different areas</a:t>
            </a:r>
          </a:p>
          <a:p>
            <a:pPr marL="0" indent="0">
              <a:lnSpc>
                <a:spcPct val="100000"/>
              </a:lnSpc>
              <a:spcBef>
                <a:spcPts val="3000"/>
              </a:spcBef>
              <a:buClr>
                <a:srgbClr val="FF0000"/>
              </a:buClr>
              <a:buSzPct val="100000"/>
              <a:buNone/>
            </a:pPr>
            <a:r>
              <a:rPr lang="en-AU" sz="2400" dirty="0">
                <a:solidFill>
                  <a:schemeClr val="accent1">
                    <a:lumMod val="75000"/>
                  </a:schemeClr>
                </a:solidFill>
              </a:rPr>
              <a:t>Location TBC</a:t>
            </a:r>
          </a:p>
        </p:txBody>
      </p:sp>
      <p:pic>
        <p:nvPicPr>
          <p:cNvPr id="9" name="Picture 2" descr="The Discovery Trail - Preview Event by the summer house">
            <a:extLst>
              <a:ext uri="{FF2B5EF4-FFF2-40B4-BE49-F238E27FC236}">
                <a16:creationId xmlns:a16="http://schemas.microsoft.com/office/drawing/2014/main" id="{D4A74F07-2ABB-4659-8FDA-2D5675AA38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8943" y="1227269"/>
            <a:ext cx="2238375" cy="3362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4" descr="Bella uses the Making Music sensory station on our sensory trail">
            <a:extLst>
              <a:ext uri="{FF2B5EF4-FFF2-40B4-BE49-F238E27FC236}">
                <a16:creationId xmlns:a16="http://schemas.microsoft.com/office/drawing/2014/main" id="{9DBB240F-BA99-478F-BB92-AE561DCB31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33664" y="1227269"/>
            <a:ext cx="2247900" cy="1657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Sensory Trail - Lessons In TR">
            <a:extLst>
              <a:ext uri="{FF2B5EF4-FFF2-40B4-BE49-F238E27FC236}">
                <a16:creationId xmlns:a16="http://schemas.microsoft.com/office/drawing/2014/main" id="{3C6C5B75-4793-42BB-B639-0CD27CE62D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80" b="19007"/>
          <a:stretch/>
        </p:blipFill>
        <p:spPr bwMode="auto">
          <a:xfrm>
            <a:off x="9133664" y="2884619"/>
            <a:ext cx="2238376" cy="1380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8" descr="..Fun Obstacles">
            <a:extLst>
              <a:ext uri="{FF2B5EF4-FFF2-40B4-BE49-F238E27FC236}">
                <a16:creationId xmlns:a16="http://schemas.microsoft.com/office/drawing/2014/main" id="{CC7E9272-C945-4F46-B374-95CC3A7306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8942" y="4589179"/>
            <a:ext cx="2238375" cy="1678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8F113716-9D48-4E9A-AC25-821902BE65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455" b="7624"/>
          <a:stretch/>
        </p:blipFill>
        <p:spPr bwMode="auto">
          <a:xfrm>
            <a:off x="9133664" y="4265524"/>
            <a:ext cx="2238927" cy="2012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14004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6" grpId="0"/>
      <p:bldP spid="8" grpId="0" uiExpand="1" build="p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extBox 54">
            <a:extLst>
              <a:ext uri="{FF2B5EF4-FFF2-40B4-BE49-F238E27FC236}">
                <a16:creationId xmlns:a16="http://schemas.microsoft.com/office/drawing/2014/main" id="{FB3ABDDE-7C10-4EF4-9EE6-C8A9ACCBFC1C}"/>
              </a:ext>
            </a:extLst>
          </p:cNvPr>
          <p:cNvSpPr txBox="1"/>
          <p:nvPr/>
        </p:nvSpPr>
        <p:spPr>
          <a:xfrm>
            <a:off x="256032" y="1145696"/>
            <a:ext cx="668891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tabLst/>
              <a:defRPr/>
            </a:pPr>
            <a:r>
              <a:rPr lang="en-GB" sz="4400" i="1" noProof="0" dirty="0">
                <a:latin typeface="Calibri" panose="020F0502020204030204"/>
              </a:rPr>
              <a:t>A Covered Arena</a:t>
            </a:r>
            <a:endParaRPr kumimoji="0" lang="en-GB" sz="4400" b="0" i="1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430BB4E-FA26-40A0-843A-7D6BD3DDE66C}"/>
              </a:ext>
            </a:extLst>
          </p:cNvPr>
          <p:cNvSpPr txBox="1"/>
          <p:nvPr/>
        </p:nvSpPr>
        <p:spPr>
          <a:xfrm>
            <a:off x="256032" y="225498"/>
            <a:ext cx="6688918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A COVERED ARENA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F952A620-8BC4-4A6E-A8B2-83F83F5D0D34}"/>
              </a:ext>
            </a:extLst>
          </p:cNvPr>
          <p:cNvSpPr txBox="1">
            <a:spLocks/>
          </p:cNvSpPr>
          <p:nvPr/>
        </p:nvSpPr>
        <p:spPr>
          <a:xfrm>
            <a:off x="457200" y="2081250"/>
            <a:ext cx="6339526" cy="3190461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3000"/>
              </a:spcBef>
              <a:buClr>
                <a:srgbClr val="FF0000"/>
              </a:buClr>
              <a:buSzPct val="100000"/>
              <a:buNone/>
            </a:pPr>
            <a:r>
              <a:rPr lang="en-AU" sz="2400" dirty="0">
                <a:solidFill>
                  <a:schemeClr val="accent1">
                    <a:lumMod val="75000"/>
                  </a:schemeClr>
                </a:solidFill>
              </a:rPr>
              <a:t>This has been proposed for the 70 Acres in the Equine Facilities Master Plan</a:t>
            </a:r>
          </a:p>
          <a:p>
            <a:pPr marL="0" indent="0">
              <a:lnSpc>
                <a:spcPct val="100000"/>
              </a:lnSpc>
              <a:spcBef>
                <a:spcPts val="3000"/>
              </a:spcBef>
              <a:buClr>
                <a:srgbClr val="FF0000"/>
              </a:buClr>
              <a:buSzPct val="100000"/>
              <a:buNone/>
            </a:pPr>
            <a:r>
              <a:rPr lang="en-AU" sz="2400" dirty="0">
                <a:solidFill>
                  <a:schemeClr val="accent1">
                    <a:lumMod val="75000"/>
                  </a:schemeClr>
                </a:solidFill>
              </a:rPr>
              <a:t>The DDRA has conducted an initial investigation (part of this was identifying the demand through a Facebook Poll)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7D44C91-E13A-4F79-A690-61B26829BC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30440" y="0"/>
            <a:ext cx="486156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9127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6" grpId="0"/>
      <p:bldP spid="8" grpId="0" uiExpand="1" build="p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extBox 54">
            <a:extLst>
              <a:ext uri="{FF2B5EF4-FFF2-40B4-BE49-F238E27FC236}">
                <a16:creationId xmlns:a16="http://schemas.microsoft.com/office/drawing/2014/main" id="{FB3ABDDE-7C10-4EF4-9EE6-C8A9ACCBFC1C}"/>
              </a:ext>
            </a:extLst>
          </p:cNvPr>
          <p:cNvSpPr txBox="1"/>
          <p:nvPr/>
        </p:nvSpPr>
        <p:spPr>
          <a:xfrm>
            <a:off x="256032" y="1145696"/>
            <a:ext cx="668891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tabLst/>
              <a:defRPr/>
            </a:pPr>
            <a:r>
              <a:rPr lang="en-GB" sz="4400" i="1" noProof="0" dirty="0">
                <a:latin typeface="Calibri" panose="020F0502020204030204"/>
              </a:rPr>
              <a:t>A Covered Arena</a:t>
            </a:r>
            <a:endParaRPr kumimoji="0" lang="en-GB" sz="4400" b="0" i="1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430BB4E-FA26-40A0-843A-7D6BD3DDE66C}"/>
              </a:ext>
            </a:extLst>
          </p:cNvPr>
          <p:cNvSpPr txBox="1"/>
          <p:nvPr/>
        </p:nvSpPr>
        <p:spPr>
          <a:xfrm>
            <a:off x="2751541" y="225498"/>
            <a:ext cx="6688918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A COVERED ARENA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F952A620-8BC4-4A6E-A8B2-83F83F5D0D34}"/>
              </a:ext>
            </a:extLst>
          </p:cNvPr>
          <p:cNvSpPr txBox="1">
            <a:spLocks/>
          </p:cNvSpPr>
          <p:nvPr/>
        </p:nvSpPr>
        <p:spPr>
          <a:xfrm>
            <a:off x="457200" y="2081250"/>
            <a:ext cx="4095345" cy="875959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3000"/>
              </a:spcBef>
              <a:buClr>
                <a:srgbClr val="FF0000"/>
              </a:buClr>
              <a:buSzPct val="100000"/>
              <a:buNone/>
            </a:pPr>
            <a:r>
              <a:rPr lang="en-AU" sz="2400" dirty="0">
                <a:solidFill>
                  <a:schemeClr val="accent1">
                    <a:lumMod val="75000"/>
                  </a:schemeClr>
                </a:solidFill>
              </a:rPr>
              <a:t>There appears to be a strong demand for this facility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54DC8D52-9C19-4FD0-B415-092F681F32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2210193"/>
              </p:ext>
            </p:extLst>
          </p:nvPr>
        </p:nvGraphicFramePr>
        <p:xfrm>
          <a:off x="4967163" y="1701965"/>
          <a:ext cx="6657976" cy="4464561"/>
        </p:xfrm>
        <a:graphic>
          <a:graphicData uri="http://schemas.openxmlformats.org/drawingml/2006/table">
            <a:tbl>
              <a:tblPr firstRow="1" firstCol="1" bandRow="1"/>
              <a:tblGrid>
                <a:gridCol w="2711113">
                  <a:extLst>
                    <a:ext uri="{9D8B030D-6E8A-4147-A177-3AD203B41FA5}">
                      <a16:colId xmlns:a16="http://schemas.microsoft.com/office/drawing/2014/main" val="1149753407"/>
                    </a:ext>
                  </a:extLst>
                </a:gridCol>
                <a:gridCol w="704025">
                  <a:extLst>
                    <a:ext uri="{9D8B030D-6E8A-4147-A177-3AD203B41FA5}">
                      <a16:colId xmlns:a16="http://schemas.microsoft.com/office/drawing/2014/main" val="3669262085"/>
                    </a:ext>
                  </a:extLst>
                </a:gridCol>
                <a:gridCol w="788014">
                  <a:extLst>
                    <a:ext uri="{9D8B030D-6E8A-4147-A177-3AD203B41FA5}">
                      <a16:colId xmlns:a16="http://schemas.microsoft.com/office/drawing/2014/main" val="525457400"/>
                    </a:ext>
                  </a:extLst>
                </a:gridCol>
                <a:gridCol w="788014">
                  <a:extLst>
                    <a:ext uri="{9D8B030D-6E8A-4147-A177-3AD203B41FA5}">
                      <a16:colId xmlns:a16="http://schemas.microsoft.com/office/drawing/2014/main" val="3348630917"/>
                    </a:ext>
                  </a:extLst>
                </a:gridCol>
                <a:gridCol w="704025">
                  <a:extLst>
                    <a:ext uri="{9D8B030D-6E8A-4147-A177-3AD203B41FA5}">
                      <a16:colId xmlns:a16="http://schemas.microsoft.com/office/drawing/2014/main" val="3839775299"/>
                    </a:ext>
                  </a:extLst>
                </a:gridCol>
                <a:gridCol w="962785">
                  <a:extLst>
                    <a:ext uri="{9D8B030D-6E8A-4147-A177-3AD203B41FA5}">
                      <a16:colId xmlns:a16="http://schemas.microsoft.com/office/drawing/2014/main" val="2353259976"/>
                    </a:ext>
                  </a:extLst>
                </a:gridCol>
              </a:tblGrid>
              <a:tr h="514350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Options for selection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DDRA FB page Votes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A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Serpentine &amp; Jarrahdale Community Page Votes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A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Totals  for both pages as a %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1125806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A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Number</a:t>
                      </a:r>
                      <a:endParaRPr lang="en-AU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% of total</a:t>
                      </a:r>
                      <a:endParaRPr lang="en-AU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Number</a:t>
                      </a:r>
                      <a:endParaRPr lang="en-AU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% of total</a:t>
                      </a:r>
                      <a:endParaRPr lang="en-AU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A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46536525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b="1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Yes</a:t>
                      </a: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 - I am in favour of establishing a covered arena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271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b="1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82.4%</a:t>
                      </a:r>
                      <a:endParaRPr lang="en-AU" sz="1600" b="1" dirty="0">
                        <a:solidFill>
                          <a:srgbClr val="0000FF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104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57.5%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b="1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80.8%</a:t>
                      </a:r>
                      <a:endParaRPr lang="en-AU" sz="1600" b="1" dirty="0">
                        <a:solidFill>
                          <a:srgbClr val="0000FF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76371577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b="1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No</a:t>
                      </a: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 - I am not in favour of establishing a covered arena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58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17.6%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31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17.1%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19.2%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96238287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An undercover arena at the Serpentine Pony Club Grounds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40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22.1%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4996309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Undercover arena at both DD &amp; Serpentine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6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3.3%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22501069"/>
                  </a:ext>
                </a:extLst>
              </a:tr>
              <a:tr h="4445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49416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Total Votes across all questions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510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081567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Total Votes for original (</a:t>
                      </a:r>
                      <a:r>
                        <a:rPr lang="en-AU" sz="1600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Yes</a:t>
                      </a: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 or </a:t>
                      </a:r>
                      <a:r>
                        <a:rPr lang="en-AU" sz="1600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No</a:t>
                      </a: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) questions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AU" sz="16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464</a:t>
                      </a:r>
                      <a:endParaRPr lang="en-AU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AU" sz="16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99175869"/>
                  </a:ext>
                </a:extLst>
              </a:tr>
            </a:tbl>
          </a:graphicData>
        </a:graphic>
      </p:graphicFrame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7EC895AA-02A9-4651-8C82-9C1DB5F335EE}"/>
              </a:ext>
            </a:extLst>
          </p:cNvPr>
          <p:cNvSpPr txBox="1">
            <a:spLocks/>
          </p:cNvSpPr>
          <p:nvPr/>
        </p:nvSpPr>
        <p:spPr>
          <a:xfrm>
            <a:off x="457200" y="3411340"/>
            <a:ext cx="4509963" cy="121192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3000"/>
              </a:spcBef>
              <a:buClr>
                <a:srgbClr val="FF0000"/>
              </a:buClr>
              <a:buSzPct val="100000"/>
              <a:buNone/>
            </a:pPr>
            <a:r>
              <a:rPr lang="en-AU" sz="2400" dirty="0">
                <a:solidFill>
                  <a:schemeClr val="accent1">
                    <a:lumMod val="75000"/>
                  </a:schemeClr>
                </a:solidFill>
              </a:rPr>
              <a:t>Due diligence and careful planning is going to be required if this facility is going to be successful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0BD1C078-54D4-4584-AC4C-59C4709613E2}"/>
              </a:ext>
            </a:extLst>
          </p:cNvPr>
          <p:cNvSpPr txBox="1">
            <a:spLocks/>
          </p:cNvSpPr>
          <p:nvPr/>
        </p:nvSpPr>
        <p:spPr>
          <a:xfrm>
            <a:off x="457200" y="5077393"/>
            <a:ext cx="4509963" cy="121192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3000"/>
              </a:spcBef>
              <a:buClr>
                <a:srgbClr val="FF0000"/>
              </a:buClr>
              <a:buSzPct val="100000"/>
              <a:buNone/>
            </a:pPr>
            <a:r>
              <a:rPr lang="en-AU" sz="2400" dirty="0">
                <a:solidFill>
                  <a:schemeClr val="accent1">
                    <a:lumMod val="75000"/>
                  </a:schemeClr>
                </a:solidFill>
              </a:rPr>
              <a:t>The DDRA is recommending a Workstream to investigate this option &amp; report to the Shire</a:t>
            </a:r>
          </a:p>
        </p:txBody>
      </p:sp>
    </p:spTree>
    <p:extLst>
      <p:ext uri="{BB962C8B-B14F-4D97-AF65-F5344CB8AC3E}">
        <p14:creationId xmlns:p14="http://schemas.microsoft.com/office/powerpoint/2010/main" val="1706563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7" grpId="0" uiExpand="1" build="p"/>
      <p:bldP spid="9" grpId="0" uiExpand="1" build="p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>
            <a:extLst>
              <a:ext uri="{FF2B5EF4-FFF2-40B4-BE49-F238E27FC236}">
                <a16:creationId xmlns:a16="http://schemas.microsoft.com/office/drawing/2014/main" id="{A430BB4E-FA26-40A0-843A-7D6BD3DDE66C}"/>
              </a:ext>
            </a:extLst>
          </p:cNvPr>
          <p:cNvSpPr txBox="1"/>
          <p:nvPr/>
        </p:nvSpPr>
        <p:spPr>
          <a:xfrm>
            <a:off x="0" y="225498"/>
            <a:ext cx="5334000" cy="408111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7200" b="1" dirty="0">
                <a:solidFill>
                  <a:prstClr val="black">
                    <a:lumMod val="50000"/>
                    <a:lumOff val="50000"/>
                  </a:prstClr>
                </a:solidFill>
                <a:latin typeface="Arial Black" panose="020B0A04020102020204" pitchFamily="34" charset="0"/>
              </a:rPr>
              <a:t>ARE THERE ANY OTHERS?</a:t>
            </a:r>
            <a:endParaRPr kumimoji="0" lang="en-AU" sz="72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 Black" panose="020B0A04020102020204" pitchFamily="34" charset="0"/>
            </a:endParaRPr>
          </a:p>
        </p:txBody>
      </p:sp>
      <p:pic>
        <p:nvPicPr>
          <p:cNvPr id="3" name="Picture 2" descr="Icon&#10;&#10;Description automatically generated">
            <a:extLst>
              <a:ext uri="{FF2B5EF4-FFF2-40B4-BE49-F238E27FC236}">
                <a16:creationId xmlns:a16="http://schemas.microsoft.com/office/drawing/2014/main" id="{4BFC24B4-5379-47E3-B27A-13B20E9B96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0" y="0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6863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1F14EAB-D063-4FDB-8095-A1FE27AFE5D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694"/>
          <a:stretch/>
        </p:blipFill>
        <p:spPr>
          <a:xfrm>
            <a:off x="-1" y="1462089"/>
            <a:ext cx="12192001" cy="53959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97B6FCB-5A1E-4769-B92C-86F2AC3F57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46621"/>
            <a:ext cx="10515600" cy="1325563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GB" sz="5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VOTE ON AGENDA ITEM 4B</a:t>
            </a:r>
            <a:endParaRPr lang="en-AU" sz="5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66DBBB-217D-4DA4-B0C5-86048893FDAD}"/>
              </a:ext>
            </a:extLst>
          </p:cNvPr>
          <p:cNvSpPr txBox="1"/>
          <p:nvPr/>
        </p:nvSpPr>
        <p:spPr>
          <a:xfrm>
            <a:off x="681227" y="2013345"/>
            <a:ext cx="10829544" cy="3170099"/>
          </a:xfrm>
          <a:prstGeom prst="rect">
            <a:avLst/>
          </a:prstGeom>
          <a:solidFill>
            <a:srgbClr val="FFFFFF">
              <a:alpha val="50196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Resolution: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accept the proposals for inclusion in the DDRA Strategic Development Plan,</a:t>
            </a:r>
            <a:r>
              <a:rPr kumimoji="0" lang="en-GB" sz="4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for the DDRA Committee to initiate and conduct appropriate tasks needed to implement the approved projects.</a:t>
            </a:r>
            <a:endParaRPr kumimoji="0" lang="en-AU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CCA3B7B-B4EC-48DA-A513-80BC3A3250D2}"/>
              </a:ext>
            </a:extLst>
          </p:cNvPr>
          <p:cNvSpPr txBox="1"/>
          <p:nvPr/>
        </p:nvSpPr>
        <p:spPr>
          <a:xfrm>
            <a:off x="982133" y="5211245"/>
            <a:ext cx="306712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rPr>
              <a:t>Proposer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AA4D8A8-EA6C-42F5-BF90-0EA3D3910D1C}"/>
              </a:ext>
            </a:extLst>
          </p:cNvPr>
          <p:cNvSpPr txBox="1"/>
          <p:nvPr/>
        </p:nvSpPr>
        <p:spPr>
          <a:xfrm>
            <a:off x="4932412" y="5211245"/>
            <a:ext cx="315766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bg1"/>
                  </a:solidFill>
                </a:ln>
                <a:solidFill>
                  <a:srgbClr val="0000FF"/>
                </a:solidFill>
              </a:rPr>
              <a:t>Seconder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EC4CC27-4367-45ED-A6BC-98302D785233}"/>
              </a:ext>
            </a:extLst>
          </p:cNvPr>
          <p:cNvSpPr txBox="1"/>
          <p:nvPr/>
        </p:nvSpPr>
        <p:spPr>
          <a:xfrm>
            <a:off x="9547425" y="5211245"/>
            <a:ext cx="166244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</a:rPr>
              <a:t>Vote</a:t>
            </a:r>
          </a:p>
        </p:txBody>
      </p:sp>
    </p:spTree>
    <p:extLst>
      <p:ext uri="{BB962C8B-B14F-4D97-AF65-F5344CB8AC3E}">
        <p14:creationId xmlns:p14="http://schemas.microsoft.com/office/powerpoint/2010/main" val="445865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5" grpId="0"/>
      <p:bldP spid="6" grpId="0"/>
      <p:bldP spid="7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740664"/>
          </a:xfrm>
        </p:spPr>
        <p:txBody>
          <a:bodyPr>
            <a:noAutofit/>
            <a:scene3d>
              <a:camera prst="orthographicFront"/>
              <a:lightRig rig="threePt" dir="t"/>
            </a:scene3d>
            <a:sp3d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AGENDA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C702A-860B-4841-BEE9-A3A142BBEA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68552"/>
            <a:ext cx="6358128" cy="1363631"/>
          </a:xfrm>
        </p:spPr>
        <p:txBody>
          <a:bodyPr>
            <a:normAutofit/>
          </a:bodyPr>
          <a:lstStyle/>
          <a:p>
            <a:pPr marL="539750" lvl="0" indent="-539750">
              <a:buClr>
                <a:srgbClr val="FF0000"/>
              </a:buClr>
              <a:buSzPct val="100000"/>
              <a:buFont typeface="+mj-lt"/>
              <a:buAutoNum type="arabicPeriod" startAt="5"/>
            </a:pPr>
            <a:r>
              <a:rPr lang="en-US" dirty="0"/>
              <a:t>Present/consider and vote to accept/otherwise the Committee’s Annual Report </a:t>
            </a:r>
            <a:r>
              <a:rPr lang="en-US" sz="1800" b="1" dirty="0">
                <a:solidFill>
                  <a:srgbClr val="0000FF"/>
                </a:solidFill>
              </a:rPr>
              <a:t>(Bruce)</a:t>
            </a:r>
            <a:endParaRPr lang="en-US" sz="3200" b="1" dirty="0">
              <a:solidFill>
                <a:srgbClr val="0000FF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C87D5B-094F-4385-84A8-6972E34E9E3E}"/>
              </a:ext>
            </a:extLst>
          </p:cNvPr>
          <p:cNvSpPr txBox="1"/>
          <p:nvPr/>
        </p:nvSpPr>
        <p:spPr>
          <a:xfrm>
            <a:off x="298719" y="2944258"/>
            <a:ext cx="7269869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Clr>
                <a:srgbClr val="FF0000"/>
              </a:buClr>
              <a:buSzPct val="80000"/>
              <a:buFont typeface="+mj-lt"/>
              <a:buAutoNum type="romanLcPeriod"/>
            </a:pPr>
            <a:r>
              <a:rPr lang="en-GB" sz="3200" dirty="0"/>
              <a:t>Deed </a:t>
            </a:r>
            <a:r>
              <a:rPr lang="en-GB" sz="2400" dirty="0">
                <a:solidFill>
                  <a:srgbClr val="0000FF"/>
                </a:solidFill>
              </a:rPr>
              <a:t>(As already discussed)</a:t>
            </a:r>
          </a:p>
          <a:p>
            <a:pPr marL="571500" indent="-571500">
              <a:spcBef>
                <a:spcPts val="1200"/>
              </a:spcBef>
              <a:buClr>
                <a:srgbClr val="FF0000"/>
              </a:buClr>
              <a:buSzPct val="80000"/>
              <a:buFont typeface="+mj-lt"/>
              <a:buAutoNum type="romanLcPeriod"/>
            </a:pPr>
            <a:r>
              <a:rPr lang="en-GB" sz="3200" dirty="0"/>
              <a:t>Progress </a:t>
            </a:r>
            <a:r>
              <a:rPr lang="en-GB" sz="2400" dirty="0">
                <a:solidFill>
                  <a:srgbClr val="0000FF"/>
                </a:solidFill>
              </a:rPr>
              <a:t>(As already discussed)</a:t>
            </a:r>
          </a:p>
          <a:p>
            <a:pPr marL="571500" indent="-571500">
              <a:spcBef>
                <a:spcPts val="1200"/>
              </a:spcBef>
              <a:buClr>
                <a:srgbClr val="FF0000"/>
              </a:buClr>
              <a:buSzPct val="80000"/>
              <a:buFont typeface="+mj-lt"/>
              <a:buAutoNum type="romanLcPeriod"/>
            </a:pPr>
            <a:r>
              <a:rPr lang="en-GB" sz="3200" dirty="0"/>
              <a:t>Thank you to our sponsors </a:t>
            </a:r>
          </a:p>
          <a:p>
            <a:pPr marL="571500" indent="-571500">
              <a:spcBef>
                <a:spcPts val="1200"/>
              </a:spcBef>
              <a:buClr>
                <a:srgbClr val="FF0000"/>
              </a:buClr>
              <a:buSzPct val="80000"/>
              <a:buFont typeface="+mj-lt"/>
              <a:buAutoNum type="romanLcPeriod"/>
            </a:pPr>
            <a:r>
              <a:rPr lang="en-GB" sz="3200" dirty="0"/>
              <a:t>Please support our sponsors</a:t>
            </a:r>
          </a:p>
          <a:p>
            <a:pPr marL="571500" indent="-571500">
              <a:spcBef>
                <a:spcPts val="1200"/>
              </a:spcBef>
              <a:buClr>
                <a:srgbClr val="FF0000"/>
              </a:buClr>
              <a:buSzPct val="80000"/>
              <a:buFont typeface="+mj-lt"/>
              <a:buAutoNum type="romanLcPeriod"/>
            </a:pPr>
            <a:r>
              <a:rPr lang="en-GB" sz="3200" dirty="0"/>
              <a:t>Thank you to those who helped </a:t>
            </a:r>
            <a:r>
              <a:rPr lang="en-GB" sz="3200" dirty="0">
                <a:solidFill>
                  <a:schemeClr val="accent6">
                    <a:lumMod val="75000"/>
                  </a:schemeClr>
                </a:solidFill>
                <a:sym typeface="Wingdings" panose="05000000000000000000" pitchFamily="2" charset="2"/>
              </a:rPr>
              <a:t></a:t>
            </a:r>
            <a:endParaRPr lang="en-GB" sz="3200" dirty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7" name="Picture 6">
            <a:hlinkClick r:id="rId2" action="ppaction://hlinkfile"/>
            <a:extLst>
              <a:ext uri="{FF2B5EF4-FFF2-40B4-BE49-F238E27FC236}">
                <a16:creationId xmlns:a16="http://schemas.microsoft.com/office/drawing/2014/main" id="{3A51792C-E931-405F-B45C-4E74D7CB60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2907" y="996697"/>
            <a:ext cx="3869590" cy="560527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995738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  <p:bldP spid="5" grpId="0" uiExpand="1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F10B620C-26B4-4E4D-8233-B9E2D9C74980}"/>
              </a:ext>
            </a:extLst>
          </p:cNvPr>
          <p:cNvSpPr txBox="1"/>
          <p:nvPr/>
        </p:nvSpPr>
        <p:spPr>
          <a:xfrm>
            <a:off x="107278" y="148402"/>
            <a:ext cx="12008521" cy="5909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A Big </a:t>
            </a:r>
            <a:r>
              <a:rPr kumimoji="0" lang="en-GB" sz="3600" b="1" i="0" u="sng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Thank You 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to all our Volunteers </a:t>
            </a:r>
            <a:endParaRPr kumimoji="0" lang="en-AU" sz="3600" b="1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75000"/>
                </a:srgbClr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41A300-F849-40B8-986F-346DDA5A4FFE}"/>
              </a:ext>
            </a:extLst>
          </p:cNvPr>
          <p:cNvSpPr txBox="1"/>
          <p:nvPr/>
        </p:nvSpPr>
        <p:spPr>
          <a:xfrm>
            <a:off x="2638131" y="663458"/>
            <a:ext cx="67692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 much work done behind the scenes</a:t>
            </a:r>
            <a:endParaRPr kumimoji="0" lang="en-GB" sz="3200" b="0" i="1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2BCE7D4-2C13-A088-29A7-504381614D66}"/>
              </a:ext>
            </a:extLst>
          </p:cNvPr>
          <p:cNvSpPr txBox="1"/>
          <p:nvPr/>
        </p:nvSpPr>
        <p:spPr>
          <a:xfrm>
            <a:off x="536332" y="1248233"/>
            <a:ext cx="10972800" cy="56323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DDRA Committee Members: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Committee Meetings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	                  Financial Management	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                                 Management of all Reports: Financials, Quarterly’s, GCM’s and AGM’s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                                 Consultation Meetings with SJ Shire during the year: Works Programs, Insurance, 			Deed Consultation, Funding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                                 Management of Communication with members through DDRA Facebook and Website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		 Membership drives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DDRA Maintenance Team: 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On going mowing of the DDEE Open space and Trails: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Great Team!!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                                 Herbicide spraying of weeds 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Terry Mateljan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		 Emergency Maintenance of clearing the tracks and trails of fallen branches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                                 Ongoing maintenance of the Slow Track: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Eric Chabros  (5 days a week)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                                 Assessing works to be done on the next Busy Bee:</a:t>
            </a:r>
            <a:r>
              <a:rPr kumimoji="0" lang="en-GB" sz="1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GB" sz="1800" b="0" i="0" u="none" strike="noStrike" kern="1200" cap="none" spc="0" normalizeH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Great Volunteers on the Day!!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	                  Training new volunteers : DDRA Tractor and mower, John Deer Zero Turn Mower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                                 Consultation with SJ Bush Fire Officer and Dept. Fire and Emergency Services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	                  Repairs to Equipment: Volunteer welders, Servicing of equipment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	                  Upgrading Machinery Shed : More functional now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 CAN ALL DO WITH MORE VOLUNTEERS. COME AND JOIN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YOU ARE WELCOME TO BE INVOLVED IN ANY PART OF THE TEAM</a:t>
            </a:r>
          </a:p>
        </p:txBody>
      </p:sp>
    </p:spTree>
    <p:extLst>
      <p:ext uri="{BB962C8B-B14F-4D97-AF65-F5344CB8AC3E}">
        <p14:creationId xmlns:p14="http://schemas.microsoft.com/office/powerpoint/2010/main" val="1632278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/>
      <p:bldP spid="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rgbClr val="DFFFFF"/>
            </a:gs>
            <a:gs pos="100000">
              <a:srgbClr val="DFFFFF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18D541-6B2C-4373-BBF4-902AE4BCEB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80872" y="256031"/>
            <a:ext cx="10430256" cy="1818323"/>
          </a:xfrm>
        </p:spPr>
        <p:txBody>
          <a:bodyPr>
            <a:normAutofit/>
          </a:bodyPr>
          <a:lstStyle/>
          <a:p>
            <a:r>
              <a:rPr lang="en-GB" b="1" dirty="0">
                <a:latin typeface="Arial Black" panose="020B0A04020102020204" pitchFamily="34" charset="0"/>
              </a:rPr>
              <a:t>Strategic Development Plan</a:t>
            </a:r>
            <a:endParaRPr lang="en-AU" b="1" dirty="0">
              <a:latin typeface="Arial Black" panose="020B0A0402010202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19B2263-BA98-4214-A7BD-7180CC7C7FE8}"/>
              </a:ext>
            </a:extLst>
          </p:cNvPr>
          <p:cNvGrpSpPr/>
          <p:nvPr/>
        </p:nvGrpSpPr>
        <p:grpSpPr>
          <a:xfrm>
            <a:off x="5150357" y="2223740"/>
            <a:ext cx="2096749" cy="2096749"/>
            <a:chOff x="7178927" y="142073"/>
            <a:chExt cx="2572221" cy="2572221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0AC106-0B0D-4E67-A335-793B1F7A5E33}"/>
                </a:ext>
              </a:extLst>
            </p:cNvPr>
            <p:cNvSpPr/>
            <p:nvPr/>
          </p:nvSpPr>
          <p:spPr>
            <a:xfrm>
              <a:off x="7178927" y="142073"/>
              <a:ext cx="2572221" cy="2572221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84000">
                  <a:schemeClr val="accent1">
                    <a:lumMod val="20000"/>
                    <a:lumOff val="80000"/>
                  </a:schemeClr>
                </a:gs>
                <a:gs pos="9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9FA7DB-8809-4E9E-BC75-C389257F0608}"/>
                </a:ext>
              </a:extLst>
            </p:cNvPr>
            <p:cNvSpPr/>
            <p:nvPr/>
          </p:nvSpPr>
          <p:spPr>
            <a:xfrm>
              <a:off x="7587605" y="809871"/>
              <a:ext cx="1682440" cy="1193396"/>
            </a:xfrm>
            <a:custGeom>
              <a:avLst/>
              <a:gdLst>
                <a:gd name="connsiteX0" fmla="*/ 103695 w 7013542"/>
                <a:gd name="connsiteY0" fmla="*/ 6174557 h 6306532"/>
                <a:gd name="connsiteX1" fmla="*/ 103695 w 7013542"/>
                <a:gd name="connsiteY1" fmla="*/ 6306532 h 6306532"/>
                <a:gd name="connsiteX2" fmla="*/ 2799761 w 7013542"/>
                <a:gd name="connsiteY2" fmla="*/ 6174557 h 6306532"/>
                <a:gd name="connsiteX3" fmla="*/ 4581427 w 7013542"/>
                <a:gd name="connsiteY3" fmla="*/ 5740924 h 6306532"/>
                <a:gd name="connsiteX4" fmla="*/ 6843860 w 7013542"/>
                <a:gd name="connsiteY4" fmla="*/ 5703217 h 6306532"/>
                <a:gd name="connsiteX5" fmla="*/ 6843860 w 7013542"/>
                <a:gd name="connsiteY5" fmla="*/ 3685881 h 6306532"/>
                <a:gd name="connsiteX6" fmla="*/ 7013542 w 7013542"/>
                <a:gd name="connsiteY6" fmla="*/ 2771481 h 6306532"/>
                <a:gd name="connsiteX7" fmla="*/ 6815579 w 7013542"/>
                <a:gd name="connsiteY7" fmla="*/ 2667786 h 6306532"/>
                <a:gd name="connsiteX8" fmla="*/ 6759018 w 7013542"/>
                <a:gd name="connsiteY8" fmla="*/ 2337848 h 6306532"/>
                <a:gd name="connsiteX9" fmla="*/ 6608189 w 7013542"/>
                <a:gd name="connsiteY9" fmla="*/ 2196446 h 6306532"/>
                <a:gd name="connsiteX10" fmla="*/ 6466787 w 7013542"/>
                <a:gd name="connsiteY10" fmla="*/ 2158738 h 6306532"/>
                <a:gd name="connsiteX11" fmla="*/ 6268825 w 7013542"/>
                <a:gd name="connsiteY11" fmla="*/ 2224726 h 6306532"/>
                <a:gd name="connsiteX12" fmla="*/ 6155703 w 7013542"/>
                <a:gd name="connsiteY12" fmla="*/ 2121031 h 6306532"/>
                <a:gd name="connsiteX13" fmla="*/ 6023728 w 7013542"/>
                <a:gd name="connsiteY13" fmla="*/ 1932495 h 6306532"/>
                <a:gd name="connsiteX14" fmla="*/ 6023728 w 7013542"/>
                <a:gd name="connsiteY14" fmla="*/ 1715679 h 6306532"/>
                <a:gd name="connsiteX15" fmla="*/ 6052008 w 7013542"/>
                <a:gd name="connsiteY15" fmla="*/ 1668545 h 6306532"/>
                <a:gd name="connsiteX16" fmla="*/ 5844618 w 7013542"/>
                <a:gd name="connsiteY16" fmla="*/ 1593130 h 6306532"/>
                <a:gd name="connsiteX17" fmla="*/ 5524107 w 7013542"/>
                <a:gd name="connsiteY17" fmla="*/ 1244338 h 6306532"/>
                <a:gd name="connsiteX18" fmla="*/ 5439266 w 7013542"/>
                <a:gd name="connsiteY18" fmla="*/ 1102936 h 6306532"/>
                <a:gd name="connsiteX19" fmla="*/ 5279010 w 7013542"/>
                <a:gd name="connsiteY19" fmla="*/ 1074656 h 6306532"/>
                <a:gd name="connsiteX20" fmla="*/ 5194169 w 7013542"/>
                <a:gd name="connsiteY20" fmla="*/ 1310326 h 6306532"/>
                <a:gd name="connsiteX21" fmla="*/ 5033913 w 7013542"/>
                <a:gd name="connsiteY21" fmla="*/ 1084083 h 6306532"/>
                <a:gd name="connsiteX22" fmla="*/ 4666268 w 7013542"/>
                <a:gd name="connsiteY22" fmla="*/ 754145 h 6306532"/>
                <a:gd name="connsiteX23" fmla="*/ 4553146 w 7013542"/>
                <a:gd name="connsiteY23" fmla="*/ 603316 h 6306532"/>
                <a:gd name="connsiteX24" fmla="*/ 4487159 w 7013542"/>
                <a:gd name="connsiteY24" fmla="*/ 424206 h 6306532"/>
                <a:gd name="connsiteX25" fmla="*/ 3930977 w 7013542"/>
                <a:gd name="connsiteY25" fmla="*/ 0 h 6306532"/>
                <a:gd name="connsiteX26" fmla="*/ 3591612 w 7013542"/>
                <a:gd name="connsiteY26" fmla="*/ 311085 h 6306532"/>
                <a:gd name="connsiteX27" fmla="*/ 0 w 7013542"/>
                <a:gd name="connsiteY27" fmla="*/ 339365 h 6306532"/>
                <a:gd name="connsiteX28" fmla="*/ 103695 w 7013542"/>
                <a:gd name="connsiteY28" fmla="*/ 6174557 h 6306532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4487159 w 7013542"/>
                <a:gd name="connsiteY24" fmla="*/ 424206 h 6188837"/>
                <a:gd name="connsiteX25" fmla="*/ 3930977 w 7013542"/>
                <a:gd name="connsiteY25" fmla="*/ 0 h 6188837"/>
                <a:gd name="connsiteX26" fmla="*/ 3591612 w 7013542"/>
                <a:gd name="connsiteY26" fmla="*/ 311085 h 6188837"/>
                <a:gd name="connsiteX27" fmla="*/ 0 w 7013542"/>
                <a:gd name="connsiteY27" fmla="*/ 339365 h 6188837"/>
                <a:gd name="connsiteX28" fmla="*/ 103695 w 7013542"/>
                <a:gd name="connsiteY28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32152 w 7013542"/>
                <a:gd name="connsiteY23" fmla="*/ 242018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86473 w 7013542"/>
                <a:gd name="connsiteY23" fmla="*/ 205804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54494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71432 w 6968275"/>
                <a:gd name="connsiteY5" fmla="*/ 4844724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6770312 w 6798593"/>
                <a:gd name="connsiteY7" fmla="*/ 2667786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421520 w 6798593"/>
                <a:gd name="connsiteY9" fmla="*/ 2158738 h 6188837"/>
                <a:gd name="connsiteX10" fmla="*/ 6223558 w 6798593"/>
                <a:gd name="connsiteY10" fmla="*/ 2224726 h 6188837"/>
                <a:gd name="connsiteX11" fmla="*/ 6110436 w 6798593"/>
                <a:gd name="connsiteY11" fmla="*/ 2121031 h 6188837"/>
                <a:gd name="connsiteX12" fmla="*/ 5978461 w 6798593"/>
                <a:gd name="connsiteY12" fmla="*/ 1932495 h 6188837"/>
                <a:gd name="connsiteX13" fmla="*/ 5978461 w 6798593"/>
                <a:gd name="connsiteY13" fmla="*/ 1715679 h 6188837"/>
                <a:gd name="connsiteX14" fmla="*/ 6006741 w 6798593"/>
                <a:gd name="connsiteY14" fmla="*/ 1668545 h 6188837"/>
                <a:gd name="connsiteX15" fmla="*/ 5799351 w 6798593"/>
                <a:gd name="connsiteY15" fmla="*/ 1593130 h 6188837"/>
                <a:gd name="connsiteX16" fmla="*/ 5478840 w 6798593"/>
                <a:gd name="connsiteY16" fmla="*/ 1244338 h 6188837"/>
                <a:gd name="connsiteX17" fmla="*/ 5393999 w 6798593"/>
                <a:gd name="connsiteY17" fmla="*/ 1102936 h 6188837"/>
                <a:gd name="connsiteX18" fmla="*/ 5233743 w 6798593"/>
                <a:gd name="connsiteY18" fmla="*/ 1074656 h 6188837"/>
                <a:gd name="connsiteX19" fmla="*/ 5148902 w 6798593"/>
                <a:gd name="connsiteY19" fmla="*/ 1310326 h 6188837"/>
                <a:gd name="connsiteX20" fmla="*/ 4988646 w 6798593"/>
                <a:gd name="connsiteY20" fmla="*/ 1084083 h 6188837"/>
                <a:gd name="connsiteX21" fmla="*/ 4439932 w 6798593"/>
                <a:gd name="connsiteY21" fmla="*/ 1125337 h 6188837"/>
                <a:gd name="connsiteX22" fmla="*/ 4041206 w 6798593"/>
                <a:gd name="connsiteY22" fmla="*/ 205804 h 6188837"/>
                <a:gd name="connsiteX23" fmla="*/ 3885710 w 6798593"/>
                <a:gd name="connsiteY23" fmla="*/ 0 h 6188837"/>
                <a:gd name="connsiteX24" fmla="*/ 3546345 w 6798593"/>
                <a:gd name="connsiteY24" fmla="*/ 311085 h 6188837"/>
                <a:gd name="connsiteX25" fmla="*/ 0 w 6798593"/>
                <a:gd name="connsiteY25" fmla="*/ 339365 h 6188837"/>
                <a:gd name="connsiteX26" fmla="*/ 58428 w 6798593"/>
                <a:gd name="connsiteY26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223558 w 6798593"/>
                <a:gd name="connsiteY9" fmla="*/ 2224726 h 6188837"/>
                <a:gd name="connsiteX10" fmla="*/ 6110436 w 6798593"/>
                <a:gd name="connsiteY10" fmla="*/ 2121031 h 6188837"/>
                <a:gd name="connsiteX11" fmla="*/ 5978461 w 6798593"/>
                <a:gd name="connsiteY11" fmla="*/ 1932495 h 6188837"/>
                <a:gd name="connsiteX12" fmla="*/ 5978461 w 6798593"/>
                <a:gd name="connsiteY12" fmla="*/ 1715679 h 6188837"/>
                <a:gd name="connsiteX13" fmla="*/ 6006741 w 6798593"/>
                <a:gd name="connsiteY13" fmla="*/ 1668545 h 6188837"/>
                <a:gd name="connsiteX14" fmla="*/ 5799351 w 6798593"/>
                <a:gd name="connsiteY14" fmla="*/ 1593130 h 6188837"/>
                <a:gd name="connsiteX15" fmla="*/ 5478840 w 6798593"/>
                <a:gd name="connsiteY15" fmla="*/ 1244338 h 6188837"/>
                <a:gd name="connsiteX16" fmla="*/ 5393999 w 6798593"/>
                <a:gd name="connsiteY16" fmla="*/ 1102936 h 6188837"/>
                <a:gd name="connsiteX17" fmla="*/ 5233743 w 6798593"/>
                <a:gd name="connsiteY17" fmla="*/ 1074656 h 6188837"/>
                <a:gd name="connsiteX18" fmla="*/ 5148902 w 6798593"/>
                <a:gd name="connsiteY18" fmla="*/ 1310326 h 6188837"/>
                <a:gd name="connsiteX19" fmla="*/ 4988646 w 6798593"/>
                <a:gd name="connsiteY19" fmla="*/ 1084083 h 6188837"/>
                <a:gd name="connsiteX20" fmla="*/ 4439932 w 6798593"/>
                <a:gd name="connsiteY20" fmla="*/ 1125337 h 6188837"/>
                <a:gd name="connsiteX21" fmla="*/ 4041206 w 6798593"/>
                <a:gd name="connsiteY21" fmla="*/ 205804 h 6188837"/>
                <a:gd name="connsiteX22" fmla="*/ 3885710 w 6798593"/>
                <a:gd name="connsiteY22" fmla="*/ 0 h 6188837"/>
                <a:gd name="connsiteX23" fmla="*/ 3546345 w 6798593"/>
                <a:gd name="connsiteY23" fmla="*/ 311085 h 6188837"/>
                <a:gd name="connsiteX24" fmla="*/ 0 w 6798593"/>
                <a:gd name="connsiteY24" fmla="*/ 339365 h 6188837"/>
                <a:gd name="connsiteX25" fmla="*/ 58428 w 6798593"/>
                <a:gd name="connsiteY25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110436 w 6798593"/>
                <a:gd name="connsiteY9" fmla="*/ 2121031 h 6188837"/>
                <a:gd name="connsiteX10" fmla="*/ 5978461 w 6798593"/>
                <a:gd name="connsiteY10" fmla="*/ 1932495 h 6188837"/>
                <a:gd name="connsiteX11" fmla="*/ 5978461 w 6798593"/>
                <a:gd name="connsiteY11" fmla="*/ 1715679 h 6188837"/>
                <a:gd name="connsiteX12" fmla="*/ 6006741 w 6798593"/>
                <a:gd name="connsiteY12" fmla="*/ 1668545 h 6188837"/>
                <a:gd name="connsiteX13" fmla="*/ 5799351 w 6798593"/>
                <a:gd name="connsiteY13" fmla="*/ 1593130 h 6188837"/>
                <a:gd name="connsiteX14" fmla="*/ 5478840 w 6798593"/>
                <a:gd name="connsiteY14" fmla="*/ 1244338 h 6188837"/>
                <a:gd name="connsiteX15" fmla="*/ 5393999 w 6798593"/>
                <a:gd name="connsiteY15" fmla="*/ 1102936 h 6188837"/>
                <a:gd name="connsiteX16" fmla="*/ 5233743 w 6798593"/>
                <a:gd name="connsiteY16" fmla="*/ 1074656 h 6188837"/>
                <a:gd name="connsiteX17" fmla="*/ 5148902 w 6798593"/>
                <a:gd name="connsiteY17" fmla="*/ 1310326 h 6188837"/>
                <a:gd name="connsiteX18" fmla="*/ 4988646 w 6798593"/>
                <a:gd name="connsiteY18" fmla="*/ 1084083 h 6188837"/>
                <a:gd name="connsiteX19" fmla="*/ 4439932 w 6798593"/>
                <a:gd name="connsiteY19" fmla="*/ 1125337 h 6188837"/>
                <a:gd name="connsiteX20" fmla="*/ 4041206 w 6798593"/>
                <a:gd name="connsiteY20" fmla="*/ 205804 h 6188837"/>
                <a:gd name="connsiteX21" fmla="*/ 3885710 w 6798593"/>
                <a:gd name="connsiteY21" fmla="*/ 0 h 6188837"/>
                <a:gd name="connsiteX22" fmla="*/ 3546345 w 6798593"/>
                <a:gd name="connsiteY22" fmla="*/ 311085 h 6188837"/>
                <a:gd name="connsiteX23" fmla="*/ 0 w 6798593"/>
                <a:gd name="connsiteY23" fmla="*/ 339365 h 6188837"/>
                <a:gd name="connsiteX24" fmla="*/ 58428 w 6798593"/>
                <a:gd name="connsiteY24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932495 h 6188837"/>
                <a:gd name="connsiteX10" fmla="*/ 5978461 w 6798593"/>
                <a:gd name="connsiteY10" fmla="*/ 1715679 h 6188837"/>
                <a:gd name="connsiteX11" fmla="*/ 6006741 w 6798593"/>
                <a:gd name="connsiteY11" fmla="*/ 1668545 h 6188837"/>
                <a:gd name="connsiteX12" fmla="*/ 5799351 w 6798593"/>
                <a:gd name="connsiteY12" fmla="*/ 1593130 h 6188837"/>
                <a:gd name="connsiteX13" fmla="*/ 5478840 w 6798593"/>
                <a:gd name="connsiteY13" fmla="*/ 1244338 h 6188837"/>
                <a:gd name="connsiteX14" fmla="*/ 5393999 w 6798593"/>
                <a:gd name="connsiteY14" fmla="*/ 1102936 h 6188837"/>
                <a:gd name="connsiteX15" fmla="*/ 5233743 w 6798593"/>
                <a:gd name="connsiteY15" fmla="*/ 1074656 h 6188837"/>
                <a:gd name="connsiteX16" fmla="*/ 5148902 w 6798593"/>
                <a:gd name="connsiteY16" fmla="*/ 1310326 h 6188837"/>
                <a:gd name="connsiteX17" fmla="*/ 4988646 w 6798593"/>
                <a:gd name="connsiteY17" fmla="*/ 1084083 h 6188837"/>
                <a:gd name="connsiteX18" fmla="*/ 4439932 w 6798593"/>
                <a:gd name="connsiteY18" fmla="*/ 1125337 h 6188837"/>
                <a:gd name="connsiteX19" fmla="*/ 4041206 w 6798593"/>
                <a:gd name="connsiteY19" fmla="*/ 205804 h 6188837"/>
                <a:gd name="connsiteX20" fmla="*/ 3885710 w 6798593"/>
                <a:gd name="connsiteY20" fmla="*/ 0 h 6188837"/>
                <a:gd name="connsiteX21" fmla="*/ 3546345 w 6798593"/>
                <a:gd name="connsiteY21" fmla="*/ 311085 h 6188837"/>
                <a:gd name="connsiteX22" fmla="*/ 0 w 6798593"/>
                <a:gd name="connsiteY22" fmla="*/ 339365 h 6188837"/>
                <a:gd name="connsiteX23" fmla="*/ 58428 w 6798593"/>
                <a:gd name="connsiteY23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43366 w 6798593"/>
                <a:gd name="connsiteY10" fmla="*/ 165949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43378 w 6798593"/>
                <a:gd name="connsiteY16" fmla="*/ 1437168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39848 w 6798593"/>
                <a:gd name="connsiteY15" fmla="*/ 154571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30625 w 6798593"/>
                <a:gd name="connsiteY13" fmla="*/ 1238738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330625 w 6798593"/>
                <a:gd name="connsiteY12" fmla="*/ 1238738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39266 w 6798593"/>
                <a:gd name="connsiteY12" fmla="*/ 1184417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0 w 7355801"/>
                <a:gd name="connsiteY0" fmla="*/ 6210771 h 6210771"/>
                <a:gd name="connsiteX1" fmla="*/ 606582 w 7355801"/>
                <a:gd name="connsiteY1" fmla="*/ 6188837 h 6210771"/>
                <a:gd name="connsiteX2" fmla="*/ 3338863 w 7355801"/>
                <a:gd name="connsiteY2" fmla="*/ 6174557 h 6210771"/>
                <a:gd name="connsiteX3" fmla="*/ 5093368 w 7355801"/>
                <a:gd name="connsiteY3" fmla="*/ 5740924 h 6210771"/>
                <a:gd name="connsiteX4" fmla="*/ 7355801 w 7355801"/>
                <a:gd name="connsiteY4" fmla="*/ 5703217 h 6210771"/>
                <a:gd name="connsiteX5" fmla="*/ 7328640 w 7355801"/>
                <a:gd name="connsiteY5" fmla="*/ 4844724 h 6210771"/>
                <a:gd name="connsiteX6" fmla="*/ 4990512 w 7355801"/>
                <a:gd name="connsiteY6" fmla="*/ 4853778 h 6210771"/>
                <a:gd name="connsiteX7" fmla="*/ 4883084 w 7355801"/>
                <a:gd name="connsiteY7" fmla="*/ 4777243 h 6210771"/>
                <a:gd name="connsiteX8" fmla="*/ 5912939 w 7355801"/>
                <a:gd name="connsiteY8" fmla="*/ 2917270 h 6210771"/>
                <a:gd name="connsiteX9" fmla="*/ 6363653 w 7355801"/>
                <a:gd name="connsiteY9" fmla="*/ 2032550 h 6210771"/>
                <a:gd name="connsiteX10" fmla="*/ 6482468 w 7355801"/>
                <a:gd name="connsiteY10" fmla="*/ 1632332 h 6210771"/>
                <a:gd name="connsiteX11" fmla="*/ 6356559 w 7355801"/>
                <a:gd name="connsiteY11" fmla="*/ 1593130 h 6210771"/>
                <a:gd name="connsiteX12" fmla="*/ 5996474 w 7355801"/>
                <a:gd name="connsiteY12" fmla="*/ 1184417 h 6210771"/>
                <a:gd name="connsiteX13" fmla="*/ 5697056 w 7355801"/>
                <a:gd name="connsiteY13" fmla="*/ 1545716 h 6210771"/>
                <a:gd name="connsiteX14" fmla="*/ 5105782 w 7355801"/>
                <a:gd name="connsiteY14" fmla="*/ 1261139 h 6210771"/>
                <a:gd name="connsiteX15" fmla="*/ 4598414 w 7355801"/>
                <a:gd name="connsiteY15" fmla="*/ 205804 h 6210771"/>
                <a:gd name="connsiteX16" fmla="*/ 4442918 w 7355801"/>
                <a:gd name="connsiteY16" fmla="*/ 0 h 6210771"/>
                <a:gd name="connsiteX17" fmla="*/ 4103553 w 7355801"/>
                <a:gd name="connsiteY17" fmla="*/ 311085 h 6210771"/>
                <a:gd name="connsiteX18" fmla="*/ 557208 w 7355801"/>
                <a:gd name="connsiteY18" fmla="*/ 339365 h 6210771"/>
                <a:gd name="connsiteX19" fmla="*/ 0 w 7355801"/>
                <a:gd name="connsiteY19" fmla="*/ 6210771 h 6210771"/>
                <a:gd name="connsiteX0" fmla="*/ 263297 w 7619098"/>
                <a:gd name="connsiteY0" fmla="*/ 6210771 h 6210771"/>
                <a:gd name="connsiteX1" fmla="*/ 869879 w 7619098"/>
                <a:gd name="connsiteY1" fmla="*/ 6188837 h 6210771"/>
                <a:gd name="connsiteX2" fmla="*/ 3602160 w 7619098"/>
                <a:gd name="connsiteY2" fmla="*/ 6174557 h 6210771"/>
                <a:gd name="connsiteX3" fmla="*/ 5356665 w 7619098"/>
                <a:gd name="connsiteY3" fmla="*/ 5740924 h 6210771"/>
                <a:gd name="connsiteX4" fmla="*/ 7619098 w 7619098"/>
                <a:gd name="connsiteY4" fmla="*/ 5703217 h 6210771"/>
                <a:gd name="connsiteX5" fmla="*/ 7591937 w 7619098"/>
                <a:gd name="connsiteY5" fmla="*/ 4844724 h 6210771"/>
                <a:gd name="connsiteX6" fmla="*/ 5253809 w 7619098"/>
                <a:gd name="connsiteY6" fmla="*/ 4853778 h 6210771"/>
                <a:gd name="connsiteX7" fmla="*/ 5146381 w 7619098"/>
                <a:gd name="connsiteY7" fmla="*/ 4777243 h 6210771"/>
                <a:gd name="connsiteX8" fmla="*/ 6176236 w 7619098"/>
                <a:gd name="connsiteY8" fmla="*/ 2917270 h 6210771"/>
                <a:gd name="connsiteX9" fmla="*/ 6626950 w 7619098"/>
                <a:gd name="connsiteY9" fmla="*/ 2032550 h 6210771"/>
                <a:gd name="connsiteX10" fmla="*/ 6745765 w 7619098"/>
                <a:gd name="connsiteY10" fmla="*/ 1632332 h 6210771"/>
                <a:gd name="connsiteX11" fmla="*/ 6619856 w 7619098"/>
                <a:gd name="connsiteY11" fmla="*/ 1593130 h 6210771"/>
                <a:gd name="connsiteX12" fmla="*/ 6259771 w 7619098"/>
                <a:gd name="connsiteY12" fmla="*/ 1184417 h 6210771"/>
                <a:gd name="connsiteX13" fmla="*/ 5960353 w 7619098"/>
                <a:gd name="connsiteY13" fmla="*/ 1545716 h 6210771"/>
                <a:gd name="connsiteX14" fmla="*/ 5369079 w 7619098"/>
                <a:gd name="connsiteY14" fmla="*/ 1261139 h 6210771"/>
                <a:gd name="connsiteX15" fmla="*/ 4861711 w 7619098"/>
                <a:gd name="connsiteY15" fmla="*/ 205804 h 6210771"/>
                <a:gd name="connsiteX16" fmla="*/ 4706215 w 7619098"/>
                <a:gd name="connsiteY16" fmla="*/ 0 h 6210771"/>
                <a:gd name="connsiteX17" fmla="*/ 4366850 w 7619098"/>
                <a:gd name="connsiteY17" fmla="*/ 311085 h 6210771"/>
                <a:gd name="connsiteX18" fmla="*/ 820505 w 7619098"/>
                <a:gd name="connsiteY18" fmla="*/ 339365 h 6210771"/>
                <a:gd name="connsiteX19" fmla="*/ 0 w 7619098"/>
                <a:gd name="connsiteY19" fmla="*/ 5511135 h 6210771"/>
                <a:gd name="connsiteX20" fmla="*/ 263297 w 7619098"/>
                <a:gd name="connsiteY20" fmla="*/ 6210771 h 6210771"/>
                <a:gd name="connsiteX0" fmla="*/ 1127534 w 8483335"/>
                <a:gd name="connsiteY0" fmla="*/ 6210771 h 6210771"/>
                <a:gd name="connsiteX1" fmla="*/ 1734116 w 8483335"/>
                <a:gd name="connsiteY1" fmla="*/ 6188837 h 6210771"/>
                <a:gd name="connsiteX2" fmla="*/ 4466397 w 8483335"/>
                <a:gd name="connsiteY2" fmla="*/ 6174557 h 6210771"/>
                <a:gd name="connsiteX3" fmla="*/ 6220902 w 8483335"/>
                <a:gd name="connsiteY3" fmla="*/ 5740924 h 6210771"/>
                <a:gd name="connsiteX4" fmla="*/ 8483335 w 8483335"/>
                <a:gd name="connsiteY4" fmla="*/ 5703217 h 6210771"/>
                <a:gd name="connsiteX5" fmla="*/ 8456174 w 8483335"/>
                <a:gd name="connsiteY5" fmla="*/ 4844724 h 6210771"/>
                <a:gd name="connsiteX6" fmla="*/ 6118046 w 8483335"/>
                <a:gd name="connsiteY6" fmla="*/ 4853778 h 6210771"/>
                <a:gd name="connsiteX7" fmla="*/ 6010618 w 8483335"/>
                <a:gd name="connsiteY7" fmla="*/ 4777243 h 6210771"/>
                <a:gd name="connsiteX8" fmla="*/ 7040473 w 8483335"/>
                <a:gd name="connsiteY8" fmla="*/ 2917270 h 6210771"/>
                <a:gd name="connsiteX9" fmla="*/ 7491187 w 8483335"/>
                <a:gd name="connsiteY9" fmla="*/ 2032550 h 6210771"/>
                <a:gd name="connsiteX10" fmla="*/ 7610002 w 8483335"/>
                <a:gd name="connsiteY10" fmla="*/ 1632332 h 6210771"/>
                <a:gd name="connsiteX11" fmla="*/ 7484093 w 8483335"/>
                <a:gd name="connsiteY11" fmla="*/ 1593130 h 6210771"/>
                <a:gd name="connsiteX12" fmla="*/ 7124008 w 8483335"/>
                <a:gd name="connsiteY12" fmla="*/ 1184417 h 6210771"/>
                <a:gd name="connsiteX13" fmla="*/ 6824590 w 8483335"/>
                <a:gd name="connsiteY13" fmla="*/ 1545716 h 6210771"/>
                <a:gd name="connsiteX14" fmla="*/ 6233316 w 8483335"/>
                <a:gd name="connsiteY14" fmla="*/ 1261139 h 6210771"/>
                <a:gd name="connsiteX15" fmla="*/ 5725948 w 8483335"/>
                <a:gd name="connsiteY15" fmla="*/ 205804 h 6210771"/>
                <a:gd name="connsiteX16" fmla="*/ 5570452 w 8483335"/>
                <a:gd name="connsiteY16" fmla="*/ 0 h 6210771"/>
                <a:gd name="connsiteX17" fmla="*/ 5231087 w 8483335"/>
                <a:gd name="connsiteY17" fmla="*/ 311085 h 6210771"/>
                <a:gd name="connsiteX18" fmla="*/ 1684742 w 8483335"/>
                <a:gd name="connsiteY18" fmla="*/ 339365 h 6210771"/>
                <a:gd name="connsiteX19" fmla="*/ 13211 w 8483335"/>
                <a:gd name="connsiteY19" fmla="*/ 4198382 h 6210771"/>
                <a:gd name="connsiteX20" fmla="*/ 864237 w 8483335"/>
                <a:gd name="connsiteY20" fmla="*/ 5511135 h 6210771"/>
                <a:gd name="connsiteX21" fmla="*/ 1127534 w 8483335"/>
                <a:gd name="connsiteY21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488145 w 8843946"/>
                <a:gd name="connsiteY0" fmla="*/ 6210771 h 6210771"/>
                <a:gd name="connsiteX1" fmla="*/ 2094727 w 8843946"/>
                <a:gd name="connsiteY1" fmla="*/ 6188837 h 6210771"/>
                <a:gd name="connsiteX2" fmla="*/ 4827008 w 8843946"/>
                <a:gd name="connsiteY2" fmla="*/ 6174557 h 6210771"/>
                <a:gd name="connsiteX3" fmla="*/ 6581513 w 8843946"/>
                <a:gd name="connsiteY3" fmla="*/ 5740924 h 6210771"/>
                <a:gd name="connsiteX4" fmla="*/ 8843946 w 8843946"/>
                <a:gd name="connsiteY4" fmla="*/ 5703217 h 6210771"/>
                <a:gd name="connsiteX5" fmla="*/ 8816785 w 8843946"/>
                <a:gd name="connsiteY5" fmla="*/ 4844724 h 6210771"/>
                <a:gd name="connsiteX6" fmla="*/ 6478657 w 8843946"/>
                <a:gd name="connsiteY6" fmla="*/ 4853778 h 6210771"/>
                <a:gd name="connsiteX7" fmla="*/ 6371229 w 8843946"/>
                <a:gd name="connsiteY7" fmla="*/ 4777243 h 6210771"/>
                <a:gd name="connsiteX8" fmla="*/ 7401084 w 8843946"/>
                <a:gd name="connsiteY8" fmla="*/ 2917270 h 6210771"/>
                <a:gd name="connsiteX9" fmla="*/ 7851798 w 8843946"/>
                <a:gd name="connsiteY9" fmla="*/ 2032550 h 6210771"/>
                <a:gd name="connsiteX10" fmla="*/ 7970613 w 8843946"/>
                <a:gd name="connsiteY10" fmla="*/ 1632332 h 6210771"/>
                <a:gd name="connsiteX11" fmla="*/ 7844704 w 8843946"/>
                <a:gd name="connsiteY11" fmla="*/ 1593130 h 6210771"/>
                <a:gd name="connsiteX12" fmla="*/ 7484619 w 8843946"/>
                <a:gd name="connsiteY12" fmla="*/ 1184417 h 6210771"/>
                <a:gd name="connsiteX13" fmla="*/ 7185201 w 8843946"/>
                <a:gd name="connsiteY13" fmla="*/ 1545716 h 6210771"/>
                <a:gd name="connsiteX14" fmla="*/ 6593927 w 8843946"/>
                <a:gd name="connsiteY14" fmla="*/ 1261139 h 6210771"/>
                <a:gd name="connsiteX15" fmla="*/ 6086559 w 8843946"/>
                <a:gd name="connsiteY15" fmla="*/ 205804 h 6210771"/>
                <a:gd name="connsiteX16" fmla="*/ 5931063 w 8843946"/>
                <a:gd name="connsiteY16" fmla="*/ 0 h 6210771"/>
                <a:gd name="connsiteX17" fmla="*/ 5591698 w 8843946"/>
                <a:gd name="connsiteY17" fmla="*/ 311085 h 6210771"/>
                <a:gd name="connsiteX18" fmla="*/ 2045353 w 8843946"/>
                <a:gd name="connsiteY18" fmla="*/ 339365 h 6210771"/>
                <a:gd name="connsiteX19" fmla="*/ 11685 w 8843946"/>
                <a:gd name="connsiteY19" fmla="*/ 3709495 h 6210771"/>
                <a:gd name="connsiteX20" fmla="*/ 1224848 w 8843946"/>
                <a:gd name="connsiteY20" fmla="*/ 5511135 h 6210771"/>
                <a:gd name="connsiteX21" fmla="*/ 1488145 w 8843946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85281 w 8841082"/>
                <a:gd name="connsiteY0" fmla="*/ 6210771 h 6210771"/>
                <a:gd name="connsiteX1" fmla="*/ 2091863 w 8841082"/>
                <a:gd name="connsiteY1" fmla="*/ 6188837 h 6210771"/>
                <a:gd name="connsiteX2" fmla="*/ 4824144 w 8841082"/>
                <a:gd name="connsiteY2" fmla="*/ 6174557 h 6210771"/>
                <a:gd name="connsiteX3" fmla="*/ 6578649 w 8841082"/>
                <a:gd name="connsiteY3" fmla="*/ 5740924 h 6210771"/>
                <a:gd name="connsiteX4" fmla="*/ 8841082 w 8841082"/>
                <a:gd name="connsiteY4" fmla="*/ 5703217 h 6210771"/>
                <a:gd name="connsiteX5" fmla="*/ 8813921 w 8841082"/>
                <a:gd name="connsiteY5" fmla="*/ 4844724 h 6210771"/>
                <a:gd name="connsiteX6" fmla="*/ 6475793 w 8841082"/>
                <a:gd name="connsiteY6" fmla="*/ 4853778 h 6210771"/>
                <a:gd name="connsiteX7" fmla="*/ 6368365 w 8841082"/>
                <a:gd name="connsiteY7" fmla="*/ 4777243 h 6210771"/>
                <a:gd name="connsiteX8" fmla="*/ 7398220 w 8841082"/>
                <a:gd name="connsiteY8" fmla="*/ 2917270 h 6210771"/>
                <a:gd name="connsiteX9" fmla="*/ 7848934 w 8841082"/>
                <a:gd name="connsiteY9" fmla="*/ 2032550 h 6210771"/>
                <a:gd name="connsiteX10" fmla="*/ 7967749 w 8841082"/>
                <a:gd name="connsiteY10" fmla="*/ 1632332 h 6210771"/>
                <a:gd name="connsiteX11" fmla="*/ 7841840 w 8841082"/>
                <a:gd name="connsiteY11" fmla="*/ 1593130 h 6210771"/>
                <a:gd name="connsiteX12" fmla="*/ 7481755 w 8841082"/>
                <a:gd name="connsiteY12" fmla="*/ 1184417 h 6210771"/>
                <a:gd name="connsiteX13" fmla="*/ 7182337 w 8841082"/>
                <a:gd name="connsiteY13" fmla="*/ 1545716 h 6210771"/>
                <a:gd name="connsiteX14" fmla="*/ 6591063 w 8841082"/>
                <a:gd name="connsiteY14" fmla="*/ 1261139 h 6210771"/>
                <a:gd name="connsiteX15" fmla="*/ 6083695 w 8841082"/>
                <a:gd name="connsiteY15" fmla="*/ 205804 h 6210771"/>
                <a:gd name="connsiteX16" fmla="*/ 5928199 w 8841082"/>
                <a:gd name="connsiteY16" fmla="*/ 0 h 6210771"/>
                <a:gd name="connsiteX17" fmla="*/ 5588834 w 8841082"/>
                <a:gd name="connsiteY17" fmla="*/ 311085 h 6210771"/>
                <a:gd name="connsiteX18" fmla="*/ 2042489 w 8841082"/>
                <a:gd name="connsiteY18" fmla="*/ 339365 h 6210771"/>
                <a:gd name="connsiteX19" fmla="*/ 1040916 w 8841082"/>
                <a:gd name="connsiteY19" fmla="*/ 3673281 h 6210771"/>
                <a:gd name="connsiteX20" fmla="*/ 8821 w 8841082"/>
                <a:gd name="connsiteY20" fmla="*/ 3709495 h 6210771"/>
                <a:gd name="connsiteX21" fmla="*/ 1221984 w 8841082"/>
                <a:gd name="connsiteY21" fmla="*/ 5511135 h 6210771"/>
                <a:gd name="connsiteX22" fmla="*/ 1485281 w 8841082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32095 w 8832261"/>
                <a:gd name="connsiteY19" fmla="*/ 3673281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13988 w 8832261"/>
                <a:gd name="connsiteY19" fmla="*/ 3718548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59256 w 8832261"/>
                <a:gd name="connsiteY20" fmla="*/ 3700441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73244 w 8832261"/>
                <a:gd name="connsiteY19" fmla="*/ 3202501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69758 h 6269758"/>
                <a:gd name="connsiteX1" fmla="*/ 2083042 w 8832261"/>
                <a:gd name="connsiteY1" fmla="*/ 6247824 h 6269758"/>
                <a:gd name="connsiteX2" fmla="*/ 4815323 w 8832261"/>
                <a:gd name="connsiteY2" fmla="*/ 6233544 h 6269758"/>
                <a:gd name="connsiteX3" fmla="*/ 6569828 w 8832261"/>
                <a:gd name="connsiteY3" fmla="*/ 5799911 h 6269758"/>
                <a:gd name="connsiteX4" fmla="*/ 8832261 w 8832261"/>
                <a:gd name="connsiteY4" fmla="*/ 5762204 h 6269758"/>
                <a:gd name="connsiteX5" fmla="*/ 8805100 w 8832261"/>
                <a:gd name="connsiteY5" fmla="*/ 4903711 h 6269758"/>
                <a:gd name="connsiteX6" fmla="*/ 6466972 w 8832261"/>
                <a:gd name="connsiteY6" fmla="*/ 4912765 h 6269758"/>
                <a:gd name="connsiteX7" fmla="*/ 6359544 w 8832261"/>
                <a:gd name="connsiteY7" fmla="*/ 4836230 h 6269758"/>
                <a:gd name="connsiteX8" fmla="*/ 7389399 w 8832261"/>
                <a:gd name="connsiteY8" fmla="*/ 2976257 h 6269758"/>
                <a:gd name="connsiteX9" fmla="*/ 7840113 w 8832261"/>
                <a:gd name="connsiteY9" fmla="*/ 2091537 h 6269758"/>
                <a:gd name="connsiteX10" fmla="*/ 7958928 w 8832261"/>
                <a:gd name="connsiteY10" fmla="*/ 1691319 h 6269758"/>
                <a:gd name="connsiteX11" fmla="*/ 7833019 w 8832261"/>
                <a:gd name="connsiteY11" fmla="*/ 1652117 h 6269758"/>
                <a:gd name="connsiteX12" fmla="*/ 7472934 w 8832261"/>
                <a:gd name="connsiteY12" fmla="*/ 1243404 h 6269758"/>
                <a:gd name="connsiteX13" fmla="*/ 7173516 w 8832261"/>
                <a:gd name="connsiteY13" fmla="*/ 1604703 h 6269758"/>
                <a:gd name="connsiteX14" fmla="*/ 6582242 w 8832261"/>
                <a:gd name="connsiteY14" fmla="*/ 1320126 h 6269758"/>
                <a:gd name="connsiteX15" fmla="*/ 6074874 w 8832261"/>
                <a:gd name="connsiteY15" fmla="*/ 264791 h 6269758"/>
                <a:gd name="connsiteX16" fmla="*/ 5919378 w 8832261"/>
                <a:gd name="connsiteY16" fmla="*/ 58987 h 6269758"/>
                <a:gd name="connsiteX17" fmla="*/ 5580013 w 8832261"/>
                <a:gd name="connsiteY17" fmla="*/ 370072 h 6269758"/>
                <a:gd name="connsiteX18" fmla="*/ 2006507 w 8832261"/>
                <a:gd name="connsiteY18" fmla="*/ 0 h 6269758"/>
                <a:gd name="connsiteX19" fmla="*/ 2073244 w 8832261"/>
                <a:gd name="connsiteY19" fmla="*/ 3261488 h 6269758"/>
                <a:gd name="connsiteX20" fmla="*/ 1050201 w 8832261"/>
                <a:gd name="connsiteY20" fmla="*/ 3252435 h 6269758"/>
                <a:gd name="connsiteX21" fmla="*/ 1059256 w 8832261"/>
                <a:gd name="connsiteY21" fmla="*/ 3759428 h 6269758"/>
                <a:gd name="connsiteX22" fmla="*/ 0 w 8832261"/>
                <a:gd name="connsiteY22" fmla="*/ 3768482 h 6269758"/>
                <a:gd name="connsiteX23" fmla="*/ 1213163 w 8832261"/>
                <a:gd name="connsiteY23" fmla="*/ 5570122 h 6269758"/>
                <a:gd name="connsiteX24" fmla="*/ 1476460 w 8832261"/>
                <a:gd name="connsiteY24" fmla="*/ 6269758 h 6269758"/>
                <a:gd name="connsiteX0" fmla="*/ 1476460 w 8832261"/>
                <a:gd name="connsiteY0" fmla="*/ 6298039 h 6298039"/>
                <a:gd name="connsiteX1" fmla="*/ 2083042 w 8832261"/>
                <a:gd name="connsiteY1" fmla="*/ 6276105 h 6298039"/>
                <a:gd name="connsiteX2" fmla="*/ 4815323 w 8832261"/>
                <a:gd name="connsiteY2" fmla="*/ 6261825 h 6298039"/>
                <a:gd name="connsiteX3" fmla="*/ 6569828 w 8832261"/>
                <a:gd name="connsiteY3" fmla="*/ 5828192 h 6298039"/>
                <a:gd name="connsiteX4" fmla="*/ 8832261 w 8832261"/>
                <a:gd name="connsiteY4" fmla="*/ 5790485 h 6298039"/>
                <a:gd name="connsiteX5" fmla="*/ 8805100 w 8832261"/>
                <a:gd name="connsiteY5" fmla="*/ 4931992 h 6298039"/>
                <a:gd name="connsiteX6" fmla="*/ 6466972 w 8832261"/>
                <a:gd name="connsiteY6" fmla="*/ 4941046 h 6298039"/>
                <a:gd name="connsiteX7" fmla="*/ 6359544 w 8832261"/>
                <a:gd name="connsiteY7" fmla="*/ 4864511 h 6298039"/>
                <a:gd name="connsiteX8" fmla="*/ 7389399 w 8832261"/>
                <a:gd name="connsiteY8" fmla="*/ 3004538 h 6298039"/>
                <a:gd name="connsiteX9" fmla="*/ 7840113 w 8832261"/>
                <a:gd name="connsiteY9" fmla="*/ 2119818 h 6298039"/>
                <a:gd name="connsiteX10" fmla="*/ 7958928 w 8832261"/>
                <a:gd name="connsiteY10" fmla="*/ 1719600 h 6298039"/>
                <a:gd name="connsiteX11" fmla="*/ 7833019 w 8832261"/>
                <a:gd name="connsiteY11" fmla="*/ 1680398 h 6298039"/>
                <a:gd name="connsiteX12" fmla="*/ 7472934 w 8832261"/>
                <a:gd name="connsiteY12" fmla="*/ 1271685 h 6298039"/>
                <a:gd name="connsiteX13" fmla="*/ 7173516 w 8832261"/>
                <a:gd name="connsiteY13" fmla="*/ 1632984 h 6298039"/>
                <a:gd name="connsiteX14" fmla="*/ 6582242 w 8832261"/>
                <a:gd name="connsiteY14" fmla="*/ 1348407 h 6298039"/>
                <a:gd name="connsiteX15" fmla="*/ 6074874 w 8832261"/>
                <a:gd name="connsiteY15" fmla="*/ 293072 h 6298039"/>
                <a:gd name="connsiteX16" fmla="*/ 5919378 w 8832261"/>
                <a:gd name="connsiteY16" fmla="*/ 87268 h 6298039"/>
                <a:gd name="connsiteX17" fmla="*/ 5806350 w 8832261"/>
                <a:gd name="connsiteY17" fmla="*/ 0 h 6298039"/>
                <a:gd name="connsiteX18" fmla="*/ 2006507 w 8832261"/>
                <a:gd name="connsiteY18" fmla="*/ 28281 h 6298039"/>
                <a:gd name="connsiteX19" fmla="*/ 2073244 w 8832261"/>
                <a:gd name="connsiteY19" fmla="*/ 3289769 h 6298039"/>
                <a:gd name="connsiteX20" fmla="*/ 1050201 w 8832261"/>
                <a:gd name="connsiteY20" fmla="*/ 3280716 h 6298039"/>
                <a:gd name="connsiteX21" fmla="*/ 1059256 w 8832261"/>
                <a:gd name="connsiteY21" fmla="*/ 3787709 h 6298039"/>
                <a:gd name="connsiteX22" fmla="*/ 0 w 8832261"/>
                <a:gd name="connsiteY22" fmla="*/ 3796763 h 6298039"/>
                <a:gd name="connsiteX23" fmla="*/ 1213163 w 8832261"/>
                <a:gd name="connsiteY23" fmla="*/ 5598403 h 6298039"/>
                <a:gd name="connsiteX24" fmla="*/ 1476460 w 8832261"/>
                <a:gd name="connsiteY24" fmla="*/ 6298039 h 6298039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074874 w 8832261"/>
                <a:gd name="connsiteY15" fmla="*/ 613210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895753 w 8832261"/>
                <a:gd name="connsiteY3" fmla="*/ 6121169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8805100 w 9312094"/>
                <a:gd name="connsiteY5" fmla="*/ 5252130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799525 w 9312094"/>
                <a:gd name="connsiteY14" fmla="*/ 117060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173516 w 9312094"/>
                <a:gd name="connsiteY13" fmla="*/ 1962176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72280 w 9312094"/>
                <a:gd name="connsiteY12" fmla="*/ 1690572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57497 w 9312094"/>
                <a:gd name="connsiteY8" fmla="*/ 424756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206924 w 9312094"/>
                <a:gd name="connsiteY8" fmla="*/ 432582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916945 w 9312094"/>
                <a:gd name="connsiteY7" fmla="*/ 5018384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00690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94524 w 9312094"/>
                <a:gd name="connsiteY7" fmla="*/ 5059573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2092096 w 9312094"/>
                <a:gd name="connsiteY0" fmla="*/ 6500482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92096 w 9312094"/>
                <a:gd name="connsiteY24" fmla="*/ 6500482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12094" h="6605297">
                  <a:moveTo>
                    <a:pt x="2083043" y="6491429"/>
                  </a:moveTo>
                  <a:cubicBezTo>
                    <a:pt x="2083043" y="6529385"/>
                    <a:pt x="2083042" y="6567341"/>
                    <a:pt x="2083042" y="6605297"/>
                  </a:cubicBezTo>
                  <a:lnTo>
                    <a:pt x="4987339" y="6591017"/>
                  </a:lnTo>
                  <a:lnTo>
                    <a:pt x="6895753" y="6130223"/>
                  </a:lnTo>
                  <a:lnTo>
                    <a:pt x="9312094" y="6101570"/>
                  </a:lnTo>
                  <a:lnTo>
                    <a:pt x="9303040" y="5179703"/>
                  </a:lnTo>
                  <a:lnTo>
                    <a:pt x="6696571" y="5197811"/>
                  </a:lnTo>
                  <a:cubicBezTo>
                    <a:pt x="6695889" y="5151732"/>
                    <a:pt x="6695206" y="5105652"/>
                    <a:pt x="6694524" y="5059573"/>
                  </a:cubicBezTo>
                  <a:lnTo>
                    <a:pt x="7128665" y="4288756"/>
                  </a:lnTo>
                  <a:lnTo>
                    <a:pt x="7597628" y="3433318"/>
                  </a:lnTo>
                  <a:lnTo>
                    <a:pt x="8138876" y="2385636"/>
                  </a:lnTo>
                  <a:lnTo>
                    <a:pt x="7552362" y="2118232"/>
                  </a:lnTo>
                  <a:cubicBezTo>
                    <a:pt x="7311621" y="2000103"/>
                    <a:pt x="7469231" y="2072092"/>
                    <a:pt x="7309971" y="1990176"/>
                  </a:cubicBezTo>
                  <a:lnTo>
                    <a:pt x="7472280" y="1690572"/>
                  </a:lnTo>
                  <a:lnTo>
                    <a:pt x="6899114" y="1396942"/>
                  </a:lnTo>
                  <a:lnTo>
                    <a:pt x="6355531" y="232965"/>
                  </a:lnTo>
                  <a:lnTo>
                    <a:pt x="6181929" y="0"/>
                  </a:lnTo>
                  <a:lnTo>
                    <a:pt x="5806350" y="329192"/>
                  </a:lnTo>
                  <a:lnTo>
                    <a:pt x="2024614" y="348419"/>
                  </a:lnTo>
                  <a:cubicBezTo>
                    <a:pt x="2028752" y="1290726"/>
                    <a:pt x="2069106" y="2676654"/>
                    <a:pt x="2073244" y="3618961"/>
                  </a:cubicBezTo>
                  <a:lnTo>
                    <a:pt x="1050201" y="3609908"/>
                  </a:lnTo>
                  <a:cubicBezTo>
                    <a:pt x="1050201" y="3772870"/>
                    <a:pt x="1059256" y="3953939"/>
                    <a:pt x="1059256" y="4116901"/>
                  </a:cubicBezTo>
                  <a:lnTo>
                    <a:pt x="0" y="4125955"/>
                  </a:lnTo>
                  <a:cubicBezTo>
                    <a:pt x="53372" y="5051291"/>
                    <a:pt x="704536" y="5347753"/>
                    <a:pt x="1104522" y="5791793"/>
                  </a:cubicBezTo>
                  <a:cubicBezTo>
                    <a:pt x="1527266" y="6088380"/>
                    <a:pt x="1687460" y="6231055"/>
                    <a:pt x="2083043" y="6491429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20000"/>
                    <a:lumOff val="80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</a:gra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B70ACC3-135D-4E4E-9851-7F0D29E1D602}"/>
                </a:ext>
              </a:extLst>
            </p:cNvPr>
            <p:cNvGrpSpPr/>
            <p:nvPr/>
          </p:nvGrpSpPr>
          <p:grpSpPr>
            <a:xfrm flipH="1">
              <a:off x="7867254" y="585574"/>
              <a:ext cx="1376631" cy="1511005"/>
              <a:chOff x="778775" y="1801581"/>
              <a:chExt cx="4039838" cy="4434171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D62F8BE-B7E8-4C71-A446-7E95D59D5E97}"/>
                  </a:ext>
                </a:extLst>
              </p:cNvPr>
              <p:cNvSpPr/>
              <p:nvPr/>
            </p:nvSpPr>
            <p:spPr>
              <a:xfrm>
                <a:off x="778775" y="1801581"/>
                <a:ext cx="4039838" cy="4434171"/>
              </a:xfrm>
              <a:custGeom>
                <a:avLst/>
                <a:gdLst>
                  <a:gd name="connsiteX0" fmla="*/ 627002 w 4040177"/>
                  <a:gd name="connsiteY0" fmla="*/ 2254368 h 4453294"/>
                  <a:gd name="connsiteX1" fmla="*/ 980087 w 4040177"/>
                  <a:gd name="connsiteY1" fmla="*/ 1874123 h 4453294"/>
                  <a:gd name="connsiteX2" fmla="*/ 2120823 w 4040177"/>
                  <a:gd name="connsiteY2" fmla="*/ 1321862 h 4453294"/>
                  <a:gd name="connsiteX3" fmla="*/ 2999010 w 4040177"/>
                  <a:gd name="connsiteY3" fmla="*/ 226392 h 4453294"/>
                  <a:gd name="connsiteX4" fmla="*/ 3008063 w 4040177"/>
                  <a:gd name="connsiteY4" fmla="*/ 190178 h 4453294"/>
                  <a:gd name="connsiteX5" fmla="*/ 2057449 w 4040177"/>
                  <a:gd name="connsiteY5" fmla="*/ 1204166 h 4453294"/>
                  <a:gd name="connsiteX6" fmla="*/ 1785845 w 4040177"/>
                  <a:gd name="connsiteY6" fmla="*/ 1267541 h 4453294"/>
                  <a:gd name="connsiteX7" fmla="*/ 1776792 w 4040177"/>
                  <a:gd name="connsiteY7" fmla="*/ 1195113 h 4453294"/>
                  <a:gd name="connsiteX8" fmla="*/ 1939754 w 4040177"/>
                  <a:gd name="connsiteY8" fmla="*/ 1131739 h 4453294"/>
                  <a:gd name="connsiteX9" fmla="*/ 1858273 w 4040177"/>
                  <a:gd name="connsiteY9" fmla="*/ 968776 h 4453294"/>
                  <a:gd name="connsiteX10" fmla="*/ 2057449 w 4040177"/>
                  <a:gd name="connsiteY10" fmla="*/ 905402 h 4453294"/>
                  <a:gd name="connsiteX11" fmla="*/ 1912594 w 4040177"/>
                  <a:gd name="connsiteY11" fmla="*/ 787707 h 4453294"/>
                  <a:gd name="connsiteX12" fmla="*/ 1849219 w 4040177"/>
                  <a:gd name="connsiteY12" fmla="*/ 869188 h 4453294"/>
                  <a:gd name="connsiteX13" fmla="*/ 1822059 w 4040177"/>
                  <a:gd name="connsiteY13" fmla="*/ 760547 h 4453294"/>
                  <a:gd name="connsiteX14" fmla="*/ 1894487 w 4040177"/>
                  <a:gd name="connsiteY14" fmla="*/ 642852 h 4453294"/>
                  <a:gd name="connsiteX15" fmla="*/ 1994075 w 4040177"/>
                  <a:gd name="connsiteY15" fmla="*/ 488943 h 4453294"/>
                  <a:gd name="connsiteX16" fmla="*/ 1994075 w 4040177"/>
                  <a:gd name="connsiteY16" fmla="*/ 588531 h 4453294"/>
                  <a:gd name="connsiteX17" fmla="*/ 2166091 w 4040177"/>
                  <a:gd name="connsiteY17" fmla="*/ 362194 h 4453294"/>
                  <a:gd name="connsiteX18" fmla="*/ 2320000 w 4040177"/>
                  <a:gd name="connsiteY18" fmla="*/ 307873 h 4453294"/>
                  <a:gd name="connsiteX19" fmla="*/ 2310946 w 4040177"/>
                  <a:gd name="connsiteY19" fmla="*/ 226392 h 4453294"/>
                  <a:gd name="connsiteX20" fmla="*/ 2673085 w 4040177"/>
                  <a:gd name="connsiteY20" fmla="*/ 117751 h 4453294"/>
                  <a:gd name="connsiteX21" fmla="*/ 2555390 w 4040177"/>
                  <a:gd name="connsiteY21" fmla="*/ 72483 h 4453294"/>
                  <a:gd name="connsiteX22" fmla="*/ 2899421 w 4040177"/>
                  <a:gd name="connsiteY22" fmla="*/ 63430 h 4453294"/>
                  <a:gd name="connsiteX23" fmla="*/ 3116705 w 4040177"/>
                  <a:gd name="connsiteY23" fmla="*/ 63430 h 4453294"/>
                  <a:gd name="connsiteX24" fmla="*/ 3180079 w 4040177"/>
                  <a:gd name="connsiteY24" fmla="*/ 126804 h 4453294"/>
                  <a:gd name="connsiteX25" fmla="*/ 3297774 w 4040177"/>
                  <a:gd name="connsiteY25" fmla="*/ 56 h 4453294"/>
                  <a:gd name="connsiteX26" fmla="*/ 3333988 w 4040177"/>
                  <a:gd name="connsiteY26" fmla="*/ 144911 h 4453294"/>
                  <a:gd name="connsiteX27" fmla="*/ 3306827 w 4040177"/>
                  <a:gd name="connsiteY27" fmla="*/ 172071 h 4453294"/>
                  <a:gd name="connsiteX28" fmla="*/ 3831928 w 4040177"/>
                  <a:gd name="connsiteY28" fmla="*/ 416515 h 4453294"/>
                  <a:gd name="connsiteX29" fmla="*/ 3922463 w 4040177"/>
                  <a:gd name="connsiteY29" fmla="*/ 425568 h 4453294"/>
                  <a:gd name="connsiteX30" fmla="*/ 4040158 w 4040177"/>
                  <a:gd name="connsiteY30" fmla="*/ 688119 h 4453294"/>
                  <a:gd name="connsiteX31" fmla="*/ 3913410 w 4040177"/>
                  <a:gd name="connsiteY31" fmla="*/ 706226 h 4453294"/>
                  <a:gd name="connsiteX32" fmla="*/ 3931516 w 4040177"/>
                  <a:gd name="connsiteY32" fmla="*/ 751493 h 4453294"/>
                  <a:gd name="connsiteX33" fmla="*/ 3632752 w 4040177"/>
                  <a:gd name="connsiteY33" fmla="*/ 679066 h 4453294"/>
                  <a:gd name="connsiteX34" fmla="*/ 3632752 w 4040177"/>
                  <a:gd name="connsiteY34" fmla="*/ 597584 h 4453294"/>
                  <a:gd name="connsiteX35" fmla="*/ 3324934 w 4040177"/>
                  <a:gd name="connsiteY35" fmla="*/ 778654 h 4453294"/>
                  <a:gd name="connsiteX36" fmla="*/ 3143865 w 4040177"/>
                  <a:gd name="connsiteY36" fmla="*/ 488943 h 4453294"/>
                  <a:gd name="connsiteX37" fmla="*/ 3071437 w 4040177"/>
                  <a:gd name="connsiteY37" fmla="*/ 552317 h 4453294"/>
                  <a:gd name="connsiteX38" fmla="*/ 2999010 w 4040177"/>
                  <a:gd name="connsiteY38" fmla="*/ 1240380 h 4453294"/>
                  <a:gd name="connsiteX39" fmla="*/ 3288720 w 4040177"/>
                  <a:gd name="connsiteY39" fmla="*/ 1955604 h 4453294"/>
                  <a:gd name="connsiteX40" fmla="*/ 3723287 w 4040177"/>
                  <a:gd name="connsiteY40" fmla="*/ 1738321 h 4453294"/>
                  <a:gd name="connsiteX41" fmla="*/ 3859089 w 4040177"/>
                  <a:gd name="connsiteY41" fmla="*/ 2444491 h 4453294"/>
                  <a:gd name="connsiteX42" fmla="*/ 3478843 w 4040177"/>
                  <a:gd name="connsiteY42" fmla="*/ 2643667 h 4453294"/>
                  <a:gd name="connsiteX43" fmla="*/ 3315881 w 4040177"/>
                  <a:gd name="connsiteY43" fmla="*/ 2779469 h 4453294"/>
                  <a:gd name="connsiteX44" fmla="*/ 3288720 w 4040177"/>
                  <a:gd name="connsiteY44" fmla="*/ 2544079 h 4453294"/>
                  <a:gd name="connsiteX45" fmla="*/ 3415469 w 4040177"/>
                  <a:gd name="connsiteY45" fmla="*/ 2535026 h 4453294"/>
                  <a:gd name="connsiteX46" fmla="*/ 3515057 w 4040177"/>
                  <a:gd name="connsiteY46" fmla="*/ 2453545 h 4453294"/>
                  <a:gd name="connsiteX47" fmla="*/ 3506004 w 4040177"/>
                  <a:gd name="connsiteY47" fmla="*/ 2344903 h 4453294"/>
                  <a:gd name="connsiteX48" fmla="*/ 3605592 w 4040177"/>
                  <a:gd name="connsiteY48" fmla="*/ 2272475 h 4453294"/>
                  <a:gd name="connsiteX49" fmla="*/ 3623699 w 4040177"/>
                  <a:gd name="connsiteY49" fmla="*/ 1964658 h 4453294"/>
                  <a:gd name="connsiteX50" fmla="*/ 2953742 w 4040177"/>
                  <a:gd name="connsiteY50" fmla="*/ 2435438 h 4453294"/>
                  <a:gd name="connsiteX51" fmla="*/ 2808887 w 4040177"/>
                  <a:gd name="connsiteY51" fmla="*/ 1991818 h 4453294"/>
                  <a:gd name="connsiteX52" fmla="*/ 2799833 w 4040177"/>
                  <a:gd name="connsiteY52" fmla="*/ 2326796 h 4453294"/>
                  <a:gd name="connsiteX53" fmla="*/ 1541402 w 4040177"/>
                  <a:gd name="connsiteY53" fmla="*/ 2670828 h 4453294"/>
                  <a:gd name="connsiteX54" fmla="*/ 1251691 w 4040177"/>
                  <a:gd name="connsiteY54" fmla="*/ 3232143 h 4453294"/>
                  <a:gd name="connsiteX55" fmla="*/ 699429 w 4040177"/>
                  <a:gd name="connsiteY55" fmla="*/ 3521854 h 4453294"/>
                  <a:gd name="connsiteX56" fmla="*/ 608895 w 4040177"/>
                  <a:gd name="connsiteY56" fmla="*/ 4255184 h 4453294"/>
                  <a:gd name="connsiteX57" fmla="*/ 699429 w 4040177"/>
                  <a:gd name="connsiteY57" fmla="*/ 4436254 h 4453294"/>
                  <a:gd name="connsiteX58" fmla="*/ 373505 w 4040177"/>
                  <a:gd name="connsiteY58" fmla="*/ 4427200 h 4453294"/>
                  <a:gd name="connsiteX59" fmla="*/ 418772 w 4040177"/>
                  <a:gd name="connsiteY59" fmla="*/ 4273291 h 4453294"/>
                  <a:gd name="connsiteX60" fmla="*/ 355398 w 4040177"/>
                  <a:gd name="connsiteY60" fmla="*/ 4146543 h 4453294"/>
                  <a:gd name="connsiteX61" fmla="*/ 464039 w 4040177"/>
                  <a:gd name="connsiteY61" fmla="*/ 3721030 h 4453294"/>
                  <a:gd name="connsiteX62" fmla="*/ 400665 w 4040177"/>
                  <a:gd name="connsiteY62" fmla="*/ 3494693 h 4453294"/>
                  <a:gd name="connsiteX63" fmla="*/ 744697 w 4040177"/>
                  <a:gd name="connsiteY63" fmla="*/ 3250250 h 4453294"/>
                  <a:gd name="connsiteX64" fmla="*/ 681322 w 4040177"/>
                  <a:gd name="connsiteY64" fmla="*/ 2779469 h 4453294"/>
                  <a:gd name="connsiteX65" fmla="*/ 491200 w 4040177"/>
                  <a:gd name="connsiteY65" fmla="*/ 3186875 h 4453294"/>
                  <a:gd name="connsiteX66" fmla="*/ 20419 w 4040177"/>
                  <a:gd name="connsiteY66" fmla="*/ 3313624 h 4453294"/>
                  <a:gd name="connsiteX67" fmla="*/ 92847 w 4040177"/>
                  <a:gd name="connsiteY67" fmla="*/ 2688935 h 4453294"/>
                  <a:gd name="connsiteX68" fmla="*/ 165275 w 4040177"/>
                  <a:gd name="connsiteY68" fmla="*/ 2634614 h 4453294"/>
                  <a:gd name="connsiteX69" fmla="*/ 83794 w 4040177"/>
                  <a:gd name="connsiteY69" fmla="*/ 2363010 h 4453294"/>
                  <a:gd name="connsiteX70" fmla="*/ 246756 w 4040177"/>
                  <a:gd name="connsiteY70" fmla="*/ 2562186 h 4453294"/>
                  <a:gd name="connsiteX71" fmla="*/ 409718 w 4040177"/>
                  <a:gd name="connsiteY71" fmla="*/ 2716095 h 4453294"/>
                  <a:gd name="connsiteX72" fmla="*/ 65687 w 4040177"/>
                  <a:gd name="connsiteY72" fmla="*/ 2245315 h 4453294"/>
                  <a:gd name="connsiteX73" fmla="*/ 165275 w 4040177"/>
                  <a:gd name="connsiteY73" fmla="*/ 2227208 h 4453294"/>
                  <a:gd name="connsiteX74" fmla="*/ 237703 w 4040177"/>
                  <a:gd name="connsiteY74" fmla="*/ 1955604 h 4453294"/>
                  <a:gd name="connsiteX75" fmla="*/ 382558 w 4040177"/>
                  <a:gd name="connsiteY75" fmla="*/ 1991818 h 4453294"/>
                  <a:gd name="connsiteX76" fmla="*/ 545520 w 4040177"/>
                  <a:gd name="connsiteY76" fmla="*/ 2009925 h 4453294"/>
                  <a:gd name="connsiteX77" fmla="*/ 464039 w 4040177"/>
                  <a:gd name="connsiteY77" fmla="*/ 2254368 h 4453294"/>
                  <a:gd name="connsiteX78" fmla="*/ 627002 w 4040177"/>
                  <a:gd name="connsiteY78" fmla="*/ 2254368 h 4453294"/>
                  <a:gd name="connsiteX0" fmla="*/ 627002 w 4040177"/>
                  <a:gd name="connsiteY0" fmla="*/ 2254368 h 4438995"/>
                  <a:gd name="connsiteX1" fmla="*/ 980087 w 4040177"/>
                  <a:gd name="connsiteY1" fmla="*/ 1874123 h 4438995"/>
                  <a:gd name="connsiteX2" fmla="*/ 2120823 w 4040177"/>
                  <a:gd name="connsiteY2" fmla="*/ 1321862 h 4438995"/>
                  <a:gd name="connsiteX3" fmla="*/ 2999010 w 4040177"/>
                  <a:gd name="connsiteY3" fmla="*/ 226392 h 4438995"/>
                  <a:gd name="connsiteX4" fmla="*/ 3008063 w 4040177"/>
                  <a:gd name="connsiteY4" fmla="*/ 190178 h 4438995"/>
                  <a:gd name="connsiteX5" fmla="*/ 2057449 w 4040177"/>
                  <a:gd name="connsiteY5" fmla="*/ 1204166 h 4438995"/>
                  <a:gd name="connsiteX6" fmla="*/ 1785845 w 4040177"/>
                  <a:gd name="connsiteY6" fmla="*/ 1267541 h 4438995"/>
                  <a:gd name="connsiteX7" fmla="*/ 1776792 w 4040177"/>
                  <a:gd name="connsiteY7" fmla="*/ 1195113 h 4438995"/>
                  <a:gd name="connsiteX8" fmla="*/ 1939754 w 4040177"/>
                  <a:gd name="connsiteY8" fmla="*/ 1131739 h 4438995"/>
                  <a:gd name="connsiteX9" fmla="*/ 1858273 w 4040177"/>
                  <a:gd name="connsiteY9" fmla="*/ 968776 h 4438995"/>
                  <a:gd name="connsiteX10" fmla="*/ 2057449 w 4040177"/>
                  <a:gd name="connsiteY10" fmla="*/ 905402 h 4438995"/>
                  <a:gd name="connsiteX11" fmla="*/ 1912594 w 4040177"/>
                  <a:gd name="connsiteY11" fmla="*/ 787707 h 4438995"/>
                  <a:gd name="connsiteX12" fmla="*/ 1849219 w 4040177"/>
                  <a:gd name="connsiteY12" fmla="*/ 869188 h 4438995"/>
                  <a:gd name="connsiteX13" fmla="*/ 1822059 w 4040177"/>
                  <a:gd name="connsiteY13" fmla="*/ 760547 h 4438995"/>
                  <a:gd name="connsiteX14" fmla="*/ 1894487 w 4040177"/>
                  <a:gd name="connsiteY14" fmla="*/ 642852 h 4438995"/>
                  <a:gd name="connsiteX15" fmla="*/ 1994075 w 4040177"/>
                  <a:gd name="connsiteY15" fmla="*/ 488943 h 4438995"/>
                  <a:gd name="connsiteX16" fmla="*/ 1994075 w 4040177"/>
                  <a:gd name="connsiteY16" fmla="*/ 588531 h 4438995"/>
                  <a:gd name="connsiteX17" fmla="*/ 2166091 w 4040177"/>
                  <a:gd name="connsiteY17" fmla="*/ 362194 h 4438995"/>
                  <a:gd name="connsiteX18" fmla="*/ 2320000 w 4040177"/>
                  <a:gd name="connsiteY18" fmla="*/ 307873 h 4438995"/>
                  <a:gd name="connsiteX19" fmla="*/ 2310946 w 4040177"/>
                  <a:gd name="connsiteY19" fmla="*/ 226392 h 4438995"/>
                  <a:gd name="connsiteX20" fmla="*/ 2673085 w 4040177"/>
                  <a:gd name="connsiteY20" fmla="*/ 117751 h 4438995"/>
                  <a:gd name="connsiteX21" fmla="*/ 2555390 w 4040177"/>
                  <a:gd name="connsiteY21" fmla="*/ 72483 h 4438995"/>
                  <a:gd name="connsiteX22" fmla="*/ 2899421 w 4040177"/>
                  <a:gd name="connsiteY22" fmla="*/ 63430 h 4438995"/>
                  <a:gd name="connsiteX23" fmla="*/ 3116705 w 4040177"/>
                  <a:gd name="connsiteY23" fmla="*/ 63430 h 4438995"/>
                  <a:gd name="connsiteX24" fmla="*/ 3180079 w 4040177"/>
                  <a:gd name="connsiteY24" fmla="*/ 126804 h 4438995"/>
                  <a:gd name="connsiteX25" fmla="*/ 3297774 w 4040177"/>
                  <a:gd name="connsiteY25" fmla="*/ 56 h 4438995"/>
                  <a:gd name="connsiteX26" fmla="*/ 3333988 w 4040177"/>
                  <a:gd name="connsiteY26" fmla="*/ 144911 h 4438995"/>
                  <a:gd name="connsiteX27" fmla="*/ 3306827 w 4040177"/>
                  <a:gd name="connsiteY27" fmla="*/ 172071 h 4438995"/>
                  <a:gd name="connsiteX28" fmla="*/ 3831928 w 4040177"/>
                  <a:gd name="connsiteY28" fmla="*/ 416515 h 4438995"/>
                  <a:gd name="connsiteX29" fmla="*/ 3922463 w 4040177"/>
                  <a:gd name="connsiteY29" fmla="*/ 425568 h 4438995"/>
                  <a:gd name="connsiteX30" fmla="*/ 4040158 w 4040177"/>
                  <a:gd name="connsiteY30" fmla="*/ 688119 h 4438995"/>
                  <a:gd name="connsiteX31" fmla="*/ 3913410 w 4040177"/>
                  <a:gd name="connsiteY31" fmla="*/ 706226 h 4438995"/>
                  <a:gd name="connsiteX32" fmla="*/ 3931516 w 4040177"/>
                  <a:gd name="connsiteY32" fmla="*/ 751493 h 4438995"/>
                  <a:gd name="connsiteX33" fmla="*/ 3632752 w 4040177"/>
                  <a:gd name="connsiteY33" fmla="*/ 679066 h 4438995"/>
                  <a:gd name="connsiteX34" fmla="*/ 3632752 w 4040177"/>
                  <a:gd name="connsiteY34" fmla="*/ 597584 h 4438995"/>
                  <a:gd name="connsiteX35" fmla="*/ 3324934 w 4040177"/>
                  <a:gd name="connsiteY35" fmla="*/ 778654 h 4438995"/>
                  <a:gd name="connsiteX36" fmla="*/ 3143865 w 4040177"/>
                  <a:gd name="connsiteY36" fmla="*/ 488943 h 4438995"/>
                  <a:gd name="connsiteX37" fmla="*/ 3071437 w 4040177"/>
                  <a:gd name="connsiteY37" fmla="*/ 552317 h 4438995"/>
                  <a:gd name="connsiteX38" fmla="*/ 2999010 w 4040177"/>
                  <a:gd name="connsiteY38" fmla="*/ 1240380 h 4438995"/>
                  <a:gd name="connsiteX39" fmla="*/ 3288720 w 4040177"/>
                  <a:gd name="connsiteY39" fmla="*/ 1955604 h 4438995"/>
                  <a:gd name="connsiteX40" fmla="*/ 3723287 w 4040177"/>
                  <a:gd name="connsiteY40" fmla="*/ 1738321 h 4438995"/>
                  <a:gd name="connsiteX41" fmla="*/ 3859089 w 4040177"/>
                  <a:gd name="connsiteY41" fmla="*/ 2444491 h 4438995"/>
                  <a:gd name="connsiteX42" fmla="*/ 3478843 w 4040177"/>
                  <a:gd name="connsiteY42" fmla="*/ 2643667 h 4438995"/>
                  <a:gd name="connsiteX43" fmla="*/ 3315881 w 4040177"/>
                  <a:gd name="connsiteY43" fmla="*/ 2779469 h 4438995"/>
                  <a:gd name="connsiteX44" fmla="*/ 3288720 w 4040177"/>
                  <a:gd name="connsiteY44" fmla="*/ 2544079 h 4438995"/>
                  <a:gd name="connsiteX45" fmla="*/ 3415469 w 4040177"/>
                  <a:gd name="connsiteY45" fmla="*/ 2535026 h 4438995"/>
                  <a:gd name="connsiteX46" fmla="*/ 3515057 w 4040177"/>
                  <a:gd name="connsiteY46" fmla="*/ 2453545 h 4438995"/>
                  <a:gd name="connsiteX47" fmla="*/ 3506004 w 4040177"/>
                  <a:gd name="connsiteY47" fmla="*/ 2344903 h 4438995"/>
                  <a:gd name="connsiteX48" fmla="*/ 3605592 w 4040177"/>
                  <a:gd name="connsiteY48" fmla="*/ 2272475 h 4438995"/>
                  <a:gd name="connsiteX49" fmla="*/ 3623699 w 4040177"/>
                  <a:gd name="connsiteY49" fmla="*/ 1964658 h 4438995"/>
                  <a:gd name="connsiteX50" fmla="*/ 2953742 w 4040177"/>
                  <a:gd name="connsiteY50" fmla="*/ 2435438 h 4438995"/>
                  <a:gd name="connsiteX51" fmla="*/ 2808887 w 4040177"/>
                  <a:gd name="connsiteY51" fmla="*/ 1991818 h 4438995"/>
                  <a:gd name="connsiteX52" fmla="*/ 2799833 w 4040177"/>
                  <a:gd name="connsiteY52" fmla="*/ 2326796 h 4438995"/>
                  <a:gd name="connsiteX53" fmla="*/ 1541402 w 4040177"/>
                  <a:gd name="connsiteY53" fmla="*/ 2670828 h 4438995"/>
                  <a:gd name="connsiteX54" fmla="*/ 1251691 w 4040177"/>
                  <a:gd name="connsiteY54" fmla="*/ 3232143 h 4438995"/>
                  <a:gd name="connsiteX55" fmla="*/ 699429 w 4040177"/>
                  <a:gd name="connsiteY55" fmla="*/ 3521854 h 4438995"/>
                  <a:gd name="connsiteX56" fmla="*/ 608895 w 4040177"/>
                  <a:gd name="connsiteY56" fmla="*/ 4255184 h 4438995"/>
                  <a:gd name="connsiteX57" fmla="*/ 717536 w 4040177"/>
                  <a:gd name="connsiteY57" fmla="*/ 4409093 h 4438995"/>
                  <a:gd name="connsiteX58" fmla="*/ 373505 w 4040177"/>
                  <a:gd name="connsiteY58" fmla="*/ 4427200 h 4438995"/>
                  <a:gd name="connsiteX59" fmla="*/ 418772 w 4040177"/>
                  <a:gd name="connsiteY59" fmla="*/ 4273291 h 4438995"/>
                  <a:gd name="connsiteX60" fmla="*/ 355398 w 4040177"/>
                  <a:gd name="connsiteY60" fmla="*/ 4146543 h 4438995"/>
                  <a:gd name="connsiteX61" fmla="*/ 464039 w 4040177"/>
                  <a:gd name="connsiteY61" fmla="*/ 3721030 h 4438995"/>
                  <a:gd name="connsiteX62" fmla="*/ 400665 w 4040177"/>
                  <a:gd name="connsiteY62" fmla="*/ 3494693 h 4438995"/>
                  <a:gd name="connsiteX63" fmla="*/ 744697 w 4040177"/>
                  <a:gd name="connsiteY63" fmla="*/ 3250250 h 4438995"/>
                  <a:gd name="connsiteX64" fmla="*/ 681322 w 4040177"/>
                  <a:gd name="connsiteY64" fmla="*/ 2779469 h 4438995"/>
                  <a:gd name="connsiteX65" fmla="*/ 491200 w 4040177"/>
                  <a:gd name="connsiteY65" fmla="*/ 3186875 h 4438995"/>
                  <a:gd name="connsiteX66" fmla="*/ 20419 w 4040177"/>
                  <a:gd name="connsiteY66" fmla="*/ 3313624 h 4438995"/>
                  <a:gd name="connsiteX67" fmla="*/ 92847 w 4040177"/>
                  <a:gd name="connsiteY67" fmla="*/ 2688935 h 4438995"/>
                  <a:gd name="connsiteX68" fmla="*/ 165275 w 4040177"/>
                  <a:gd name="connsiteY68" fmla="*/ 2634614 h 4438995"/>
                  <a:gd name="connsiteX69" fmla="*/ 83794 w 4040177"/>
                  <a:gd name="connsiteY69" fmla="*/ 2363010 h 4438995"/>
                  <a:gd name="connsiteX70" fmla="*/ 246756 w 4040177"/>
                  <a:gd name="connsiteY70" fmla="*/ 2562186 h 4438995"/>
                  <a:gd name="connsiteX71" fmla="*/ 409718 w 4040177"/>
                  <a:gd name="connsiteY71" fmla="*/ 2716095 h 4438995"/>
                  <a:gd name="connsiteX72" fmla="*/ 65687 w 4040177"/>
                  <a:gd name="connsiteY72" fmla="*/ 2245315 h 4438995"/>
                  <a:gd name="connsiteX73" fmla="*/ 165275 w 4040177"/>
                  <a:gd name="connsiteY73" fmla="*/ 2227208 h 4438995"/>
                  <a:gd name="connsiteX74" fmla="*/ 237703 w 4040177"/>
                  <a:gd name="connsiteY74" fmla="*/ 1955604 h 4438995"/>
                  <a:gd name="connsiteX75" fmla="*/ 382558 w 4040177"/>
                  <a:gd name="connsiteY75" fmla="*/ 1991818 h 4438995"/>
                  <a:gd name="connsiteX76" fmla="*/ 545520 w 4040177"/>
                  <a:gd name="connsiteY76" fmla="*/ 2009925 h 4438995"/>
                  <a:gd name="connsiteX77" fmla="*/ 464039 w 4040177"/>
                  <a:gd name="connsiteY77" fmla="*/ 2254368 h 4438995"/>
                  <a:gd name="connsiteX78" fmla="*/ 627002 w 4040177"/>
                  <a:gd name="connsiteY78" fmla="*/ 2254368 h 4438995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989956 w 4040177"/>
                  <a:gd name="connsiteY51" fmla="*/ 219099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61455 w 4026819"/>
                  <a:gd name="connsiteY4" fmla="*/ 198490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53143 w 4026819"/>
                  <a:gd name="connsiteY4" fmla="*/ 206803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30880"/>
                  <a:gd name="connsiteY0" fmla="*/ 2270925 h 4439410"/>
                  <a:gd name="connsiteX1" fmla="*/ 966729 w 4030880"/>
                  <a:gd name="connsiteY1" fmla="*/ 1890680 h 4439410"/>
                  <a:gd name="connsiteX2" fmla="*/ 2095108 w 4030880"/>
                  <a:gd name="connsiteY2" fmla="*/ 1354894 h 4439410"/>
                  <a:gd name="connsiteX3" fmla="*/ 2989808 w 4030880"/>
                  <a:gd name="connsiteY3" fmla="*/ 230480 h 4439410"/>
                  <a:gd name="connsiteX4" fmla="*/ 2953143 w 4030880"/>
                  <a:gd name="connsiteY4" fmla="*/ 223360 h 4439410"/>
                  <a:gd name="connsiteX5" fmla="*/ 2044091 w 4030880"/>
                  <a:gd name="connsiteY5" fmla="*/ 1220723 h 4439410"/>
                  <a:gd name="connsiteX6" fmla="*/ 1747548 w 4030880"/>
                  <a:gd name="connsiteY6" fmla="*/ 1288255 h 4439410"/>
                  <a:gd name="connsiteX7" fmla="*/ 1763434 w 4030880"/>
                  <a:gd name="connsiteY7" fmla="*/ 1211670 h 4439410"/>
                  <a:gd name="connsiteX8" fmla="*/ 1926396 w 4030880"/>
                  <a:gd name="connsiteY8" fmla="*/ 1148296 h 4439410"/>
                  <a:gd name="connsiteX9" fmla="*/ 1840758 w 4030880"/>
                  <a:gd name="connsiteY9" fmla="*/ 993646 h 4439410"/>
                  <a:gd name="connsiteX10" fmla="*/ 2044091 w 4030880"/>
                  <a:gd name="connsiteY10" fmla="*/ 921959 h 4439410"/>
                  <a:gd name="connsiteX11" fmla="*/ 1920018 w 4030880"/>
                  <a:gd name="connsiteY11" fmla="*/ 812577 h 4439410"/>
                  <a:gd name="connsiteX12" fmla="*/ 1852488 w 4030880"/>
                  <a:gd name="connsiteY12" fmla="*/ 889901 h 4439410"/>
                  <a:gd name="connsiteX13" fmla="*/ 1808701 w 4030880"/>
                  <a:gd name="connsiteY13" fmla="*/ 777104 h 4439410"/>
                  <a:gd name="connsiteX14" fmla="*/ 1881129 w 4030880"/>
                  <a:gd name="connsiteY14" fmla="*/ 659409 h 4439410"/>
                  <a:gd name="connsiteX15" fmla="*/ 1980717 w 4030880"/>
                  <a:gd name="connsiteY15" fmla="*/ 505500 h 4439410"/>
                  <a:gd name="connsiteX16" fmla="*/ 1993186 w 4030880"/>
                  <a:gd name="connsiteY16" fmla="*/ 613400 h 4439410"/>
                  <a:gd name="connsiteX17" fmla="*/ 2152733 w 4030880"/>
                  <a:gd name="connsiteY17" fmla="*/ 378751 h 4439410"/>
                  <a:gd name="connsiteX18" fmla="*/ 2306642 w 4030880"/>
                  <a:gd name="connsiteY18" fmla="*/ 324430 h 4439410"/>
                  <a:gd name="connsiteX19" fmla="*/ 2297588 w 4030880"/>
                  <a:gd name="connsiteY19" fmla="*/ 242949 h 4439410"/>
                  <a:gd name="connsiteX20" fmla="*/ 2659727 w 4030880"/>
                  <a:gd name="connsiteY20" fmla="*/ 134308 h 4439410"/>
                  <a:gd name="connsiteX21" fmla="*/ 2542032 w 4030880"/>
                  <a:gd name="connsiteY21" fmla="*/ 89040 h 4439410"/>
                  <a:gd name="connsiteX22" fmla="*/ 2886063 w 4030880"/>
                  <a:gd name="connsiteY22" fmla="*/ 79987 h 4439410"/>
                  <a:gd name="connsiteX23" fmla="*/ 3128285 w 4030880"/>
                  <a:gd name="connsiteY23" fmla="*/ 1016 h 4439410"/>
                  <a:gd name="connsiteX24" fmla="*/ 3166721 w 4030880"/>
                  <a:gd name="connsiteY24" fmla="*/ 143361 h 4439410"/>
                  <a:gd name="connsiteX25" fmla="*/ 3284416 w 4030880"/>
                  <a:gd name="connsiteY25" fmla="*/ 16613 h 4439410"/>
                  <a:gd name="connsiteX26" fmla="*/ 3320630 w 4030880"/>
                  <a:gd name="connsiteY26" fmla="*/ 161468 h 4439410"/>
                  <a:gd name="connsiteX27" fmla="*/ 3293469 w 4030880"/>
                  <a:gd name="connsiteY27" fmla="*/ 188628 h 4439410"/>
                  <a:gd name="connsiteX28" fmla="*/ 3818570 w 4030880"/>
                  <a:gd name="connsiteY28" fmla="*/ 433072 h 4439410"/>
                  <a:gd name="connsiteX29" fmla="*/ 3909105 w 4030880"/>
                  <a:gd name="connsiteY29" fmla="*/ 442125 h 4439410"/>
                  <a:gd name="connsiteX30" fmla="*/ 4026800 w 4030880"/>
                  <a:gd name="connsiteY30" fmla="*/ 704676 h 4439410"/>
                  <a:gd name="connsiteX31" fmla="*/ 3900052 w 4030880"/>
                  <a:gd name="connsiteY31" fmla="*/ 722783 h 4439410"/>
                  <a:gd name="connsiteX32" fmla="*/ 3918158 w 4030880"/>
                  <a:gd name="connsiteY32" fmla="*/ 768050 h 4439410"/>
                  <a:gd name="connsiteX33" fmla="*/ 3631863 w 4030880"/>
                  <a:gd name="connsiteY33" fmla="*/ 712249 h 4439410"/>
                  <a:gd name="connsiteX34" fmla="*/ 3619394 w 4030880"/>
                  <a:gd name="connsiteY34" fmla="*/ 614141 h 4439410"/>
                  <a:gd name="connsiteX35" fmla="*/ 3311576 w 4030880"/>
                  <a:gd name="connsiteY35" fmla="*/ 795211 h 4439410"/>
                  <a:gd name="connsiteX36" fmla="*/ 3105569 w 4030880"/>
                  <a:gd name="connsiteY36" fmla="*/ 501343 h 4439410"/>
                  <a:gd name="connsiteX37" fmla="*/ 3058079 w 4030880"/>
                  <a:gd name="connsiteY37" fmla="*/ 568874 h 4439410"/>
                  <a:gd name="connsiteX38" fmla="*/ 2985652 w 4030880"/>
                  <a:gd name="connsiteY38" fmla="*/ 1256937 h 4439410"/>
                  <a:gd name="connsiteX39" fmla="*/ 3275362 w 4030880"/>
                  <a:gd name="connsiteY39" fmla="*/ 1972161 h 4439410"/>
                  <a:gd name="connsiteX40" fmla="*/ 3709929 w 4030880"/>
                  <a:gd name="connsiteY40" fmla="*/ 1754878 h 4439410"/>
                  <a:gd name="connsiteX41" fmla="*/ 3845731 w 4030880"/>
                  <a:gd name="connsiteY41" fmla="*/ 2461048 h 4439410"/>
                  <a:gd name="connsiteX42" fmla="*/ 3465485 w 4030880"/>
                  <a:gd name="connsiteY42" fmla="*/ 2660224 h 4439410"/>
                  <a:gd name="connsiteX43" fmla="*/ 3302523 w 4030880"/>
                  <a:gd name="connsiteY43" fmla="*/ 2796026 h 4439410"/>
                  <a:gd name="connsiteX44" fmla="*/ 3275362 w 4030880"/>
                  <a:gd name="connsiteY44" fmla="*/ 2560636 h 4439410"/>
                  <a:gd name="connsiteX45" fmla="*/ 3402111 w 4030880"/>
                  <a:gd name="connsiteY45" fmla="*/ 2551583 h 4439410"/>
                  <a:gd name="connsiteX46" fmla="*/ 3501699 w 4030880"/>
                  <a:gd name="connsiteY46" fmla="*/ 2470102 h 4439410"/>
                  <a:gd name="connsiteX47" fmla="*/ 3492646 w 4030880"/>
                  <a:gd name="connsiteY47" fmla="*/ 2361460 h 4439410"/>
                  <a:gd name="connsiteX48" fmla="*/ 3592234 w 4030880"/>
                  <a:gd name="connsiteY48" fmla="*/ 2289032 h 4439410"/>
                  <a:gd name="connsiteX49" fmla="*/ 3610341 w 4030880"/>
                  <a:gd name="connsiteY49" fmla="*/ 1981215 h 4439410"/>
                  <a:gd name="connsiteX50" fmla="*/ 2940384 w 4030880"/>
                  <a:gd name="connsiteY50" fmla="*/ 2451995 h 4439410"/>
                  <a:gd name="connsiteX51" fmla="*/ 2786475 w 4030880"/>
                  <a:gd name="connsiteY51" fmla="*/ 2026481 h 4439410"/>
                  <a:gd name="connsiteX52" fmla="*/ 2379070 w 4030880"/>
                  <a:gd name="connsiteY52" fmla="*/ 2660224 h 4439410"/>
                  <a:gd name="connsiteX53" fmla="*/ 1528044 w 4030880"/>
                  <a:gd name="connsiteY53" fmla="*/ 2687385 h 4439410"/>
                  <a:gd name="connsiteX54" fmla="*/ 1229279 w 4030880"/>
                  <a:gd name="connsiteY54" fmla="*/ 3239646 h 4439410"/>
                  <a:gd name="connsiteX55" fmla="*/ 686071 w 4030880"/>
                  <a:gd name="connsiteY55" fmla="*/ 3538411 h 4439410"/>
                  <a:gd name="connsiteX56" fmla="*/ 595537 w 4030880"/>
                  <a:gd name="connsiteY56" fmla="*/ 4271741 h 4439410"/>
                  <a:gd name="connsiteX57" fmla="*/ 704178 w 4030880"/>
                  <a:gd name="connsiteY57" fmla="*/ 4425650 h 4439410"/>
                  <a:gd name="connsiteX58" fmla="*/ 342040 w 4030880"/>
                  <a:gd name="connsiteY58" fmla="*/ 4416596 h 4439410"/>
                  <a:gd name="connsiteX59" fmla="*/ 405414 w 4030880"/>
                  <a:gd name="connsiteY59" fmla="*/ 4289848 h 4439410"/>
                  <a:gd name="connsiteX60" fmla="*/ 378254 w 4030880"/>
                  <a:gd name="connsiteY60" fmla="*/ 4117833 h 4439410"/>
                  <a:gd name="connsiteX61" fmla="*/ 450681 w 4030880"/>
                  <a:gd name="connsiteY61" fmla="*/ 3737587 h 4439410"/>
                  <a:gd name="connsiteX62" fmla="*/ 405414 w 4030880"/>
                  <a:gd name="connsiteY62" fmla="*/ 3511250 h 4439410"/>
                  <a:gd name="connsiteX63" fmla="*/ 731339 w 4030880"/>
                  <a:gd name="connsiteY63" fmla="*/ 3266807 h 4439410"/>
                  <a:gd name="connsiteX64" fmla="*/ 667964 w 4030880"/>
                  <a:gd name="connsiteY64" fmla="*/ 2796026 h 4439410"/>
                  <a:gd name="connsiteX65" fmla="*/ 477842 w 4030880"/>
                  <a:gd name="connsiteY65" fmla="*/ 3203432 h 4439410"/>
                  <a:gd name="connsiteX66" fmla="*/ 7061 w 4030880"/>
                  <a:gd name="connsiteY66" fmla="*/ 3330181 h 4439410"/>
                  <a:gd name="connsiteX67" fmla="*/ 61382 w 4030880"/>
                  <a:gd name="connsiteY67" fmla="*/ 2705492 h 4439410"/>
                  <a:gd name="connsiteX68" fmla="*/ 151917 w 4030880"/>
                  <a:gd name="connsiteY68" fmla="*/ 2651171 h 4439410"/>
                  <a:gd name="connsiteX69" fmla="*/ 70436 w 4030880"/>
                  <a:gd name="connsiteY69" fmla="*/ 2379567 h 4439410"/>
                  <a:gd name="connsiteX70" fmla="*/ 233398 w 4030880"/>
                  <a:gd name="connsiteY70" fmla="*/ 2578743 h 4439410"/>
                  <a:gd name="connsiteX71" fmla="*/ 396360 w 4030880"/>
                  <a:gd name="connsiteY71" fmla="*/ 2732652 h 4439410"/>
                  <a:gd name="connsiteX72" fmla="*/ 52329 w 4030880"/>
                  <a:gd name="connsiteY72" fmla="*/ 2261872 h 4439410"/>
                  <a:gd name="connsiteX73" fmla="*/ 151917 w 4030880"/>
                  <a:gd name="connsiteY73" fmla="*/ 2243765 h 4439410"/>
                  <a:gd name="connsiteX74" fmla="*/ 224345 w 4030880"/>
                  <a:gd name="connsiteY74" fmla="*/ 1972161 h 4439410"/>
                  <a:gd name="connsiteX75" fmla="*/ 369200 w 4030880"/>
                  <a:gd name="connsiteY75" fmla="*/ 2008375 h 4439410"/>
                  <a:gd name="connsiteX76" fmla="*/ 532162 w 4030880"/>
                  <a:gd name="connsiteY76" fmla="*/ 2026482 h 4439410"/>
                  <a:gd name="connsiteX77" fmla="*/ 450681 w 4030880"/>
                  <a:gd name="connsiteY77" fmla="*/ 2270925 h 4439410"/>
                  <a:gd name="connsiteX78" fmla="*/ 613644 w 4030880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914"/>
                  <a:gd name="connsiteY0" fmla="*/ 2270925 h 4439410"/>
                  <a:gd name="connsiteX1" fmla="*/ 966729 w 4027914"/>
                  <a:gd name="connsiteY1" fmla="*/ 1890680 h 4439410"/>
                  <a:gd name="connsiteX2" fmla="*/ 2095108 w 4027914"/>
                  <a:gd name="connsiteY2" fmla="*/ 1354894 h 4439410"/>
                  <a:gd name="connsiteX3" fmla="*/ 2989808 w 4027914"/>
                  <a:gd name="connsiteY3" fmla="*/ 230480 h 4439410"/>
                  <a:gd name="connsiteX4" fmla="*/ 2953143 w 4027914"/>
                  <a:gd name="connsiteY4" fmla="*/ 223360 h 4439410"/>
                  <a:gd name="connsiteX5" fmla="*/ 2044091 w 4027914"/>
                  <a:gd name="connsiteY5" fmla="*/ 1220723 h 4439410"/>
                  <a:gd name="connsiteX6" fmla="*/ 1747548 w 4027914"/>
                  <a:gd name="connsiteY6" fmla="*/ 1288255 h 4439410"/>
                  <a:gd name="connsiteX7" fmla="*/ 1763434 w 4027914"/>
                  <a:gd name="connsiteY7" fmla="*/ 1211670 h 4439410"/>
                  <a:gd name="connsiteX8" fmla="*/ 1926396 w 4027914"/>
                  <a:gd name="connsiteY8" fmla="*/ 1148296 h 4439410"/>
                  <a:gd name="connsiteX9" fmla="*/ 1840758 w 4027914"/>
                  <a:gd name="connsiteY9" fmla="*/ 993646 h 4439410"/>
                  <a:gd name="connsiteX10" fmla="*/ 2044091 w 4027914"/>
                  <a:gd name="connsiteY10" fmla="*/ 921959 h 4439410"/>
                  <a:gd name="connsiteX11" fmla="*/ 1920018 w 4027914"/>
                  <a:gd name="connsiteY11" fmla="*/ 812577 h 4439410"/>
                  <a:gd name="connsiteX12" fmla="*/ 1852488 w 4027914"/>
                  <a:gd name="connsiteY12" fmla="*/ 889901 h 4439410"/>
                  <a:gd name="connsiteX13" fmla="*/ 1808701 w 4027914"/>
                  <a:gd name="connsiteY13" fmla="*/ 777104 h 4439410"/>
                  <a:gd name="connsiteX14" fmla="*/ 1881129 w 4027914"/>
                  <a:gd name="connsiteY14" fmla="*/ 659409 h 4439410"/>
                  <a:gd name="connsiteX15" fmla="*/ 1980717 w 4027914"/>
                  <a:gd name="connsiteY15" fmla="*/ 505500 h 4439410"/>
                  <a:gd name="connsiteX16" fmla="*/ 1993186 w 4027914"/>
                  <a:gd name="connsiteY16" fmla="*/ 613400 h 4439410"/>
                  <a:gd name="connsiteX17" fmla="*/ 2152733 w 4027914"/>
                  <a:gd name="connsiteY17" fmla="*/ 378751 h 4439410"/>
                  <a:gd name="connsiteX18" fmla="*/ 2306642 w 4027914"/>
                  <a:gd name="connsiteY18" fmla="*/ 324430 h 4439410"/>
                  <a:gd name="connsiteX19" fmla="*/ 2297588 w 4027914"/>
                  <a:gd name="connsiteY19" fmla="*/ 242949 h 4439410"/>
                  <a:gd name="connsiteX20" fmla="*/ 2659727 w 4027914"/>
                  <a:gd name="connsiteY20" fmla="*/ 134308 h 4439410"/>
                  <a:gd name="connsiteX21" fmla="*/ 2542032 w 4027914"/>
                  <a:gd name="connsiteY21" fmla="*/ 89040 h 4439410"/>
                  <a:gd name="connsiteX22" fmla="*/ 2886063 w 4027914"/>
                  <a:gd name="connsiteY22" fmla="*/ 79987 h 4439410"/>
                  <a:gd name="connsiteX23" fmla="*/ 3128285 w 4027914"/>
                  <a:gd name="connsiteY23" fmla="*/ 1016 h 4439410"/>
                  <a:gd name="connsiteX24" fmla="*/ 3166721 w 4027914"/>
                  <a:gd name="connsiteY24" fmla="*/ 143361 h 4439410"/>
                  <a:gd name="connsiteX25" fmla="*/ 3284416 w 4027914"/>
                  <a:gd name="connsiteY25" fmla="*/ 16613 h 4439410"/>
                  <a:gd name="connsiteX26" fmla="*/ 3320630 w 4027914"/>
                  <a:gd name="connsiteY26" fmla="*/ 161468 h 4439410"/>
                  <a:gd name="connsiteX27" fmla="*/ 3293469 w 4027914"/>
                  <a:gd name="connsiteY27" fmla="*/ 188628 h 4439410"/>
                  <a:gd name="connsiteX28" fmla="*/ 3818570 w 4027914"/>
                  <a:gd name="connsiteY28" fmla="*/ 433072 h 4439410"/>
                  <a:gd name="connsiteX29" fmla="*/ 3909105 w 4027914"/>
                  <a:gd name="connsiteY29" fmla="*/ 442125 h 4439410"/>
                  <a:gd name="connsiteX30" fmla="*/ 4026800 w 4027914"/>
                  <a:gd name="connsiteY30" fmla="*/ 704676 h 4439410"/>
                  <a:gd name="connsiteX31" fmla="*/ 3900052 w 4027914"/>
                  <a:gd name="connsiteY31" fmla="*/ 722783 h 4439410"/>
                  <a:gd name="connsiteX32" fmla="*/ 3918158 w 4027914"/>
                  <a:gd name="connsiteY32" fmla="*/ 768050 h 4439410"/>
                  <a:gd name="connsiteX33" fmla="*/ 3631863 w 4027914"/>
                  <a:gd name="connsiteY33" fmla="*/ 712249 h 4439410"/>
                  <a:gd name="connsiteX34" fmla="*/ 3619394 w 4027914"/>
                  <a:gd name="connsiteY34" fmla="*/ 614141 h 4439410"/>
                  <a:gd name="connsiteX35" fmla="*/ 3311576 w 4027914"/>
                  <a:gd name="connsiteY35" fmla="*/ 795211 h 4439410"/>
                  <a:gd name="connsiteX36" fmla="*/ 3105569 w 4027914"/>
                  <a:gd name="connsiteY36" fmla="*/ 501343 h 4439410"/>
                  <a:gd name="connsiteX37" fmla="*/ 3058079 w 4027914"/>
                  <a:gd name="connsiteY37" fmla="*/ 568874 h 4439410"/>
                  <a:gd name="connsiteX38" fmla="*/ 2985652 w 4027914"/>
                  <a:gd name="connsiteY38" fmla="*/ 1256937 h 4439410"/>
                  <a:gd name="connsiteX39" fmla="*/ 3275362 w 4027914"/>
                  <a:gd name="connsiteY39" fmla="*/ 1972161 h 4439410"/>
                  <a:gd name="connsiteX40" fmla="*/ 3709929 w 4027914"/>
                  <a:gd name="connsiteY40" fmla="*/ 1754878 h 4439410"/>
                  <a:gd name="connsiteX41" fmla="*/ 3845731 w 4027914"/>
                  <a:gd name="connsiteY41" fmla="*/ 2461048 h 4439410"/>
                  <a:gd name="connsiteX42" fmla="*/ 3465485 w 4027914"/>
                  <a:gd name="connsiteY42" fmla="*/ 2660224 h 4439410"/>
                  <a:gd name="connsiteX43" fmla="*/ 3302523 w 4027914"/>
                  <a:gd name="connsiteY43" fmla="*/ 2796026 h 4439410"/>
                  <a:gd name="connsiteX44" fmla="*/ 3275362 w 4027914"/>
                  <a:gd name="connsiteY44" fmla="*/ 2560636 h 4439410"/>
                  <a:gd name="connsiteX45" fmla="*/ 3402111 w 4027914"/>
                  <a:gd name="connsiteY45" fmla="*/ 2551583 h 4439410"/>
                  <a:gd name="connsiteX46" fmla="*/ 3501699 w 4027914"/>
                  <a:gd name="connsiteY46" fmla="*/ 2470102 h 4439410"/>
                  <a:gd name="connsiteX47" fmla="*/ 3492646 w 4027914"/>
                  <a:gd name="connsiteY47" fmla="*/ 2361460 h 4439410"/>
                  <a:gd name="connsiteX48" fmla="*/ 3592234 w 4027914"/>
                  <a:gd name="connsiteY48" fmla="*/ 2289032 h 4439410"/>
                  <a:gd name="connsiteX49" fmla="*/ 3610341 w 4027914"/>
                  <a:gd name="connsiteY49" fmla="*/ 1981215 h 4439410"/>
                  <a:gd name="connsiteX50" fmla="*/ 2940384 w 4027914"/>
                  <a:gd name="connsiteY50" fmla="*/ 2451995 h 4439410"/>
                  <a:gd name="connsiteX51" fmla="*/ 2786475 w 4027914"/>
                  <a:gd name="connsiteY51" fmla="*/ 2026481 h 4439410"/>
                  <a:gd name="connsiteX52" fmla="*/ 2379070 w 4027914"/>
                  <a:gd name="connsiteY52" fmla="*/ 2660224 h 4439410"/>
                  <a:gd name="connsiteX53" fmla="*/ 1528044 w 4027914"/>
                  <a:gd name="connsiteY53" fmla="*/ 2687385 h 4439410"/>
                  <a:gd name="connsiteX54" fmla="*/ 1229279 w 4027914"/>
                  <a:gd name="connsiteY54" fmla="*/ 3239646 h 4439410"/>
                  <a:gd name="connsiteX55" fmla="*/ 686071 w 4027914"/>
                  <a:gd name="connsiteY55" fmla="*/ 3538411 h 4439410"/>
                  <a:gd name="connsiteX56" fmla="*/ 595537 w 4027914"/>
                  <a:gd name="connsiteY56" fmla="*/ 4271741 h 4439410"/>
                  <a:gd name="connsiteX57" fmla="*/ 704178 w 4027914"/>
                  <a:gd name="connsiteY57" fmla="*/ 4425650 h 4439410"/>
                  <a:gd name="connsiteX58" fmla="*/ 342040 w 4027914"/>
                  <a:gd name="connsiteY58" fmla="*/ 4416596 h 4439410"/>
                  <a:gd name="connsiteX59" fmla="*/ 405414 w 4027914"/>
                  <a:gd name="connsiteY59" fmla="*/ 4289848 h 4439410"/>
                  <a:gd name="connsiteX60" fmla="*/ 378254 w 4027914"/>
                  <a:gd name="connsiteY60" fmla="*/ 4117833 h 4439410"/>
                  <a:gd name="connsiteX61" fmla="*/ 450681 w 4027914"/>
                  <a:gd name="connsiteY61" fmla="*/ 3737587 h 4439410"/>
                  <a:gd name="connsiteX62" fmla="*/ 405414 w 4027914"/>
                  <a:gd name="connsiteY62" fmla="*/ 3511250 h 4439410"/>
                  <a:gd name="connsiteX63" fmla="*/ 731339 w 4027914"/>
                  <a:gd name="connsiteY63" fmla="*/ 3266807 h 4439410"/>
                  <a:gd name="connsiteX64" fmla="*/ 667964 w 4027914"/>
                  <a:gd name="connsiteY64" fmla="*/ 2796026 h 4439410"/>
                  <a:gd name="connsiteX65" fmla="*/ 477842 w 4027914"/>
                  <a:gd name="connsiteY65" fmla="*/ 3203432 h 4439410"/>
                  <a:gd name="connsiteX66" fmla="*/ 7061 w 4027914"/>
                  <a:gd name="connsiteY66" fmla="*/ 3330181 h 4439410"/>
                  <a:gd name="connsiteX67" fmla="*/ 61382 w 4027914"/>
                  <a:gd name="connsiteY67" fmla="*/ 2705492 h 4439410"/>
                  <a:gd name="connsiteX68" fmla="*/ 151917 w 4027914"/>
                  <a:gd name="connsiteY68" fmla="*/ 2651171 h 4439410"/>
                  <a:gd name="connsiteX69" fmla="*/ 70436 w 4027914"/>
                  <a:gd name="connsiteY69" fmla="*/ 2379567 h 4439410"/>
                  <a:gd name="connsiteX70" fmla="*/ 233398 w 4027914"/>
                  <a:gd name="connsiteY70" fmla="*/ 2578743 h 4439410"/>
                  <a:gd name="connsiteX71" fmla="*/ 396360 w 4027914"/>
                  <a:gd name="connsiteY71" fmla="*/ 2732652 h 4439410"/>
                  <a:gd name="connsiteX72" fmla="*/ 52329 w 4027914"/>
                  <a:gd name="connsiteY72" fmla="*/ 2261872 h 4439410"/>
                  <a:gd name="connsiteX73" fmla="*/ 151917 w 4027914"/>
                  <a:gd name="connsiteY73" fmla="*/ 2243765 h 4439410"/>
                  <a:gd name="connsiteX74" fmla="*/ 224345 w 4027914"/>
                  <a:gd name="connsiteY74" fmla="*/ 1972161 h 4439410"/>
                  <a:gd name="connsiteX75" fmla="*/ 369200 w 4027914"/>
                  <a:gd name="connsiteY75" fmla="*/ 2008375 h 4439410"/>
                  <a:gd name="connsiteX76" fmla="*/ 532162 w 4027914"/>
                  <a:gd name="connsiteY76" fmla="*/ 2026482 h 4439410"/>
                  <a:gd name="connsiteX77" fmla="*/ 450681 w 4027914"/>
                  <a:gd name="connsiteY77" fmla="*/ 2270925 h 4439410"/>
                  <a:gd name="connsiteX78" fmla="*/ 613644 w 4027914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818570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764537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55858 w 4027987"/>
                  <a:gd name="connsiteY40" fmla="*/ 1750849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55858 w 4030640"/>
                  <a:gd name="connsiteY40" fmla="*/ 1750849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43049"/>
                  <a:gd name="connsiteY0" fmla="*/ 2254370 h 4422855"/>
                  <a:gd name="connsiteX1" fmla="*/ 966729 w 4043049"/>
                  <a:gd name="connsiteY1" fmla="*/ 1874125 h 4422855"/>
                  <a:gd name="connsiteX2" fmla="*/ 2095108 w 4043049"/>
                  <a:gd name="connsiteY2" fmla="*/ 1338339 h 4422855"/>
                  <a:gd name="connsiteX3" fmla="*/ 2989808 w 4043049"/>
                  <a:gd name="connsiteY3" fmla="*/ 213925 h 4422855"/>
                  <a:gd name="connsiteX4" fmla="*/ 2953143 w 4043049"/>
                  <a:gd name="connsiteY4" fmla="*/ 206805 h 4422855"/>
                  <a:gd name="connsiteX5" fmla="*/ 2044091 w 4043049"/>
                  <a:gd name="connsiteY5" fmla="*/ 1204168 h 4422855"/>
                  <a:gd name="connsiteX6" fmla="*/ 1747548 w 4043049"/>
                  <a:gd name="connsiteY6" fmla="*/ 1271700 h 4422855"/>
                  <a:gd name="connsiteX7" fmla="*/ 1763434 w 4043049"/>
                  <a:gd name="connsiteY7" fmla="*/ 1195115 h 4422855"/>
                  <a:gd name="connsiteX8" fmla="*/ 1926396 w 4043049"/>
                  <a:gd name="connsiteY8" fmla="*/ 1131741 h 4422855"/>
                  <a:gd name="connsiteX9" fmla="*/ 1840758 w 4043049"/>
                  <a:gd name="connsiteY9" fmla="*/ 977091 h 4422855"/>
                  <a:gd name="connsiteX10" fmla="*/ 2044091 w 4043049"/>
                  <a:gd name="connsiteY10" fmla="*/ 905404 h 4422855"/>
                  <a:gd name="connsiteX11" fmla="*/ 1920018 w 4043049"/>
                  <a:gd name="connsiteY11" fmla="*/ 796022 h 4422855"/>
                  <a:gd name="connsiteX12" fmla="*/ 1852488 w 4043049"/>
                  <a:gd name="connsiteY12" fmla="*/ 873346 h 4422855"/>
                  <a:gd name="connsiteX13" fmla="*/ 1808701 w 4043049"/>
                  <a:gd name="connsiteY13" fmla="*/ 760549 h 4422855"/>
                  <a:gd name="connsiteX14" fmla="*/ 1881129 w 4043049"/>
                  <a:gd name="connsiteY14" fmla="*/ 642854 h 4422855"/>
                  <a:gd name="connsiteX15" fmla="*/ 1980717 w 4043049"/>
                  <a:gd name="connsiteY15" fmla="*/ 488945 h 4422855"/>
                  <a:gd name="connsiteX16" fmla="*/ 1993186 w 4043049"/>
                  <a:gd name="connsiteY16" fmla="*/ 596845 h 4422855"/>
                  <a:gd name="connsiteX17" fmla="*/ 2152733 w 4043049"/>
                  <a:gd name="connsiteY17" fmla="*/ 362196 h 4422855"/>
                  <a:gd name="connsiteX18" fmla="*/ 2306642 w 4043049"/>
                  <a:gd name="connsiteY18" fmla="*/ 307875 h 4422855"/>
                  <a:gd name="connsiteX19" fmla="*/ 2297588 w 4043049"/>
                  <a:gd name="connsiteY19" fmla="*/ 226394 h 4422855"/>
                  <a:gd name="connsiteX20" fmla="*/ 2655552 w 4043049"/>
                  <a:gd name="connsiteY20" fmla="*/ 130279 h 4422855"/>
                  <a:gd name="connsiteX21" fmla="*/ 2542032 w 4043049"/>
                  <a:gd name="connsiteY21" fmla="*/ 72485 h 4422855"/>
                  <a:gd name="connsiteX22" fmla="*/ 2902765 w 4043049"/>
                  <a:gd name="connsiteY22" fmla="*/ 63432 h 4422855"/>
                  <a:gd name="connsiteX23" fmla="*/ 3094882 w 4043049"/>
                  <a:gd name="connsiteY23" fmla="*/ 72143 h 4422855"/>
                  <a:gd name="connsiteX24" fmla="*/ 3166721 w 4043049"/>
                  <a:gd name="connsiteY24" fmla="*/ 126806 h 4422855"/>
                  <a:gd name="connsiteX25" fmla="*/ 3284416 w 4043049"/>
                  <a:gd name="connsiteY25" fmla="*/ 58 h 4422855"/>
                  <a:gd name="connsiteX26" fmla="*/ 3320630 w 4043049"/>
                  <a:gd name="connsiteY26" fmla="*/ 144913 h 4422855"/>
                  <a:gd name="connsiteX27" fmla="*/ 3293469 w 4043049"/>
                  <a:gd name="connsiteY27" fmla="*/ 197125 h 4422855"/>
                  <a:gd name="connsiteX28" fmla="*/ 3764537 w 4043049"/>
                  <a:gd name="connsiteY28" fmla="*/ 416517 h 4422855"/>
                  <a:gd name="connsiteX29" fmla="*/ 3904949 w 4043049"/>
                  <a:gd name="connsiteY29" fmla="*/ 433883 h 4422855"/>
                  <a:gd name="connsiteX30" fmla="*/ 4026800 w 4043049"/>
                  <a:gd name="connsiteY30" fmla="*/ 688121 h 4422855"/>
                  <a:gd name="connsiteX31" fmla="*/ 3900052 w 4043049"/>
                  <a:gd name="connsiteY31" fmla="*/ 706228 h 4422855"/>
                  <a:gd name="connsiteX32" fmla="*/ 3918158 w 4043049"/>
                  <a:gd name="connsiteY32" fmla="*/ 751495 h 4422855"/>
                  <a:gd name="connsiteX33" fmla="*/ 3631863 w 4043049"/>
                  <a:gd name="connsiteY33" fmla="*/ 695694 h 4422855"/>
                  <a:gd name="connsiteX34" fmla="*/ 3619394 w 4043049"/>
                  <a:gd name="connsiteY34" fmla="*/ 597586 h 4422855"/>
                  <a:gd name="connsiteX35" fmla="*/ 3311576 w 4043049"/>
                  <a:gd name="connsiteY35" fmla="*/ 778656 h 4422855"/>
                  <a:gd name="connsiteX36" fmla="*/ 3105569 w 4043049"/>
                  <a:gd name="connsiteY36" fmla="*/ 484788 h 4422855"/>
                  <a:gd name="connsiteX37" fmla="*/ 3058079 w 4043049"/>
                  <a:gd name="connsiteY37" fmla="*/ 552319 h 4422855"/>
                  <a:gd name="connsiteX38" fmla="*/ 2985652 w 4043049"/>
                  <a:gd name="connsiteY38" fmla="*/ 1240382 h 4422855"/>
                  <a:gd name="connsiteX39" fmla="*/ 3275362 w 4043049"/>
                  <a:gd name="connsiteY39" fmla="*/ 1955606 h 4422855"/>
                  <a:gd name="connsiteX40" fmla="*/ 3768384 w 4043049"/>
                  <a:gd name="connsiteY40" fmla="*/ 1755025 h 4422855"/>
                  <a:gd name="connsiteX41" fmla="*/ 4041724 w 4043049"/>
                  <a:gd name="connsiteY41" fmla="*/ 1764161 h 4422855"/>
                  <a:gd name="connsiteX42" fmla="*/ 3845731 w 4043049"/>
                  <a:gd name="connsiteY42" fmla="*/ 2444493 h 4422855"/>
                  <a:gd name="connsiteX43" fmla="*/ 3465485 w 4043049"/>
                  <a:gd name="connsiteY43" fmla="*/ 2643669 h 4422855"/>
                  <a:gd name="connsiteX44" fmla="*/ 3302523 w 4043049"/>
                  <a:gd name="connsiteY44" fmla="*/ 2779471 h 4422855"/>
                  <a:gd name="connsiteX45" fmla="*/ 3275362 w 4043049"/>
                  <a:gd name="connsiteY45" fmla="*/ 2544081 h 4422855"/>
                  <a:gd name="connsiteX46" fmla="*/ 3402111 w 4043049"/>
                  <a:gd name="connsiteY46" fmla="*/ 2535028 h 4422855"/>
                  <a:gd name="connsiteX47" fmla="*/ 3501699 w 4043049"/>
                  <a:gd name="connsiteY47" fmla="*/ 2453547 h 4422855"/>
                  <a:gd name="connsiteX48" fmla="*/ 3492646 w 4043049"/>
                  <a:gd name="connsiteY48" fmla="*/ 2344905 h 4422855"/>
                  <a:gd name="connsiteX49" fmla="*/ 3592234 w 4043049"/>
                  <a:gd name="connsiteY49" fmla="*/ 2272477 h 4422855"/>
                  <a:gd name="connsiteX50" fmla="*/ 3610341 w 4043049"/>
                  <a:gd name="connsiteY50" fmla="*/ 1964660 h 4422855"/>
                  <a:gd name="connsiteX51" fmla="*/ 2940384 w 4043049"/>
                  <a:gd name="connsiteY51" fmla="*/ 2435440 h 4422855"/>
                  <a:gd name="connsiteX52" fmla="*/ 2786475 w 4043049"/>
                  <a:gd name="connsiteY52" fmla="*/ 2009926 h 4422855"/>
                  <a:gd name="connsiteX53" fmla="*/ 2379070 w 4043049"/>
                  <a:gd name="connsiteY53" fmla="*/ 2643669 h 4422855"/>
                  <a:gd name="connsiteX54" fmla="*/ 1528044 w 4043049"/>
                  <a:gd name="connsiteY54" fmla="*/ 2670830 h 4422855"/>
                  <a:gd name="connsiteX55" fmla="*/ 1229279 w 4043049"/>
                  <a:gd name="connsiteY55" fmla="*/ 3223091 h 4422855"/>
                  <a:gd name="connsiteX56" fmla="*/ 686071 w 4043049"/>
                  <a:gd name="connsiteY56" fmla="*/ 3521856 h 4422855"/>
                  <a:gd name="connsiteX57" fmla="*/ 595537 w 4043049"/>
                  <a:gd name="connsiteY57" fmla="*/ 4255186 h 4422855"/>
                  <a:gd name="connsiteX58" fmla="*/ 704178 w 4043049"/>
                  <a:gd name="connsiteY58" fmla="*/ 4409095 h 4422855"/>
                  <a:gd name="connsiteX59" fmla="*/ 342040 w 4043049"/>
                  <a:gd name="connsiteY59" fmla="*/ 4400041 h 4422855"/>
                  <a:gd name="connsiteX60" fmla="*/ 405414 w 4043049"/>
                  <a:gd name="connsiteY60" fmla="*/ 4273293 h 4422855"/>
                  <a:gd name="connsiteX61" fmla="*/ 378254 w 4043049"/>
                  <a:gd name="connsiteY61" fmla="*/ 4101278 h 4422855"/>
                  <a:gd name="connsiteX62" fmla="*/ 450681 w 4043049"/>
                  <a:gd name="connsiteY62" fmla="*/ 3721032 h 4422855"/>
                  <a:gd name="connsiteX63" fmla="*/ 405414 w 4043049"/>
                  <a:gd name="connsiteY63" fmla="*/ 3494695 h 4422855"/>
                  <a:gd name="connsiteX64" fmla="*/ 731339 w 4043049"/>
                  <a:gd name="connsiteY64" fmla="*/ 3250252 h 4422855"/>
                  <a:gd name="connsiteX65" fmla="*/ 667964 w 4043049"/>
                  <a:gd name="connsiteY65" fmla="*/ 2779471 h 4422855"/>
                  <a:gd name="connsiteX66" fmla="*/ 477842 w 4043049"/>
                  <a:gd name="connsiteY66" fmla="*/ 3186877 h 4422855"/>
                  <a:gd name="connsiteX67" fmla="*/ 7061 w 4043049"/>
                  <a:gd name="connsiteY67" fmla="*/ 3313626 h 4422855"/>
                  <a:gd name="connsiteX68" fmla="*/ 61382 w 4043049"/>
                  <a:gd name="connsiteY68" fmla="*/ 2688937 h 4422855"/>
                  <a:gd name="connsiteX69" fmla="*/ 151917 w 4043049"/>
                  <a:gd name="connsiteY69" fmla="*/ 2634616 h 4422855"/>
                  <a:gd name="connsiteX70" fmla="*/ 70436 w 4043049"/>
                  <a:gd name="connsiteY70" fmla="*/ 2363012 h 4422855"/>
                  <a:gd name="connsiteX71" fmla="*/ 233398 w 4043049"/>
                  <a:gd name="connsiteY71" fmla="*/ 2562188 h 4422855"/>
                  <a:gd name="connsiteX72" fmla="*/ 396360 w 4043049"/>
                  <a:gd name="connsiteY72" fmla="*/ 2716097 h 4422855"/>
                  <a:gd name="connsiteX73" fmla="*/ 52329 w 4043049"/>
                  <a:gd name="connsiteY73" fmla="*/ 2245317 h 4422855"/>
                  <a:gd name="connsiteX74" fmla="*/ 151917 w 4043049"/>
                  <a:gd name="connsiteY74" fmla="*/ 2227210 h 4422855"/>
                  <a:gd name="connsiteX75" fmla="*/ 224345 w 4043049"/>
                  <a:gd name="connsiteY75" fmla="*/ 1955606 h 4422855"/>
                  <a:gd name="connsiteX76" fmla="*/ 369200 w 4043049"/>
                  <a:gd name="connsiteY76" fmla="*/ 1991820 h 4422855"/>
                  <a:gd name="connsiteX77" fmla="*/ 532162 w 4043049"/>
                  <a:gd name="connsiteY77" fmla="*/ 2009927 h 4422855"/>
                  <a:gd name="connsiteX78" fmla="*/ 450681 w 4043049"/>
                  <a:gd name="connsiteY78" fmla="*/ 2254370 h 4422855"/>
                  <a:gd name="connsiteX79" fmla="*/ 613644 w 4043049"/>
                  <a:gd name="connsiteY79" fmla="*/ 2254370 h 4422855"/>
                  <a:gd name="connsiteX0" fmla="*/ 613644 w 4047059"/>
                  <a:gd name="connsiteY0" fmla="*/ 2254370 h 4422855"/>
                  <a:gd name="connsiteX1" fmla="*/ 966729 w 4047059"/>
                  <a:gd name="connsiteY1" fmla="*/ 1874125 h 4422855"/>
                  <a:gd name="connsiteX2" fmla="*/ 2095108 w 4047059"/>
                  <a:gd name="connsiteY2" fmla="*/ 1338339 h 4422855"/>
                  <a:gd name="connsiteX3" fmla="*/ 2989808 w 4047059"/>
                  <a:gd name="connsiteY3" fmla="*/ 213925 h 4422855"/>
                  <a:gd name="connsiteX4" fmla="*/ 2953143 w 4047059"/>
                  <a:gd name="connsiteY4" fmla="*/ 206805 h 4422855"/>
                  <a:gd name="connsiteX5" fmla="*/ 2044091 w 4047059"/>
                  <a:gd name="connsiteY5" fmla="*/ 1204168 h 4422855"/>
                  <a:gd name="connsiteX6" fmla="*/ 1747548 w 4047059"/>
                  <a:gd name="connsiteY6" fmla="*/ 1271700 h 4422855"/>
                  <a:gd name="connsiteX7" fmla="*/ 1763434 w 4047059"/>
                  <a:gd name="connsiteY7" fmla="*/ 1195115 h 4422855"/>
                  <a:gd name="connsiteX8" fmla="*/ 1926396 w 4047059"/>
                  <a:gd name="connsiteY8" fmla="*/ 1131741 h 4422855"/>
                  <a:gd name="connsiteX9" fmla="*/ 1840758 w 4047059"/>
                  <a:gd name="connsiteY9" fmla="*/ 977091 h 4422855"/>
                  <a:gd name="connsiteX10" fmla="*/ 2044091 w 4047059"/>
                  <a:gd name="connsiteY10" fmla="*/ 905404 h 4422855"/>
                  <a:gd name="connsiteX11" fmla="*/ 1920018 w 4047059"/>
                  <a:gd name="connsiteY11" fmla="*/ 796022 h 4422855"/>
                  <a:gd name="connsiteX12" fmla="*/ 1852488 w 4047059"/>
                  <a:gd name="connsiteY12" fmla="*/ 873346 h 4422855"/>
                  <a:gd name="connsiteX13" fmla="*/ 1808701 w 4047059"/>
                  <a:gd name="connsiteY13" fmla="*/ 760549 h 4422855"/>
                  <a:gd name="connsiteX14" fmla="*/ 1881129 w 4047059"/>
                  <a:gd name="connsiteY14" fmla="*/ 642854 h 4422855"/>
                  <a:gd name="connsiteX15" fmla="*/ 1980717 w 4047059"/>
                  <a:gd name="connsiteY15" fmla="*/ 488945 h 4422855"/>
                  <a:gd name="connsiteX16" fmla="*/ 1993186 w 4047059"/>
                  <a:gd name="connsiteY16" fmla="*/ 596845 h 4422855"/>
                  <a:gd name="connsiteX17" fmla="*/ 2152733 w 4047059"/>
                  <a:gd name="connsiteY17" fmla="*/ 362196 h 4422855"/>
                  <a:gd name="connsiteX18" fmla="*/ 2306642 w 4047059"/>
                  <a:gd name="connsiteY18" fmla="*/ 307875 h 4422855"/>
                  <a:gd name="connsiteX19" fmla="*/ 2297588 w 4047059"/>
                  <a:gd name="connsiteY19" fmla="*/ 226394 h 4422855"/>
                  <a:gd name="connsiteX20" fmla="*/ 2655552 w 4047059"/>
                  <a:gd name="connsiteY20" fmla="*/ 130279 h 4422855"/>
                  <a:gd name="connsiteX21" fmla="*/ 2542032 w 4047059"/>
                  <a:gd name="connsiteY21" fmla="*/ 72485 h 4422855"/>
                  <a:gd name="connsiteX22" fmla="*/ 2902765 w 4047059"/>
                  <a:gd name="connsiteY22" fmla="*/ 63432 h 4422855"/>
                  <a:gd name="connsiteX23" fmla="*/ 3094882 w 4047059"/>
                  <a:gd name="connsiteY23" fmla="*/ 72143 h 4422855"/>
                  <a:gd name="connsiteX24" fmla="*/ 3166721 w 4047059"/>
                  <a:gd name="connsiteY24" fmla="*/ 126806 h 4422855"/>
                  <a:gd name="connsiteX25" fmla="*/ 3284416 w 4047059"/>
                  <a:gd name="connsiteY25" fmla="*/ 58 h 4422855"/>
                  <a:gd name="connsiteX26" fmla="*/ 3320630 w 4047059"/>
                  <a:gd name="connsiteY26" fmla="*/ 144913 h 4422855"/>
                  <a:gd name="connsiteX27" fmla="*/ 3293469 w 4047059"/>
                  <a:gd name="connsiteY27" fmla="*/ 197125 h 4422855"/>
                  <a:gd name="connsiteX28" fmla="*/ 3764537 w 4047059"/>
                  <a:gd name="connsiteY28" fmla="*/ 416517 h 4422855"/>
                  <a:gd name="connsiteX29" fmla="*/ 3904949 w 4047059"/>
                  <a:gd name="connsiteY29" fmla="*/ 433883 h 4422855"/>
                  <a:gd name="connsiteX30" fmla="*/ 4026800 w 4047059"/>
                  <a:gd name="connsiteY30" fmla="*/ 688121 h 4422855"/>
                  <a:gd name="connsiteX31" fmla="*/ 3900052 w 4047059"/>
                  <a:gd name="connsiteY31" fmla="*/ 706228 h 4422855"/>
                  <a:gd name="connsiteX32" fmla="*/ 3918158 w 4047059"/>
                  <a:gd name="connsiteY32" fmla="*/ 751495 h 4422855"/>
                  <a:gd name="connsiteX33" fmla="*/ 3631863 w 4047059"/>
                  <a:gd name="connsiteY33" fmla="*/ 695694 h 4422855"/>
                  <a:gd name="connsiteX34" fmla="*/ 3619394 w 4047059"/>
                  <a:gd name="connsiteY34" fmla="*/ 597586 h 4422855"/>
                  <a:gd name="connsiteX35" fmla="*/ 3311576 w 4047059"/>
                  <a:gd name="connsiteY35" fmla="*/ 778656 h 4422855"/>
                  <a:gd name="connsiteX36" fmla="*/ 3105569 w 4047059"/>
                  <a:gd name="connsiteY36" fmla="*/ 484788 h 4422855"/>
                  <a:gd name="connsiteX37" fmla="*/ 3058079 w 4047059"/>
                  <a:gd name="connsiteY37" fmla="*/ 552319 h 4422855"/>
                  <a:gd name="connsiteX38" fmla="*/ 2985652 w 4047059"/>
                  <a:gd name="connsiteY38" fmla="*/ 1240382 h 4422855"/>
                  <a:gd name="connsiteX39" fmla="*/ 3275362 w 4047059"/>
                  <a:gd name="connsiteY39" fmla="*/ 1955606 h 4422855"/>
                  <a:gd name="connsiteX40" fmla="*/ 3768384 w 4047059"/>
                  <a:gd name="connsiteY40" fmla="*/ 1755025 h 4422855"/>
                  <a:gd name="connsiteX41" fmla="*/ 4041724 w 4047059"/>
                  <a:gd name="connsiteY41" fmla="*/ 1764161 h 4422855"/>
                  <a:gd name="connsiteX42" fmla="*/ 3912287 w 4047059"/>
                  <a:gd name="connsiteY42" fmla="*/ 2123241 h 4422855"/>
                  <a:gd name="connsiteX43" fmla="*/ 3845731 w 4047059"/>
                  <a:gd name="connsiteY43" fmla="*/ 2444493 h 4422855"/>
                  <a:gd name="connsiteX44" fmla="*/ 3465485 w 4047059"/>
                  <a:gd name="connsiteY44" fmla="*/ 2643669 h 4422855"/>
                  <a:gd name="connsiteX45" fmla="*/ 3302523 w 4047059"/>
                  <a:gd name="connsiteY45" fmla="*/ 2779471 h 4422855"/>
                  <a:gd name="connsiteX46" fmla="*/ 3275362 w 4047059"/>
                  <a:gd name="connsiteY46" fmla="*/ 2544081 h 4422855"/>
                  <a:gd name="connsiteX47" fmla="*/ 3402111 w 4047059"/>
                  <a:gd name="connsiteY47" fmla="*/ 2535028 h 4422855"/>
                  <a:gd name="connsiteX48" fmla="*/ 3501699 w 4047059"/>
                  <a:gd name="connsiteY48" fmla="*/ 2453547 h 4422855"/>
                  <a:gd name="connsiteX49" fmla="*/ 3492646 w 4047059"/>
                  <a:gd name="connsiteY49" fmla="*/ 2344905 h 4422855"/>
                  <a:gd name="connsiteX50" fmla="*/ 3592234 w 4047059"/>
                  <a:gd name="connsiteY50" fmla="*/ 2272477 h 4422855"/>
                  <a:gd name="connsiteX51" fmla="*/ 3610341 w 4047059"/>
                  <a:gd name="connsiteY51" fmla="*/ 1964660 h 4422855"/>
                  <a:gd name="connsiteX52" fmla="*/ 2940384 w 4047059"/>
                  <a:gd name="connsiteY52" fmla="*/ 2435440 h 4422855"/>
                  <a:gd name="connsiteX53" fmla="*/ 2786475 w 4047059"/>
                  <a:gd name="connsiteY53" fmla="*/ 2009926 h 4422855"/>
                  <a:gd name="connsiteX54" fmla="*/ 2379070 w 4047059"/>
                  <a:gd name="connsiteY54" fmla="*/ 2643669 h 4422855"/>
                  <a:gd name="connsiteX55" fmla="*/ 1528044 w 4047059"/>
                  <a:gd name="connsiteY55" fmla="*/ 2670830 h 4422855"/>
                  <a:gd name="connsiteX56" fmla="*/ 1229279 w 4047059"/>
                  <a:gd name="connsiteY56" fmla="*/ 3223091 h 4422855"/>
                  <a:gd name="connsiteX57" fmla="*/ 686071 w 4047059"/>
                  <a:gd name="connsiteY57" fmla="*/ 3521856 h 4422855"/>
                  <a:gd name="connsiteX58" fmla="*/ 595537 w 4047059"/>
                  <a:gd name="connsiteY58" fmla="*/ 4255186 h 4422855"/>
                  <a:gd name="connsiteX59" fmla="*/ 704178 w 4047059"/>
                  <a:gd name="connsiteY59" fmla="*/ 4409095 h 4422855"/>
                  <a:gd name="connsiteX60" fmla="*/ 342040 w 4047059"/>
                  <a:gd name="connsiteY60" fmla="*/ 4400041 h 4422855"/>
                  <a:gd name="connsiteX61" fmla="*/ 405414 w 4047059"/>
                  <a:gd name="connsiteY61" fmla="*/ 4273293 h 4422855"/>
                  <a:gd name="connsiteX62" fmla="*/ 378254 w 4047059"/>
                  <a:gd name="connsiteY62" fmla="*/ 4101278 h 4422855"/>
                  <a:gd name="connsiteX63" fmla="*/ 450681 w 4047059"/>
                  <a:gd name="connsiteY63" fmla="*/ 3721032 h 4422855"/>
                  <a:gd name="connsiteX64" fmla="*/ 405414 w 4047059"/>
                  <a:gd name="connsiteY64" fmla="*/ 3494695 h 4422855"/>
                  <a:gd name="connsiteX65" fmla="*/ 731339 w 4047059"/>
                  <a:gd name="connsiteY65" fmla="*/ 3250252 h 4422855"/>
                  <a:gd name="connsiteX66" fmla="*/ 667964 w 4047059"/>
                  <a:gd name="connsiteY66" fmla="*/ 2779471 h 4422855"/>
                  <a:gd name="connsiteX67" fmla="*/ 477842 w 4047059"/>
                  <a:gd name="connsiteY67" fmla="*/ 3186877 h 4422855"/>
                  <a:gd name="connsiteX68" fmla="*/ 7061 w 4047059"/>
                  <a:gd name="connsiteY68" fmla="*/ 3313626 h 4422855"/>
                  <a:gd name="connsiteX69" fmla="*/ 61382 w 4047059"/>
                  <a:gd name="connsiteY69" fmla="*/ 2688937 h 4422855"/>
                  <a:gd name="connsiteX70" fmla="*/ 151917 w 4047059"/>
                  <a:gd name="connsiteY70" fmla="*/ 2634616 h 4422855"/>
                  <a:gd name="connsiteX71" fmla="*/ 70436 w 4047059"/>
                  <a:gd name="connsiteY71" fmla="*/ 2363012 h 4422855"/>
                  <a:gd name="connsiteX72" fmla="*/ 233398 w 4047059"/>
                  <a:gd name="connsiteY72" fmla="*/ 2562188 h 4422855"/>
                  <a:gd name="connsiteX73" fmla="*/ 396360 w 4047059"/>
                  <a:gd name="connsiteY73" fmla="*/ 2716097 h 4422855"/>
                  <a:gd name="connsiteX74" fmla="*/ 52329 w 4047059"/>
                  <a:gd name="connsiteY74" fmla="*/ 2245317 h 4422855"/>
                  <a:gd name="connsiteX75" fmla="*/ 151917 w 4047059"/>
                  <a:gd name="connsiteY75" fmla="*/ 2227210 h 4422855"/>
                  <a:gd name="connsiteX76" fmla="*/ 224345 w 4047059"/>
                  <a:gd name="connsiteY76" fmla="*/ 1955606 h 4422855"/>
                  <a:gd name="connsiteX77" fmla="*/ 369200 w 4047059"/>
                  <a:gd name="connsiteY77" fmla="*/ 1991820 h 4422855"/>
                  <a:gd name="connsiteX78" fmla="*/ 532162 w 4047059"/>
                  <a:gd name="connsiteY78" fmla="*/ 2009927 h 4422855"/>
                  <a:gd name="connsiteX79" fmla="*/ 450681 w 4047059"/>
                  <a:gd name="connsiteY79" fmla="*/ 2254370 h 4422855"/>
                  <a:gd name="connsiteX80" fmla="*/ 613644 w 4047059"/>
                  <a:gd name="connsiteY80" fmla="*/ 2254370 h 4422855"/>
                  <a:gd name="connsiteX0" fmla="*/ 613644 w 4051094"/>
                  <a:gd name="connsiteY0" fmla="*/ 2254370 h 4422855"/>
                  <a:gd name="connsiteX1" fmla="*/ 966729 w 4051094"/>
                  <a:gd name="connsiteY1" fmla="*/ 1874125 h 4422855"/>
                  <a:gd name="connsiteX2" fmla="*/ 2095108 w 4051094"/>
                  <a:gd name="connsiteY2" fmla="*/ 1338339 h 4422855"/>
                  <a:gd name="connsiteX3" fmla="*/ 2989808 w 4051094"/>
                  <a:gd name="connsiteY3" fmla="*/ 213925 h 4422855"/>
                  <a:gd name="connsiteX4" fmla="*/ 2953143 w 4051094"/>
                  <a:gd name="connsiteY4" fmla="*/ 206805 h 4422855"/>
                  <a:gd name="connsiteX5" fmla="*/ 2044091 w 4051094"/>
                  <a:gd name="connsiteY5" fmla="*/ 1204168 h 4422855"/>
                  <a:gd name="connsiteX6" fmla="*/ 1747548 w 4051094"/>
                  <a:gd name="connsiteY6" fmla="*/ 1271700 h 4422855"/>
                  <a:gd name="connsiteX7" fmla="*/ 1763434 w 4051094"/>
                  <a:gd name="connsiteY7" fmla="*/ 1195115 h 4422855"/>
                  <a:gd name="connsiteX8" fmla="*/ 1926396 w 4051094"/>
                  <a:gd name="connsiteY8" fmla="*/ 1131741 h 4422855"/>
                  <a:gd name="connsiteX9" fmla="*/ 1840758 w 4051094"/>
                  <a:gd name="connsiteY9" fmla="*/ 977091 h 4422855"/>
                  <a:gd name="connsiteX10" fmla="*/ 2044091 w 4051094"/>
                  <a:gd name="connsiteY10" fmla="*/ 905404 h 4422855"/>
                  <a:gd name="connsiteX11" fmla="*/ 1920018 w 4051094"/>
                  <a:gd name="connsiteY11" fmla="*/ 796022 h 4422855"/>
                  <a:gd name="connsiteX12" fmla="*/ 1852488 w 4051094"/>
                  <a:gd name="connsiteY12" fmla="*/ 873346 h 4422855"/>
                  <a:gd name="connsiteX13" fmla="*/ 1808701 w 4051094"/>
                  <a:gd name="connsiteY13" fmla="*/ 760549 h 4422855"/>
                  <a:gd name="connsiteX14" fmla="*/ 1881129 w 4051094"/>
                  <a:gd name="connsiteY14" fmla="*/ 642854 h 4422855"/>
                  <a:gd name="connsiteX15" fmla="*/ 1980717 w 4051094"/>
                  <a:gd name="connsiteY15" fmla="*/ 488945 h 4422855"/>
                  <a:gd name="connsiteX16" fmla="*/ 1993186 w 4051094"/>
                  <a:gd name="connsiteY16" fmla="*/ 596845 h 4422855"/>
                  <a:gd name="connsiteX17" fmla="*/ 2152733 w 4051094"/>
                  <a:gd name="connsiteY17" fmla="*/ 362196 h 4422855"/>
                  <a:gd name="connsiteX18" fmla="*/ 2306642 w 4051094"/>
                  <a:gd name="connsiteY18" fmla="*/ 307875 h 4422855"/>
                  <a:gd name="connsiteX19" fmla="*/ 2297588 w 4051094"/>
                  <a:gd name="connsiteY19" fmla="*/ 226394 h 4422855"/>
                  <a:gd name="connsiteX20" fmla="*/ 2655552 w 4051094"/>
                  <a:gd name="connsiteY20" fmla="*/ 130279 h 4422855"/>
                  <a:gd name="connsiteX21" fmla="*/ 2542032 w 4051094"/>
                  <a:gd name="connsiteY21" fmla="*/ 72485 h 4422855"/>
                  <a:gd name="connsiteX22" fmla="*/ 2902765 w 4051094"/>
                  <a:gd name="connsiteY22" fmla="*/ 63432 h 4422855"/>
                  <a:gd name="connsiteX23" fmla="*/ 3094882 w 4051094"/>
                  <a:gd name="connsiteY23" fmla="*/ 72143 h 4422855"/>
                  <a:gd name="connsiteX24" fmla="*/ 3166721 w 4051094"/>
                  <a:gd name="connsiteY24" fmla="*/ 126806 h 4422855"/>
                  <a:gd name="connsiteX25" fmla="*/ 3284416 w 4051094"/>
                  <a:gd name="connsiteY25" fmla="*/ 58 h 4422855"/>
                  <a:gd name="connsiteX26" fmla="*/ 3320630 w 4051094"/>
                  <a:gd name="connsiteY26" fmla="*/ 144913 h 4422855"/>
                  <a:gd name="connsiteX27" fmla="*/ 3293469 w 4051094"/>
                  <a:gd name="connsiteY27" fmla="*/ 197125 h 4422855"/>
                  <a:gd name="connsiteX28" fmla="*/ 3764537 w 4051094"/>
                  <a:gd name="connsiteY28" fmla="*/ 416517 h 4422855"/>
                  <a:gd name="connsiteX29" fmla="*/ 3904949 w 4051094"/>
                  <a:gd name="connsiteY29" fmla="*/ 433883 h 4422855"/>
                  <a:gd name="connsiteX30" fmla="*/ 4026800 w 4051094"/>
                  <a:gd name="connsiteY30" fmla="*/ 688121 h 4422855"/>
                  <a:gd name="connsiteX31" fmla="*/ 3900052 w 4051094"/>
                  <a:gd name="connsiteY31" fmla="*/ 706228 h 4422855"/>
                  <a:gd name="connsiteX32" fmla="*/ 3918158 w 4051094"/>
                  <a:gd name="connsiteY32" fmla="*/ 751495 h 4422855"/>
                  <a:gd name="connsiteX33" fmla="*/ 3631863 w 4051094"/>
                  <a:gd name="connsiteY33" fmla="*/ 695694 h 4422855"/>
                  <a:gd name="connsiteX34" fmla="*/ 3619394 w 4051094"/>
                  <a:gd name="connsiteY34" fmla="*/ 597586 h 4422855"/>
                  <a:gd name="connsiteX35" fmla="*/ 3311576 w 4051094"/>
                  <a:gd name="connsiteY35" fmla="*/ 778656 h 4422855"/>
                  <a:gd name="connsiteX36" fmla="*/ 3105569 w 4051094"/>
                  <a:gd name="connsiteY36" fmla="*/ 484788 h 4422855"/>
                  <a:gd name="connsiteX37" fmla="*/ 3058079 w 4051094"/>
                  <a:gd name="connsiteY37" fmla="*/ 552319 h 4422855"/>
                  <a:gd name="connsiteX38" fmla="*/ 2985652 w 4051094"/>
                  <a:gd name="connsiteY38" fmla="*/ 1240382 h 4422855"/>
                  <a:gd name="connsiteX39" fmla="*/ 3275362 w 4051094"/>
                  <a:gd name="connsiteY39" fmla="*/ 1955606 h 4422855"/>
                  <a:gd name="connsiteX40" fmla="*/ 3768384 w 4051094"/>
                  <a:gd name="connsiteY40" fmla="*/ 1755025 h 4422855"/>
                  <a:gd name="connsiteX41" fmla="*/ 4045899 w 4051094"/>
                  <a:gd name="connsiteY41" fmla="*/ 1776687 h 4422855"/>
                  <a:gd name="connsiteX42" fmla="*/ 3912287 w 4051094"/>
                  <a:gd name="connsiteY42" fmla="*/ 2123241 h 4422855"/>
                  <a:gd name="connsiteX43" fmla="*/ 3845731 w 4051094"/>
                  <a:gd name="connsiteY43" fmla="*/ 2444493 h 4422855"/>
                  <a:gd name="connsiteX44" fmla="*/ 3465485 w 4051094"/>
                  <a:gd name="connsiteY44" fmla="*/ 2643669 h 4422855"/>
                  <a:gd name="connsiteX45" fmla="*/ 3302523 w 4051094"/>
                  <a:gd name="connsiteY45" fmla="*/ 2779471 h 4422855"/>
                  <a:gd name="connsiteX46" fmla="*/ 3275362 w 4051094"/>
                  <a:gd name="connsiteY46" fmla="*/ 2544081 h 4422855"/>
                  <a:gd name="connsiteX47" fmla="*/ 3402111 w 4051094"/>
                  <a:gd name="connsiteY47" fmla="*/ 2535028 h 4422855"/>
                  <a:gd name="connsiteX48" fmla="*/ 3501699 w 4051094"/>
                  <a:gd name="connsiteY48" fmla="*/ 2453547 h 4422855"/>
                  <a:gd name="connsiteX49" fmla="*/ 3492646 w 4051094"/>
                  <a:gd name="connsiteY49" fmla="*/ 2344905 h 4422855"/>
                  <a:gd name="connsiteX50" fmla="*/ 3592234 w 4051094"/>
                  <a:gd name="connsiteY50" fmla="*/ 2272477 h 4422855"/>
                  <a:gd name="connsiteX51" fmla="*/ 3610341 w 4051094"/>
                  <a:gd name="connsiteY51" fmla="*/ 1964660 h 4422855"/>
                  <a:gd name="connsiteX52" fmla="*/ 2940384 w 4051094"/>
                  <a:gd name="connsiteY52" fmla="*/ 2435440 h 4422855"/>
                  <a:gd name="connsiteX53" fmla="*/ 2786475 w 4051094"/>
                  <a:gd name="connsiteY53" fmla="*/ 2009926 h 4422855"/>
                  <a:gd name="connsiteX54" fmla="*/ 2379070 w 4051094"/>
                  <a:gd name="connsiteY54" fmla="*/ 2643669 h 4422855"/>
                  <a:gd name="connsiteX55" fmla="*/ 1528044 w 4051094"/>
                  <a:gd name="connsiteY55" fmla="*/ 2670830 h 4422855"/>
                  <a:gd name="connsiteX56" fmla="*/ 1229279 w 4051094"/>
                  <a:gd name="connsiteY56" fmla="*/ 3223091 h 4422855"/>
                  <a:gd name="connsiteX57" fmla="*/ 686071 w 4051094"/>
                  <a:gd name="connsiteY57" fmla="*/ 3521856 h 4422855"/>
                  <a:gd name="connsiteX58" fmla="*/ 595537 w 4051094"/>
                  <a:gd name="connsiteY58" fmla="*/ 4255186 h 4422855"/>
                  <a:gd name="connsiteX59" fmla="*/ 704178 w 4051094"/>
                  <a:gd name="connsiteY59" fmla="*/ 4409095 h 4422855"/>
                  <a:gd name="connsiteX60" fmla="*/ 342040 w 4051094"/>
                  <a:gd name="connsiteY60" fmla="*/ 4400041 h 4422855"/>
                  <a:gd name="connsiteX61" fmla="*/ 405414 w 4051094"/>
                  <a:gd name="connsiteY61" fmla="*/ 4273293 h 4422855"/>
                  <a:gd name="connsiteX62" fmla="*/ 378254 w 4051094"/>
                  <a:gd name="connsiteY62" fmla="*/ 4101278 h 4422855"/>
                  <a:gd name="connsiteX63" fmla="*/ 450681 w 4051094"/>
                  <a:gd name="connsiteY63" fmla="*/ 3721032 h 4422855"/>
                  <a:gd name="connsiteX64" fmla="*/ 405414 w 4051094"/>
                  <a:gd name="connsiteY64" fmla="*/ 3494695 h 4422855"/>
                  <a:gd name="connsiteX65" fmla="*/ 731339 w 4051094"/>
                  <a:gd name="connsiteY65" fmla="*/ 3250252 h 4422855"/>
                  <a:gd name="connsiteX66" fmla="*/ 667964 w 4051094"/>
                  <a:gd name="connsiteY66" fmla="*/ 2779471 h 4422855"/>
                  <a:gd name="connsiteX67" fmla="*/ 477842 w 4051094"/>
                  <a:gd name="connsiteY67" fmla="*/ 3186877 h 4422855"/>
                  <a:gd name="connsiteX68" fmla="*/ 7061 w 4051094"/>
                  <a:gd name="connsiteY68" fmla="*/ 3313626 h 4422855"/>
                  <a:gd name="connsiteX69" fmla="*/ 61382 w 4051094"/>
                  <a:gd name="connsiteY69" fmla="*/ 2688937 h 4422855"/>
                  <a:gd name="connsiteX70" fmla="*/ 151917 w 4051094"/>
                  <a:gd name="connsiteY70" fmla="*/ 2634616 h 4422855"/>
                  <a:gd name="connsiteX71" fmla="*/ 70436 w 4051094"/>
                  <a:gd name="connsiteY71" fmla="*/ 2363012 h 4422855"/>
                  <a:gd name="connsiteX72" fmla="*/ 233398 w 4051094"/>
                  <a:gd name="connsiteY72" fmla="*/ 2562188 h 4422855"/>
                  <a:gd name="connsiteX73" fmla="*/ 396360 w 4051094"/>
                  <a:gd name="connsiteY73" fmla="*/ 2716097 h 4422855"/>
                  <a:gd name="connsiteX74" fmla="*/ 52329 w 4051094"/>
                  <a:gd name="connsiteY74" fmla="*/ 2245317 h 4422855"/>
                  <a:gd name="connsiteX75" fmla="*/ 151917 w 4051094"/>
                  <a:gd name="connsiteY75" fmla="*/ 2227210 h 4422855"/>
                  <a:gd name="connsiteX76" fmla="*/ 224345 w 4051094"/>
                  <a:gd name="connsiteY76" fmla="*/ 1955606 h 4422855"/>
                  <a:gd name="connsiteX77" fmla="*/ 369200 w 4051094"/>
                  <a:gd name="connsiteY77" fmla="*/ 1991820 h 4422855"/>
                  <a:gd name="connsiteX78" fmla="*/ 532162 w 4051094"/>
                  <a:gd name="connsiteY78" fmla="*/ 2009927 h 4422855"/>
                  <a:gd name="connsiteX79" fmla="*/ 450681 w 4051094"/>
                  <a:gd name="connsiteY79" fmla="*/ 2254370 h 4422855"/>
                  <a:gd name="connsiteX80" fmla="*/ 613644 w 4051094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78675 w 4039012"/>
                  <a:gd name="connsiteY44" fmla="*/ 2640983 h 4422855"/>
                  <a:gd name="connsiteX45" fmla="*/ 3465485 w 4039012"/>
                  <a:gd name="connsiteY45" fmla="*/ 2643669 h 4422855"/>
                  <a:gd name="connsiteX46" fmla="*/ 3302523 w 4039012"/>
                  <a:gd name="connsiteY46" fmla="*/ 2779471 h 4422855"/>
                  <a:gd name="connsiteX47" fmla="*/ 3275362 w 4039012"/>
                  <a:gd name="connsiteY47" fmla="*/ 2544081 h 4422855"/>
                  <a:gd name="connsiteX48" fmla="*/ 3402111 w 4039012"/>
                  <a:gd name="connsiteY48" fmla="*/ 2535028 h 4422855"/>
                  <a:gd name="connsiteX49" fmla="*/ 3501699 w 4039012"/>
                  <a:gd name="connsiteY49" fmla="*/ 2453547 h 4422855"/>
                  <a:gd name="connsiteX50" fmla="*/ 3492646 w 4039012"/>
                  <a:gd name="connsiteY50" fmla="*/ 2344905 h 4422855"/>
                  <a:gd name="connsiteX51" fmla="*/ 3592234 w 4039012"/>
                  <a:gd name="connsiteY51" fmla="*/ 2272477 h 4422855"/>
                  <a:gd name="connsiteX52" fmla="*/ 3610341 w 4039012"/>
                  <a:gd name="connsiteY52" fmla="*/ 1964660 h 4422855"/>
                  <a:gd name="connsiteX53" fmla="*/ 2940384 w 4039012"/>
                  <a:gd name="connsiteY53" fmla="*/ 2435440 h 4422855"/>
                  <a:gd name="connsiteX54" fmla="*/ 2786475 w 4039012"/>
                  <a:gd name="connsiteY54" fmla="*/ 2009926 h 4422855"/>
                  <a:gd name="connsiteX55" fmla="*/ 2379070 w 4039012"/>
                  <a:gd name="connsiteY55" fmla="*/ 2643669 h 4422855"/>
                  <a:gd name="connsiteX56" fmla="*/ 1528044 w 4039012"/>
                  <a:gd name="connsiteY56" fmla="*/ 2670830 h 4422855"/>
                  <a:gd name="connsiteX57" fmla="*/ 1229279 w 4039012"/>
                  <a:gd name="connsiteY57" fmla="*/ 3223091 h 4422855"/>
                  <a:gd name="connsiteX58" fmla="*/ 686071 w 4039012"/>
                  <a:gd name="connsiteY58" fmla="*/ 3521856 h 4422855"/>
                  <a:gd name="connsiteX59" fmla="*/ 595537 w 4039012"/>
                  <a:gd name="connsiteY59" fmla="*/ 4255186 h 4422855"/>
                  <a:gd name="connsiteX60" fmla="*/ 704178 w 4039012"/>
                  <a:gd name="connsiteY60" fmla="*/ 4409095 h 4422855"/>
                  <a:gd name="connsiteX61" fmla="*/ 342040 w 4039012"/>
                  <a:gd name="connsiteY61" fmla="*/ 4400041 h 4422855"/>
                  <a:gd name="connsiteX62" fmla="*/ 405414 w 4039012"/>
                  <a:gd name="connsiteY62" fmla="*/ 4273293 h 4422855"/>
                  <a:gd name="connsiteX63" fmla="*/ 378254 w 4039012"/>
                  <a:gd name="connsiteY63" fmla="*/ 4101278 h 4422855"/>
                  <a:gd name="connsiteX64" fmla="*/ 450681 w 4039012"/>
                  <a:gd name="connsiteY64" fmla="*/ 3721032 h 4422855"/>
                  <a:gd name="connsiteX65" fmla="*/ 405414 w 4039012"/>
                  <a:gd name="connsiteY65" fmla="*/ 3494695 h 4422855"/>
                  <a:gd name="connsiteX66" fmla="*/ 731339 w 4039012"/>
                  <a:gd name="connsiteY66" fmla="*/ 3250252 h 4422855"/>
                  <a:gd name="connsiteX67" fmla="*/ 667964 w 4039012"/>
                  <a:gd name="connsiteY67" fmla="*/ 2779471 h 4422855"/>
                  <a:gd name="connsiteX68" fmla="*/ 477842 w 4039012"/>
                  <a:gd name="connsiteY68" fmla="*/ 3186877 h 4422855"/>
                  <a:gd name="connsiteX69" fmla="*/ 7061 w 4039012"/>
                  <a:gd name="connsiteY69" fmla="*/ 3313626 h 4422855"/>
                  <a:gd name="connsiteX70" fmla="*/ 61382 w 4039012"/>
                  <a:gd name="connsiteY70" fmla="*/ 2688937 h 4422855"/>
                  <a:gd name="connsiteX71" fmla="*/ 151917 w 4039012"/>
                  <a:gd name="connsiteY71" fmla="*/ 2634616 h 4422855"/>
                  <a:gd name="connsiteX72" fmla="*/ 70436 w 4039012"/>
                  <a:gd name="connsiteY72" fmla="*/ 2363012 h 4422855"/>
                  <a:gd name="connsiteX73" fmla="*/ 233398 w 4039012"/>
                  <a:gd name="connsiteY73" fmla="*/ 2562188 h 4422855"/>
                  <a:gd name="connsiteX74" fmla="*/ 396360 w 4039012"/>
                  <a:gd name="connsiteY74" fmla="*/ 2716097 h 4422855"/>
                  <a:gd name="connsiteX75" fmla="*/ 52329 w 4039012"/>
                  <a:gd name="connsiteY75" fmla="*/ 2245317 h 4422855"/>
                  <a:gd name="connsiteX76" fmla="*/ 151917 w 4039012"/>
                  <a:gd name="connsiteY76" fmla="*/ 2227210 h 4422855"/>
                  <a:gd name="connsiteX77" fmla="*/ 224345 w 4039012"/>
                  <a:gd name="connsiteY77" fmla="*/ 1955606 h 4422855"/>
                  <a:gd name="connsiteX78" fmla="*/ 369200 w 4039012"/>
                  <a:gd name="connsiteY78" fmla="*/ 1991820 h 4422855"/>
                  <a:gd name="connsiteX79" fmla="*/ 532162 w 4039012"/>
                  <a:gd name="connsiteY79" fmla="*/ 2009927 h 4422855"/>
                  <a:gd name="connsiteX80" fmla="*/ 450681 w 4039012"/>
                  <a:gd name="connsiteY80" fmla="*/ 2254370 h 4422855"/>
                  <a:gd name="connsiteX81" fmla="*/ 613644 w 4039012"/>
                  <a:gd name="connsiteY81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55 w 4039012"/>
                  <a:gd name="connsiteY47" fmla="*/ 2699438 h 4422855"/>
                  <a:gd name="connsiteX48" fmla="*/ 3465485 w 4039012"/>
                  <a:gd name="connsiteY48" fmla="*/ 2643669 h 4422855"/>
                  <a:gd name="connsiteX49" fmla="*/ 3302523 w 4039012"/>
                  <a:gd name="connsiteY49" fmla="*/ 2779471 h 4422855"/>
                  <a:gd name="connsiteX50" fmla="*/ 3275362 w 4039012"/>
                  <a:gd name="connsiteY50" fmla="*/ 2544081 h 4422855"/>
                  <a:gd name="connsiteX51" fmla="*/ 3402111 w 4039012"/>
                  <a:gd name="connsiteY51" fmla="*/ 2535028 h 4422855"/>
                  <a:gd name="connsiteX52" fmla="*/ 3501699 w 4039012"/>
                  <a:gd name="connsiteY52" fmla="*/ 2453547 h 4422855"/>
                  <a:gd name="connsiteX53" fmla="*/ 3492646 w 4039012"/>
                  <a:gd name="connsiteY53" fmla="*/ 2344905 h 4422855"/>
                  <a:gd name="connsiteX54" fmla="*/ 3592234 w 4039012"/>
                  <a:gd name="connsiteY54" fmla="*/ 2272477 h 4422855"/>
                  <a:gd name="connsiteX55" fmla="*/ 3610341 w 4039012"/>
                  <a:gd name="connsiteY55" fmla="*/ 1964660 h 4422855"/>
                  <a:gd name="connsiteX56" fmla="*/ 2940384 w 4039012"/>
                  <a:gd name="connsiteY56" fmla="*/ 2435440 h 4422855"/>
                  <a:gd name="connsiteX57" fmla="*/ 2786475 w 4039012"/>
                  <a:gd name="connsiteY57" fmla="*/ 2009926 h 4422855"/>
                  <a:gd name="connsiteX58" fmla="*/ 2379070 w 4039012"/>
                  <a:gd name="connsiteY58" fmla="*/ 2643669 h 4422855"/>
                  <a:gd name="connsiteX59" fmla="*/ 1528044 w 4039012"/>
                  <a:gd name="connsiteY59" fmla="*/ 2670830 h 4422855"/>
                  <a:gd name="connsiteX60" fmla="*/ 1229279 w 4039012"/>
                  <a:gd name="connsiteY60" fmla="*/ 3223091 h 4422855"/>
                  <a:gd name="connsiteX61" fmla="*/ 686071 w 4039012"/>
                  <a:gd name="connsiteY61" fmla="*/ 3521856 h 4422855"/>
                  <a:gd name="connsiteX62" fmla="*/ 595537 w 4039012"/>
                  <a:gd name="connsiteY62" fmla="*/ 4255186 h 4422855"/>
                  <a:gd name="connsiteX63" fmla="*/ 704178 w 4039012"/>
                  <a:gd name="connsiteY63" fmla="*/ 4409095 h 4422855"/>
                  <a:gd name="connsiteX64" fmla="*/ 342040 w 4039012"/>
                  <a:gd name="connsiteY64" fmla="*/ 4400041 h 4422855"/>
                  <a:gd name="connsiteX65" fmla="*/ 405414 w 4039012"/>
                  <a:gd name="connsiteY65" fmla="*/ 4273293 h 4422855"/>
                  <a:gd name="connsiteX66" fmla="*/ 378254 w 4039012"/>
                  <a:gd name="connsiteY66" fmla="*/ 4101278 h 4422855"/>
                  <a:gd name="connsiteX67" fmla="*/ 450681 w 4039012"/>
                  <a:gd name="connsiteY67" fmla="*/ 3721032 h 4422855"/>
                  <a:gd name="connsiteX68" fmla="*/ 405414 w 4039012"/>
                  <a:gd name="connsiteY68" fmla="*/ 3494695 h 4422855"/>
                  <a:gd name="connsiteX69" fmla="*/ 731339 w 4039012"/>
                  <a:gd name="connsiteY69" fmla="*/ 3250252 h 4422855"/>
                  <a:gd name="connsiteX70" fmla="*/ 667964 w 4039012"/>
                  <a:gd name="connsiteY70" fmla="*/ 2779471 h 4422855"/>
                  <a:gd name="connsiteX71" fmla="*/ 477842 w 4039012"/>
                  <a:gd name="connsiteY71" fmla="*/ 3186877 h 4422855"/>
                  <a:gd name="connsiteX72" fmla="*/ 7061 w 4039012"/>
                  <a:gd name="connsiteY72" fmla="*/ 3313626 h 4422855"/>
                  <a:gd name="connsiteX73" fmla="*/ 61382 w 4039012"/>
                  <a:gd name="connsiteY73" fmla="*/ 2688937 h 4422855"/>
                  <a:gd name="connsiteX74" fmla="*/ 151917 w 4039012"/>
                  <a:gd name="connsiteY74" fmla="*/ 2634616 h 4422855"/>
                  <a:gd name="connsiteX75" fmla="*/ 70436 w 4039012"/>
                  <a:gd name="connsiteY75" fmla="*/ 2363012 h 4422855"/>
                  <a:gd name="connsiteX76" fmla="*/ 233398 w 4039012"/>
                  <a:gd name="connsiteY76" fmla="*/ 2562188 h 4422855"/>
                  <a:gd name="connsiteX77" fmla="*/ 396360 w 4039012"/>
                  <a:gd name="connsiteY77" fmla="*/ 2716097 h 4422855"/>
                  <a:gd name="connsiteX78" fmla="*/ 52329 w 4039012"/>
                  <a:gd name="connsiteY78" fmla="*/ 2245317 h 4422855"/>
                  <a:gd name="connsiteX79" fmla="*/ 151917 w 4039012"/>
                  <a:gd name="connsiteY79" fmla="*/ 2227210 h 4422855"/>
                  <a:gd name="connsiteX80" fmla="*/ 224345 w 4039012"/>
                  <a:gd name="connsiteY80" fmla="*/ 1955606 h 4422855"/>
                  <a:gd name="connsiteX81" fmla="*/ 369200 w 4039012"/>
                  <a:gd name="connsiteY81" fmla="*/ 1991820 h 4422855"/>
                  <a:gd name="connsiteX82" fmla="*/ 532162 w 4039012"/>
                  <a:gd name="connsiteY82" fmla="*/ 2009927 h 4422855"/>
                  <a:gd name="connsiteX83" fmla="*/ 450681 w 4039012"/>
                  <a:gd name="connsiteY83" fmla="*/ 2254370 h 4422855"/>
                  <a:gd name="connsiteX84" fmla="*/ 613644 w 4039012"/>
                  <a:gd name="connsiteY84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1819 w 4039012"/>
                  <a:gd name="connsiteY79" fmla="*/ 1951431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66261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229324 w 4039057"/>
                  <a:gd name="connsiteY59" fmla="*/ 3223091 h 4422855"/>
                  <a:gd name="connsiteX60" fmla="*/ 686116 w 4039057"/>
                  <a:gd name="connsiteY60" fmla="*/ 3521856 h 4422855"/>
                  <a:gd name="connsiteX61" fmla="*/ 595582 w 4039057"/>
                  <a:gd name="connsiteY61" fmla="*/ 4255186 h 4422855"/>
                  <a:gd name="connsiteX62" fmla="*/ 704223 w 4039057"/>
                  <a:gd name="connsiteY62" fmla="*/ 4409095 h 4422855"/>
                  <a:gd name="connsiteX63" fmla="*/ 342085 w 4039057"/>
                  <a:gd name="connsiteY63" fmla="*/ 4400041 h 4422855"/>
                  <a:gd name="connsiteX64" fmla="*/ 405459 w 4039057"/>
                  <a:gd name="connsiteY64" fmla="*/ 4273293 h 4422855"/>
                  <a:gd name="connsiteX65" fmla="*/ 378299 w 4039057"/>
                  <a:gd name="connsiteY65" fmla="*/ 4101278 h 4422855"/>
                  <a:gd name="connsiteX66" fmla="*/ 450726 w 4039057"/>
                  <a:gd name="connsiteY66" fmla="*/ 3721032 h 4422855"/>
                  <a:gd name="connsiteX67" fmla="*/ 405459 w 4039057"/>
                  <a:gd name="connsiteY67" fmla="*/ 3494695 h 4422855"/>
                  <a:gd name="connsiteX68" fmla="*/ 731384 w 4039057"/>
                  <a:gd name="connsiteY68" fmla="*/ 3250252 h 4422855"/>
                  <a:gd name="connsiteX69" fmla="*/ 668009 w 4039057"/>
                  <a:gd name="connsiteY69" fmla="*/ 2779471 h 4422855"/>
                  <a:gd name="connsiteX70" fmla="*/ 477887 w 4039057"/>
                  <a:gd name="connsiteY70" fmla="*/ 3186877 h 4422855"/>
                  <a:gd name="connsiteX71" fmla="*/ 7106 w 4039057"/>
                  <a:gd name="connsiteY71" fmla="*/ 3313626 h 4422855"/>
                  <a:gd name="connsiteX72" fmla="*/ 58515 w 4039057"/>
                  <a:gd name="connsiteY72" fmla="*/ 2706410 h 4422855"/>
                  <a:gd name="connsiteX73" fmla="*/ 151962 w 4039057"/>
                  <a:gd name="connsiteY73" fmla="*/ 2634616 h 4422855"/>
                  <a:gd name="connsiteX74" fmla="*/ 67184 w 4039057"/>
                  <a:gd name="connsiteY74" fmla="*/ 2373013 h 4422855"/>
                  <a:gd name="connsiteX75" fmla="*/ 233443 w 4039057"/>
                  <a:gd name="connsiteY75" fmla="*/ 2562188 h 4422855"/>
                  <a:gd name="connsiteX76" fmla="*/ 396405 w 4039057"/>
                  <a:gd name="connsiteY76" fmla="*/ 2716097 h 4422855"/>
                  <a:gd name="connsiteX77" fmla="*/ 52374 w 4039057"/>
                  <a:gd name="connsiteY77" fmla="*/ 2245317 h 4422855"/>
                  <a:gd name="connsiteX78" fmla="*/ 151962 w 4039057"/>
                  <a:gd name="connsiteY78" fmla="*/ 2227210 h 4422855"/>
                  <a:gd name="connsiteX79" fmla="*/ 216040 w 4039057"/>
                  <a:gd name="connsiteY79" fmla="*/ 1947256 h 4422855"/>
                  <a:gd name="connsiteX80" fmla="*/ 369245 w 4039057"/>
                  <a:gd name="connsiteY80" fmla="*/ 1991820 h 4422855"/>
                  <a:gd name="connsiteX81" fmla="*/ 540558 w 4039057"/>
                  <a:gd name="connsiteY81" fmla="*/ 2022453 h 4422855"/>
                  <a:gd name="connsiteX82" fmla="*/ 500830 w 4039057"/>
                  <a:gd name="connsiteY82" fmla="*/ 2262721 h 4422855"/>
                  <a:gd name="connsiteX83" fmla="*/ 613689 w 4039057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69729 w 4039057"/>
                  <a:gd name="connsiteY59" fmla="*/ 2846134 h 4422855"/>
                  <a:gd name="connsiteX60" fmla="*/ 1229324 w 4039057"/>
                  <a:gd name="connsiteY60" fmla="*/ 3223091 h 4422855"/>
                  <a:gd name="connsiteX61" fmla="*/ 686116 w 4039057"/>
                  <a:gd name="connsiteY61" fmla="*/ 3521856 h 4422855"/>
                  <a:gd name="connsiteX62" fmla="*/ 595582 w 4039057"/>
                  <a:gd name="connsiteY62" fmla="*/ 4255186 h 4422855"/>
                  <a:gd name="connsiteX63" fmla="*/ 704223 w 4039057"/>
                  <a:gd name="connsiteY63" fmla="*/ 4409095 h 4422855"/>
                  <a:gd name="connsiteX64" fmla="*/ 342085 w 4039057"/>
                  <a:gd name="connsiteY64" fmla="*/ 4400041 h 4422855"/>
                  <a:gd name="connsiteX65" fmla="*/ 405459 w 4039057"/>
                  <a:gd name="connsiteY65" fmla="*/ 4273293 h 4422855"/>
                  <a:gd name="connsiteX66" fmla="*/ 378299 w 4039057"/>
                  <a:gd name="connsiteY66" fmla="*/ 4101278 h 4422855"/>
                  <a:gd name="connsiteX67" fmla="*/ 450726 w 4039057"/>
                  <a:gd name="connsiteY67" fmla="*/ 3721032 h 4422855"/>
                  <a:gd name="connsiteX68" fmla="*/ 405459 w 4039057"/>
                  <a:gd name="connsiteY68" fmla="*/ 3494695 h 4422855"/>
                  <a:gd name="connsiteX69" fmla="*/ 731384 w 4039057"/>
                  <a:gd name="connsiteY69" fmla="*/ 3250252 h 4422855"/>
                  <a:gd name="connsiteX70" fmla="*/ 668009 w 4039057"/>
                  <a:gd name="connsiteY70" fmla="*/ 2779471 h 4422855"/>
                  <a:gd name="connsiteX71" fmla="*/ 477887 w 4039057"/>
                  <a:gd name="connsiteY71" fmla="*/ 3186877 h 4422855"/>
                  <a:gd name="connsiteX72" fmla="*/ 7106 w 4039057"/>
                  <a:gd name="connsiteY72" fmla="*/ 3313626 h 4422855"/>
                  <a:gd name="connsiteX73" fmla="*/ 58515 w 4039057"/>
                  <a:gd name="connsiteY73" fmla="*/ 2706410 h 4422855"/>
                  <a:gd name="connsiteX74" fmla="*/ 151962 w 4039057"/>
                  <a:gd name="connsiteY74" fmla="*/ 2634616 h 4422855"/>
                  <a:gd name="connsiteX75" fmla="*/ 67184 w 4039057"/>
                  <a:gd name="connsiteY75" fmla="*/ 2373013 h 4422855"/>
                  <a:gd name="connsiteX76" fmla="*/ 233443 w 4039057"/>
                  <a:gd name="connsiteY76" fmla="*/ 2562188 h 4422855"/>
                  <a:gd name="connsiteX77" fmla="*/ 396405 w 4039057"/>
                  <a:gd name="connsiteY77" fmla="*/ 2716097 h 4422855"/>
                  <a:gd name="connsiteX78" fmla="*/ 52374 w 4039057"/>
                  <a:gd name="connsiteY78" fmla="*/ 2245317 h 4422855"/>
                  <a:gd name="connsiteX79" fmla="*/ 151962 w 4039057"/>
                  <a:gd name="connsiteY79" fmla="*/ 2227210 h 4422855"/>
                  <a:gd name="connsiteX80" fmla="*/ 216040 w 4039057"/>
                  <a:gd name="connsiteY80" fmla="*/ 1947256 h 4422855"/>
                  <a:gd name="connsiteX81" fmla="*/ 369245 w 4039057"/>
                  <a:gd name="connsiteY81" fmla="*/ 1991820 h 4422855"/>
                  <a:gd name="connsiteX82" fmla="*/ 540558 w 4039057"/>
                  <a:gd name="connsiteY82" fmla="*/ 2022453 h 4422855"/>
                  <a:gd name="connsiteX83" fmla="*/ 500830 w 4039057"/>
                  <a:gd name="connsiteY83" fmla="*/ 2262721 h 4422855"/>
                  <a:gd name="connsiteX84" fmla="*/ 613689 w 4039057"/>
                  <a:gd name="connsiteY84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1229324 w 4039057"/>
                  <a:gd name="connsiteY62" fmla="*/ 3223091 h 4424926"/>
                  <a:gd name="connsiteX63" fmla="*/ 686116 w 4039057"/>
                  <a:gd name="connsiteY63" fmla="*/ 3521856 h 4424926"/>
                  <a:gd name="connsiteX64" fmla="*/ 595582 w 4039057"/>
                  <a:gd name="connsiteY64" fmla="*/ 4255186 h 4424926"/>
                  <a:gd name="connsiteX65" fmla="*/ 701311 w 4039057"/>
                  <a:gd name="connsiteY65" fmla="*/ 4412007 h 4424926"/>
                  <a:gd name="connsiteX66" fmla="*/ 342085 w 4039057"/>
                  <a:gd name="connsiteY66" fmla="*/ 4400041 h 4424926"/>
                  <a:gd name="connsiteX67" fmla="*/ 405459 w 4039057"/>
                  <a:gd name="connsiteY67" fmla="*/ 4273293 h 4424926"/>
                  <a:gd name="connsiteX68" fmla="*/ 378299 w 4039057"/>
                  <a:gd name="connsiteY68" fmla="*/ 4101278 h 4424926"/>
                  <a:gd name="connsiteX69" fmla="*/ 450726 w 4039057"/>
                  <a:gd name="connsiteY69" fmla="*/ 3721032 h 4424926"/>
                  <a:gd name="connsiteX70" fmla="*/ 405459 w 4039057"/>
                  <a:gd name="connsiteY70" fmla="*/ 3494695 h 4424926"/>
                  <a:gd name="connsiteX71" fmla="*/ 731384 w 4039057"/>
                  <a:gd name="connsiteY71" fmla="*/ 3250252 h 4424926"/>
                  <a:gd name="connsiteX72" fmla="*/ 668009 w 4039057"/>
                  <a:gd name="connsiteY72" fmla="*/ 2779471 h 4424926"/>
                  <a:gd name="connsiteX73" fmla="*/ 477887 w 4039057"/>
                  <a:gd name="connsiteY73" fmla="*/ 3186877 h 4424926"/>
                  <a:gd name="connsiteX74" fmla="*/ 7106 w 4039057"/>
                  <a:gd name="connsiteY74" fmla="*/ 3313626 h 4424926"/>
                  <a:gd name="connsiteX75" fmla="*/ 58515 w 4039057"/>
                  <a:gd name="connsiteY75" fmla="*/ 2706410 h 4424926"/>
                  <a:gd name="connsiteX76" fmla="*/ 151962 w 4039057"/>
                  <a:gd name="connsiteY76" fmla="*/ 2634616 h 4424926"/>
                  <a:gd name="connsiteX77" fmla="*/ 67184 w 4039057"/>
                  <a:gd name="connsiteY77" fmla="*/ 2373013 h 4424926"/>
                  <a:gd name="connsiteX78" fmla="*/ 233443 w 4039057"/>
                  <a:gd name="connsiteY78" fmla="*/ 2562188 h 4424926"/>
                  <a:gd name="connsiteX79" fmla="*/ 396405 w 4039057"/>
                  <a:gd name="connsiteY79" fmla="*/ 2716097 h 4424926"/>
                  <a:gd name="connsiteX80" fmla="*/ 52374 w 4039057"/>
                  <a:gd name="connsiteY80" fmla="*/ 2245317 h 4424926"/>
                  <a:gd name="connsiteX81" fmla="*/ 151962 w 4039057"/>
                  <a:gd name="connsiteY81" fmla="*/ 2227210 h 4424926"/>
                  <a:gd name="connsiteX82" fmla="*/ 216040 w 4039057"/>
                  <a:gd name="connsiteY82" fmla="*/ 1947256 h 4424926"/>
                  <a:gd name="connsiteX83" fmla="*/ 369245 w 4039057"/>
                  <a:gd name="connsiteY83" fmla="*/ 1991820 h 4424926"/>
                  <a:gd name="connsiteX84" fmla="*/ 540558 w 4039057"/>
                  <a:gd name="connsiteY84" fmla="*/ 2022453 h 4424926"/>
                  <a:gd name="connsiteX85" fmla="*/ 500830 w 4039057"/>
                  <a:gd name="connsiteY85" fmla="*/ 2262721 h 4424926"/>
                  <a:gd name="connsiteX86" fmla="*/ 613689 w 4039057"/>
                  <a:gd name="connsiteY8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229324 w 4039057"/>
                  <a:gd name="connsiteY64" fmla="*/ 3223091 h 4424926"/>
                  <a:gd name="connsiteX65" fmla="*/ 686116 w 4039057"/>
                  <a:gd name="connsiteY65" fmla="*/ 3521856 h 4424926"/>
                  <a:gd name="connsiteX66" fmla="*/ 595582 w 4039057"/>
                  <a:gd name="connsiteY66" fmla="*/ 4255186 h 4424926"/>
                  <a:gd name="connsiteX67" fmla="*/ 701311 w 4039057"/>
                  <a:gd name="connsiteY67" fmla="*/ 4412007 h 4424926"/>
                  <a:gd name="connsiteX68" fmla="*/ 342085 w 4039057"/>
                  <a:gd name="connsiteY68" fmla="*/ 4400041 h 4424926"/>
                  <a:gd name="connsiteX69" fmla="*/ 405459 w 4039057"/>
                  <a:gd name="connsiteY69" fmla="*/ 4273293 h 4424926"/>
                  <a:gd name="connsiteX70" fmla="*/ 378299 w 4039057"/>
                  <a:gd name="connsiteY70" fmla="*/ 4101278 h 4424926"/>
                  <a:gd name="connsiteX71" fmla="*/ 450726 w 4039057"/>
                  <a:gd name="connsiteY71" fmla="*/ 3721032 h 4424926"/>
                  <a:gd name="connsiteX72" fmla="*/ 405459 w 4039057"/>
                  <a:gd name="connsiteY72" fmla="*/ 3494695 h 4424926"/>
                  <a:gd name="connsiteX73" fmla="*/ 731384 w 4039057"/>
                  <a:gd name="connsiteY73" fmla="*/ 3250252 h 4424926"/>
                  <a:gd name="connsiteX74" fmla="*/ 668009 w 4039057"/>
                  <a:gd name="connsiteY74" fmla="*/ 2779471 h 4424926"/>
                  <a:gd name="connsiteX75" fmla="*/ 477887 w 4039057"/>
                  <a:gd name="connsiteY75" fmla="*/ 3186877 h 4424926"/>
                  <a:gd name="connsiteX76" fmla="*/ 7106 w 4039057"/>
                  <a:gd name="connsiteY76" fmla="*/ 3313626 h 4424926"/>
                  <a:gd name="connsiteX77" fmla="*/ 58515 w 4039057"/>
                  <a:gd name="connsiteY77" fmla="*/ 2706410 h 4424926"/>
                  <a:gd name="connsiteX78" fmla="*/ 151962 w 4039057"/>
                  <a:gd name="connsiteY78" fmla="*/ 2634616 h 4424926"/>
                  <a:gd name="connsiteX79" fmla="*/ 67184 w 4039057"/>
                  <a:gd name="connsiteY79" fmla="*/ 2373013 h 4424926"/>
                  <a:gd name="connsiteX80" fmla="*/ 233443 w 4039057"/>
                  <a:gd name="connsiteY80" fmla="*/ 2562188 h 4424926"/>
                  <a:gd name="connsiteX81" fmla="*/ 396405 w 4039057"/>
                  <a:gd name="connsiteY81" fmla="*/ 2716097 h 4424926"/>
                  <a:gd name="connsiteX82" fmla="*/ 52374 w 4039057"/>
                  <a:gd name="connsiteY82" fmla="*/ 2245317 h 4424926"/>
                  <a:gd name="connsiteX83" fmla="*/ 151962 w 4039057"/>
                  <a:gd name="connsiteY83" fmla="*/ 2227210 h 4424926"/>
                  <a:gd name="connsiteX84" fmla="*/ 216040 w 4039057"/>
                  <a:gd name="connsiteY84" fmla="*/ 1947256 h 4424926"/>
                  <a:gd name="connsiteX85" fmla="*/ 369245 w 4039057"/>
                  <a:gd name="connsiteY85" fmla="*/ 1991820 h 4424926"/>
                  <a:gd name="connsiteX86" fmla="*/ 540558 w 4039057"/>
                  <a:gd name="connsiteY86" fmla="*/ 2022453 h 4424926"/>
                  <a:gd name="connsiteX87" fmla="*/ 500830 w 4039057"/>
                  <a:gd name="connsiteY87" fmla="*/ 2262721 h 4424926"/>
                  <a:gd name="connsiteX88" fmla="*/ 613689 w 4039057"/>
                  <a:gd name="connsiteY88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050387 w 4039057"/>
                  <a:gd name="connsiteY64" fmla="*/ 4220645 h 4424926"/>
                  <a:gd name="connsiteX65" fmla="*/ 1229324 w 4039057"/>
                  <a:gd name="connsiteY65" fmla="*/ 3223091 h 4424926"/>
                  <a:gd name="connsiteX66" fmla="*/ 686116 w 4039057"/>
                  <a:gd name="connsiteY66" fmla="*/ 3521856 h 4424926"/>
                  <a:gd name="connsiteX67" fmla="*/ 595582 w 4039057"/>
                  <a:gd name="connsiteY67" fmla="*/ 4255186 h 4424926"/>
                  <a:gd name="connsiteX68" fmla="*/ 701311 w 4039057"/>
                  <a:gd name="connsiteY68" fmla="*/ 4412007 h 4424926"/>
                  <a:gd name="connsiteX69" fmla="*/ 342085 w 4039057"/>
                  <a:gd name="connsiteY69" fmla="*/ 4400041 h 4424926"/>
                  <a:gd name="connsiteX70" fmla="*/ 405459 w 4039057"/>
                  <a:gd name="connsiteY70" fmla="*/ 4273293 h 4424926"/>
                  <a:gd name="connsiteX71" fmla="*/ 378299 w 4039057"/>
                  <a:gd name="connsiteY71" fmla="*/ 4101278 h 4424926"/>
                  <a:gd name="connsiteX72" fmla="*/ 450726 w 4039057"/>
                  <a:gd name="connsiteY72" fmla="*/ 3721032 h 4424926"/>
                  <a:gd name="connsiteX73" fmla="*/ 405459 w 4039057"/>
                  <a:gd name="connsiteY73" fmla="*/ 3494695 h 4424926"/>
                  <a:gd name="connsiteX74" fmla="*/ 731384 w 4039057"/>
                  <a:gd name="connsiteY74" fmla="*/ 3250252 h 4424926"/>
                  <a:gd name="connsiteX75" fmla="*/ 668009 w 4039057"/>
                  <a:gd name="connsiteY75" fmla="*/ 2779471 h 4424926"/>
                  <a:gd name="connsiteX76" fmla="*/ 477887 w 4039057"/>
                  <a:gd name="connsiteY76" fmla="*/ 3186877 h 4424926"/>
                  <a:gd name="connsiteX77" fmla="*/ 7106 w 4039057"/>
                  <a:gd name="connsiteY77" fmla="*/ 3313626 h 4424926"/>
                  <a:gd name="connsiteX78" fmla="*/ 58515 w 4039057"/>
                  <a:gd name="connsiteY78" fmla="*/ 2706410 h 4424926"/>
                  <a:gd name="connsiteX79" fmla="*/ 151962 w 4039057"/>
                  <a:gd name="connsiteY79" fmla="*/ 2634616 h 4424926"/>
                  <a:gd name="connsiteX80" fmla="*/ 67184 w 4039057"/>
                  <a:gd name="connsiteY80" fmla="*/ 2373013 h 4424926"/>
                  <a:gd name="connsiteX81" fmla="*/ 233443 w 4039057"/>
                  <a:gd name="connsiteY81" fmla="*/ 2562188 h 4424926"/>
                  <a:gd name="connsiteX82" fmla="*/ 396405 w 4039057"/>
                  <a:gd name="connsiteY82" fmla="*/ 2716097 h 4424926"/>
                  <a:gd name="connsiteX83" fmla="*/ 52374 w 4039057"/>
                  <a:gd name="connsiteY83" fmla="*/ 2245317 h 4424926"/>
                  <a:gd name="connsiteX84" fmla="*/ 151962 w 4039057"/>
                  <a:gd name="connsiteY84" fmla="*/ 2227210 h 4424926"/>
                  <a:gd name="connsiteX85" fmla="*/ 216040 w 4039057"/>
                  <a:gd name="connsiteY85" fmla="*/ 1947256 h 4424926"/>
                  <a:gd name="connsiteX86" fmla="*/ 369245 w 4039057"/>
                  <a:gd name="connsiteY86" fmla="*/ 1991820 h 4424926"/>
                  <a:gd name="connsiteX87" fmla="*/ 540558 w 4039057"/>
                  <a:gd name="connsiteY87" fmla="*/ 2022453 h 4424926"/>
                  <a:gd name="connsiteX88" fmla="*/ 500830 w 4039057"/>
                  <a:gd name="connsiteY88" fmla="*/ 2262721 h 4424926"/>
                  <a:gd name="connsiteX89" fmla="*/ 613689 w 4039057"/>
                  <a:gd name="connsiteY89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1050387 w 4039057"/>
                  <a:gd name="connsiteY65" fmla="*/ 4220645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29324 w 4039057"/>
                  <a:gd name="connsiteY67" fmla="*/ 3223091 h 4424926"/>
                  <a:gd name="connsiteX68" fmla="*/ 686116 w 4039057"/>
                  <a:gd name="connsiteY68" fmla="*/ 3521856 h 4424926"/>
                  <a:gd name="connsiteX69" fmla="*/ 595582 w 4039057"/>
                  <a:gd name="connsiteY69" fmla="*/ 4255186 h 4424926"/>
                  <a:gd name="connsiteX70" fmla="*/ 701311 w 4039057"/>
                  <a:gd name="connsiteY70" fmla="*/ 4412007 h 4424926"/>
                  <a:gd name="connsiteX71" fmla="*/ 342085 w 4039057"/>
                  <a:gd name="connsiteY71" fmla="*/ 4400041 h 4424926"/>
                  <a:gd name="connsiteX72" fmla="*/ 405459 w 4039057"/>
                  <a:gd name="connsiteY72" fmla="*/ 4273293 h 4424926"/>
                  <a:gd name="connsiteX73" fmla="*/ 378299 w 4039057"/>
                  <a:gd name="connsiteY73" fmla="*/ 4101278 h 4424926"/>
                  <a:gd name="connsiteX74" fmla="*/ 450726 w 4039057"/>
                  <a:gd name="connsiteY74" fmla="*/ 3721032 h 4424926"/>
                  <a:gd name="connsiteX75" fmla="*/ 405459 w 4039057"/>
                  <a:gd name="connsiteY75" fmla="*/ 3494695 h 4424926"/>
                  <a:gd name="connsiteX76" fmla="*/ 731384 w 4039057"/>
                  <a:gd name="connsiteY76" fmla="*/ 3250252 h 4424926"/>
                  <a:gd name="connsiteX77" fmla="*/ 668009 w 4039057"/>
                  <a:gd name="connsiteY77" fmla="*/ 2779471 h 4424926"/>
                  <a:gd name="connsiteX78" fmla="*/ 477887 w 4039057"/>
                  <a:gd name="connsiteY78" fmla="*/ 3186877 h 4424926"/>
                  <a:gd name="connsiteX79" fmla="*/ 7106 w 4039057"/>
                  <a:gd name="connsiteY79" fmla="*/ 3313626 h 4424926"/>
                  <a:gd name="connsiteX80" fmla="*/ 58515 w 4039057"/>
                  <a:gd name="connsiteY80" fmla="*/ 2706410 h 4424926"/>
                  <a:gd name="connsiteX81" fmla="*/ 151962 w 4039057"/>
                  <a:gd name="connsiteY81" fmla="*/ 2634616 h 4424926"/>
                  <a:gd name="connsiteX82" fmla="*/ 67184 w 4039057"/>
                  <a:gd name="connsiteY82" fmla="*/ 2373013 h 4424926"/>
                  <a:gd name="connsiteX83" fmla="*/ 233443 w 4039057"/>
                  <a:gd name="connsiteY83" fmla="*/ 2562188 h 4424926"/>
                  <a:gd name="connsiteX84" fmla="*/ 396405 w 4039057"/>
                  <a:gd name="connsiteY84" fmla="*/ 2716097 h 4424926"/>
                  <a:gd name="connsiteX85" fmla="*/ 52374 w 4039057"/>
                  <a:gd name="connsiteY85" fmla="*/ 2245317 h 4424926"/>
                  <a:gd name="connsiteX86" fmla="*/ 151962 w 4039057"/>
                  <a:gd name="connsiteY86" fmla="*/ 2227210 h 4424926"/>
                  <a:gd name="connsiteX87" fmla="*/ 216040 w 4039057"/>
                  <a:gd name="connsiteY87" fmla="*/ 1947256 h 4424926"/>
                  <a:gd name="connsiteX88" fmla="*/ 369245 w 4039057"/>
                  <a:gd name="connsiteY88" fmla="*/ 1991820 h 4424926"/>
                  <a:gd name="connsiteX89" fmla="*/ 540558 w 4039057"/>
                  <a:gd name="connsiteY89" fmla="*/ 2022453 h 4424926"/>
                  <a:gd name="connsiteX90" fmla="*/ 500830 w 4039057"/>
                  <a:gd name="connsiteY90" fmla="*/ 2262721 h 4424926"/>
                  <a:gd name="connsiteX91" fmla="*/ 613689 w 4039057"/>
                  <a:gd name="connsiteY91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44764 w 4039057"/>
                  <a:gd name="connsiteY74" fmla="*/ 4221150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8250"/>
                  <a:gd name="connsiteX1" fmla="*/ 966774 w 4039057"/>
                  <a:gd name="connsiteY1" fmla="*/ 1874125 h 4428250"/>
                  <a:gd name="connsiteX2" fmla="*/ 2095153 w 4039057"/>
                  <a:gd name="connsiteY2" fmla="*/ 1338339 h 4428250"/>
                  <a:gd name="connsiteX3" fmla="*/ 2989853 w 4039057"/>
                  <a:gd name="connsiteY3" fmla="*/ 213925 h 4428250"/>
                  <a:gd name="connsiteX4" fmla="*/ 2953188 w 4039057"/>
                  <a:gd name="connsiteY4" fmla="*/ 206805 h 4428250"/>
                  <a:gd name="connsiteX5" fmla="*/ 2044136 w 4039057"/>
                  <a:gd name="connsiteY5" fmla="*/ 1204168 h 4428250"/>
                  <a:gd name="connsiteX6" fmla="*/ 1747593 w 4039057"/>
                  <a:gd name="connsiteY6" fmla="*/ 1271700 h 4428250"/>
                  <a:gd name="connsiteX7" fmla="*/ 1763479 w 4039057"/>
                  <a:gd name="connsiteY7" fmla="*/ 1195115 h 4428250"/>
                  <a:gd name="connsiteX8" fmla="*/ 1926441 w 4039057"/>
                  <a:gd name="connsiteY8" fmla="*/ 1131741 h 4428250"/>
                  <a:gd name="connsiteX9" fmla="*/ 1840803 w 4039057"/>
                  <a:gd name="connsiteY9" fmla="*/ 977091 h 4428250"/>
                  <a:gd name="connsiteX10" fmla="*/ 2044136 w 4039057"/>
                  <a:gd name="connsiteY10" fmla="*/ 905404 h 4428250"/>
                  <a:gd name="connsiteX11" fmla="*/ 1920063 w 4039057"/>
                  <a:gd name="connsiteY11" fmla="*/ 796022 h 4428250"/>
                  <a:gd name="connsiteX12" fmla="*/ 1852533 w 4039057"/>
                  <a:gd name="connsiteY12" fmla="*/ 873346 h 4428250"/>
                  <a:gd name="connsiteX13" fmla="*/ 1808746 w 4039057"/>
                  <a:gd name="connsiteY13" fmla="*/ 760549 h 4428250"/>
                  <a:gd name="connsiteX14" fmla="*/ 1881174 w 4039057"/>
                  <a:gd name="connsiteY14" fmla="*/ 642854 h 4428250"/>
                  <a:gd name="connsiteX15" fmla="*/ 1980762 w 4039057"/>
                  <a:gd name="connsiteY15" fmla="*/ 488945 h 4428250"/>
                  <a:gd name="connsiteX16" fmla="*/ 1993231 w 4039057"/>
                  <a:gd name="connsiteY16" fmla="*/ 596845 h 4428250"/>
                  <a:gd name="connsiteX17" fmla="*/ 2152778 w 4039057"/>
                  <a:gd name="connsiteY17" fmla="*/ 362196 h 4428250"/>
                  <a:gd name="connsiteX18" fmla="*/ 2306687 w 4039057"/>
                  <a:gd name="connsiteY18" fmla="*/ 307875 h 4428250"/>
                  <a:gd name="connsiteX19" fmla="*/ 2297633 w 4039057"/>
                  <a:gd name="connsiteY19" fmla="*/ 226394 h 4428250"/>
                  <a:gd name="connsiteX20" fmla="*/ 2655597 w 4039057"/>
                  <a:gd name="connsiteY20" fmla="*/ 130279 h 4428250"/>
                  <a:gd name="connsiteX21" fmla="*/ 2542077 w 4039057"/>
                  <a:gd name="connsiteY21" fmla="*/ 72485 h 4428250"/>
                  <a:gd name="connsiteX22" fmla="*/ 2902810 w 4039057"/>
                  <a:gd name="connsiteY22" fmla="*/ 63432 h 4428250"/>
                  <a:gd name="connsiteX23" fmla="*/ 3094927 w 4039057"/>
                  <a:gd name="connsiteY23" fmla="*/ 72143 h 4428250"/>
                  <a:gd name="connsiteX24" fmla="*/ 3166766 w 4039057"/>
                  <a:gd name="connsiteY24" fmla="*/ 126806 h 4428250"/>
                  <a:gd name="connsiteX25" fmla="*/ 3284461 w 4039057"/>
                  <a:gd name="connsiteY25" fmla="*/ 58 h 4428250"/>
                  <a:gd name="connsiteX26" fmla="*/ 3320675 w 4039057"/>
                  <a:gd name="connsiteY26" fmla="*/ 144913 h 4428250"/>
                  <a:gd name="connsiteX27" fmla="*/ 3293514 w 4039057"/>
                  <a:gd name="connsiteY27" fmla="*/ 197125 h 4428250"/>
                  <a:gd name="connsiteX28" fmla="*/ 3764582 w 4039057"/>
                  <a:gd name="connsiteY28" fmla="*/ 416517 h 4428250"/>
                  <a:gd name="connsiteX29" fmla="*/ 3904994 w 4039057"/>
                  <a:gd name="connsiteY29" fmla="*/ 433883 h 4428250"/>
                  <a:gd name="connsiteX30" fmla="*/ 4026845 w 4039057"/>
                  <a:gd name="connsiteY30" fmla="*/ 688121 h 4428250"/>
                  <a:gd name="connsiteX31" fmla="*/ 3900097 w 4039057"/>
                  <a:gd name="connsiteY31" fmla="*/ 706228 h 4428250"/>
                  <a:gd name="connsiteX32" fmla="*/ 3918203 w 4039057"/>
                  <a:gd name="connsiteY32" fmla="*/ 751495 h 4428250"/>
                  <a:gd name="connsiteX33" fmla="*/ 3631908 w 4039057"/>
                  <a:gd name="connsiteY33" fmla="*/ 695694 h 4428250"/>
                  <a:gd name="connsiteX34" fmla="*/ 3619439 w 4039057"/>
                  <a:gd name="connsiteY34" fmla="*/ 597586 h 4428250"/>
                  <a:gd name="connsiteX35" fmla="*/ 3311621 w 4039057"/>
                  <a:gd name="connsiteY35" fmla="*/ 778656 h 4428250"/>
                  <a:gd name="connsiteX36" fmla="*/ 3105614 w 4039057"/>
                  <a:gd name="connsiteY36" fmla="*/ 484788 h 4428250"/>
                  <a:gd name="connsiteX37" fmla="*/ 3058124 w 4039057"/>
                  <a:gd name="connsiteY37" fmla="*/ 552319 h 4428250"/>
                  <a:gd name="connsiteX38" fmla="*/ 2985697 w 4039057"/>
                  <a:gd name="connsiteY38" fmla="*/ 1240382 h 4428250"/>
                  <a:gd name="connsiteX39" fmla="*/ 3275407 w 4039057"/>
                  <a:gd name="connsiteY39" fmla="*/ 1955606 h 4428250"/>
                  <a:gd name="connsiteX40" fmla="*/ 3768429 w 4039057"/>
                  <a:gd name="connsiteY40" fmla="*/ 1755025 h 4428250"/>
                  <a:gd name="connsiteX41" fmla="*/ 4033418 w 4039057"/>
                  <a:gd name="connsiteY41" fmla="*/ 1776687 h 4428250"/>
                  <a:gd name="connsiteX42" fmla="*/ 3912332 w 4039057"/>
                  <a:gd name="connsiteY42" fmla="*/ 2123241 h 4428250"/>
                  <a:gd name="connsiteX43" fmla="*/ 3854127 w 4039057"/>
                  <a:gd name="connsiteY43" fmla="*/ 2440318 h 4428250"/>
                  <a:gd name="connsiteX44" fmla="*/ 3716090 w 4039057"/>
                  <a:gd name="connsiteY44" fmla="*/ 2570003 h 4428250"/>
                  <a:gd name="connsiteX45" fmla="*/ 3720265 w 4039057"/>
                  <a:gd name="connsiteY45" fmla="*/ 2686912 h 4428250"/>
                  <a:gd name="connsiteX46" fmla="*/ 3582479 w 4039057"/>
                  <a:gd name="connsiteY46" fmla="*/ 2741192 h 4428250"/>
                  <a:gd name="connsiteX47" fmla="*/ 3528160 w 4039057"/>
                  <a:gd name="connsiteY47" fmla="*/ 2631143 h 4428250"/>
                  <a:gd name="connsiteX48" fmla="*/ 3302568 w 4039057"/>
                  <a:gd name="connsiteY48" fmla="*/ 2779471 h 4428250"/>
                  <a:gd name="connsiteX49" fmla="*/ 3275407 w 4039057"/>
                  <a:gd name="connsiteY49" fmla="*/ 2556607 h 4428250"/>
                  <a:gd name="connsiteX50" fmla="*/ 3397981 w 4039057"/>
                  <a:gd name="connsiteY50" fmla="*/ 2535028 h 4428250"/>
                  <a:gd name="connsiteX51" fmla="*/ 3501744 w 4039057"/>
                  <a:gd name="connsiteY51" fmla="*/ 2453547 h 4428250"/>
                  <a:gd name="connsiteX52" fmla="*/ 3492691 w 4039057"/>
                  <a:gd name="connsiteY52" fmla="*/ 2344905 h 4428250"/>
                  <a:gd name="connsiteX53" fmla="*/ 3592279 w 4039057"/>
                  <a:gd name="connsiteY53" fmla="*/ 2272477 h 4428250"/>
                  <a:gd name="connsiteX54" fmla="*/ 3610386 w 4039057"/>
                  <a:gd name="connsiteY54" fmla="*/ 1964660 h 4428250"/>
                  <a:gd name="connsiteX55" fmla="*/ 2940429 w 4039057"/>
                  <a:gd name="connsiteY55" fmla="*/ 2435440 h 4428250"/>
                  <a:gd name="connsiteX56" fmla="*/ 2786520 w 4039057"/>
                  <a:gd name="connsiteY56" fmla="*/ 2009926 h 4428250"/>
                  <a:gd name="connsiteX57" fmla="*/ 2379115 w 4039057"/>
                  <a:gd name="connsiteY57" fmla="*/ 2643669 h 4428250"/>
                  <a:gd name="connsiteX58" fmla="*/ 1528089 w 4039057"/>
                  <a:gd name="connsiteY58" fmla="*/ 2670830 h 4428250"/>
                  <a:gd name="connsiteX59" fmla="*/ 1434784 w 4039057"/>
                  <a:gd name="connsiteY59" fmla="*/ 2764595 h 4428250"/>
                  <a:gd name="connsiteX60" fmla="*/ 1679400 w 4039057"/>
                  <a:gd name="connsiteY60" fmla="*/ 2744211 h 4428250"/>
                  <a:gd name="connsiteX61" fmla="*/ 1446330 w 4039057"/>
                  <a:gd name="connsiteY61" fmla="*/ 3300589 h 4428250"/>
                  <a:gd name="connsiteX62" fmla="*/ 957153 w 4039057"/>
                  <a:gd name="connsiteY62" fmla="*/ 3705230 h 4428250"/>
                  <a:gd name="connsiteX63" fmla="*/ 946100 w 4039057"/>
                  <a:gd name="connsiteY63" fmla="*/ 4096801 h 4428250"/>
                  <a:gd name="connsiteX64" fmla="*/ 907712 w 4039057"/>
                  <a:gd name="connsiteY64" fmla="*/ 4261284 h 4428250"/>
                  <a:gd name="connsiteX65" fmla="*/ 942639 w 4039057"/>
                  <a:gd name="connsiteY65" fmla="*/ 4357514 h 4428250"/>
                  <a:gd name="connsiteX66" fmla="*/ 769978 w 4039057"/>
                  <a:gd name="connsiteY66" fmla="*/ 4305413 h 4428250"/>
                  <a:gd name="connsiteX67" fmla="*/ 773728 w 4039057"/>
                  <a:gd name="connsiteY67" fmla="*/ 4140557 h 4428250"/>
                  <a:gd name="connsiteX68" fmla="*/ 823541 w 4039057"/>
                  <a:gd name="connsiteY68" fmla="*/ 3998410 h 4428250"/>
                  <a:gd name="connsiteX69" fmla="*/ 849684 w 4039057"/>
                  <a:gd name="connsiteY69" fmla="*/ 3646840 h 4428250"/>
                  <a:gd name="connsiteX70" fmla="*/ 1273288 w 4039057"/>
                  <a:gd name="connsiteY70" fmla="*/ 3214472 h 4428250"/>
                  <a:gd name="connsiteX71" fmla="*/ 1229324 w 4039057"/>
                  <a:gd name="connsiteY71" fmla="*/ 3223091 h 4428250"/>
                  <a:gd name="connsiteX72" fmla="*/ 691977 w 4039057"/>
                  <a:gd name="connsiteY72" fmla="*/ 3539441 h 4428250"/>
                  <a:gd name="connsiteX73" fmla="*/ 595582 w 4039057"/>
                  <a:gd name="connsiteY73" fmla="*/ 4193640 h 4428250"/>
                  <a:gd name="connsiteX74" fmla="*/ 615456 w 4039057"/>
                  <a:gd name="connsiteY74" fmla="*/ 4312004 h 4428250"/>
                  <a:gd name="connsiteX75" fmla="*/ 701311 w 4039057"/>
                  <a:gd name="connsiteY75" fmla="*/ 4412007 h 4428250"/>
                  <a:gd name="connsiteX76" fmla="*/ 365531 w 4039057"/>
                  <a:gd name="connsiteY76" fmla="*/ 4408833 h 4428250"/>
                  <a:gd name="connsiteX77" fmla="*/ 405459 w 4039057"/>
                  <a:gd name="connsiteY77" fmla="*/ 4273293 h 4428250"/>
                  <a:gd name="connsiteX78" fmla="*/ 378299 w 4039057"/>
                  <a:gd name="connsiteY78" fmla="*/ 4101278 h 4428250"/>
                  <a:gd name="connsiteX79" fmla="*/ 450726 w 4039057"/>
                  <a:gd name="connsiteY79" fmla="*/ 3721032 h 4428250"/>
                  <a:gd name="connsiteX80" fmla="*/ 405459 w 4039057"/>
                  <a:gd name="connsiteY80" fmla="*/ 3494695 h 4428250"/>
                  <a:gd name="connsiteX81" fmla="*/ 731384 w 4039057"/>
                  <a:gd name="connsiteY81" fmla="*/ 3250252 h 4428250"/>
                  <a:gd name="connsiteX82" fmla="*/ 668009 w 4039057"/>
                  <a:gd name="connsiteY82" fmla="*/ 2779471 h 4428250"/>
                  <a:gd name="connsiteX83" fmla="*/ 477887 w 4039057"/>
                  <a:gd name="connsiteY83" fmla="*/ 3186877 h 4428250"/>
                  <a:gd name="connsiteX84" fmla="*/ 7106 w 4039057"/>
                  <a:gd name="connsiteY84" fmla="*/ 3313626 h 4428250"/>
                  <a:gd name="connsiteX85" fmla="*/ 58515 w 4039057"/>
                  <a:gd name="connsiteY85" fmla="*/ 2706410 h 4428250"/>
                  <a:gd name="connsiteX86" fmla="*/ 151962 w 4039057"/>
                  <a:gd name="connsiteY86" fmla="*/ 2634616 h 4428250"/>
                  <a:gd name="connsiteX87" fmla="*/ 67184 w 4039057"/>
                  <a:gd name="connsiteY87" fmla="*/ 2373013 h 4428250"/>
                  <a:gd name="connsiteX88" fmla="*/ 233443 w 4039057"/>
                  <a:gd name="connsiteY88" fmla="*/ 2562188 h 4428250"/>
                  <a:gd name="connsiteX89" fmla="*/ 396405 w 4039057"/>
                  <a:gd name="connsiteY89" fmla="*/ 2716097 h 4428250"/>
                  <a:gd name="connsiteX90" fmla="*/ 52374 w 4039057"/>
                  <a:gd name="connsiteY90" fmla="*/ 2245317 h 4428250"/>
                  <a:gd name="connsiteX91" fmla="*/ 151962 w 4039057"/>
                  <a:gd name="connsiteY91" fmla="*/ 2227210 h 4428250"/>
                  <a:gd name="connsiteX92" fmla="*/ 216040 w 4039057"/>
                  <a:gd name="connsiteY92" fmla="*/ 1947256 h 4428250"/>
                  <a:gd name="connsiteX93" fmla="*/ 369245 w 4039057"/>
                  <a:gd name="connsiteY93" fmla="*/ 1991820 h 4428250"/>
                  <a:gd name="connsiteX94" fmla="*/ 540558 w 4039057"/>
                  <a:gd name="connsiteY94" fmla="*/ 2022453 h 4428250"/>
                  <a:gd name="connsiteX95" fmla="*/ 500830 w 4039057"/>
                  <a:gd name="connsiteY95" fmla="*/ 2262721 h 4428250"/>
                  <a:gd name="connsiteX96" fmla="*/ 613689 w 4039057"/>
                  <a:gd name="connsiteY96" fmla="*/ 2254370 h 4428250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78299 w 4039057"/>
                  <a:gd name="connsiteY78" fmla="*/ 4101278 h 4430345"/>
                  <a:gd name="connsiteX79" fmla="*/ 450726 w 4039057"/>
                  <a:gd name="connsiteY79" fmla="*/ 3721032 h 4430345"/>
                  <a:gd name="connsiteX80" fmla="*/ 405459 w 4039057"/>
                  <a:gd name="connsiteY80" fmla="*/ 3494695 h 4430345"/>
                  <a:gd name="connsiteX81" fmla="*/ 731384 w 4039057"/>
                  <a:gd name="connsiteY81" fmla="*/ 3250252 h 4430345"/>
                  <a:gd name="connsiteX82" fmla="*/ 668009 w 4039057"/>
                  <a:gd name="connsiteY82" fmla="*/ 2779471 h 4430345"/>
                  <a:gd name="connsiteX83" fmla="*/ 477887 w 4039057"/>
                  <a:gd name="connsiteY83" fmla="*/ 3186877 h 4430345"/>
                  <a:gd name="connsiteX84" fmla="*/ 7106 w 4039057"/>
                  <a:gd name="connsiteY84" fmla="*/ 3313626 h 4430345"/>
                  <a:gd name="connsiteX85" fmla="*/ 58515 w 4039057"/>
                  <a:gd name="connsiteY85" fmla="*/ 2706410 h 4430345"/>
                  <a:gd name="connsiteX86" fmla="*/ 151962 w 4039057"/>
                  <a:gd name="connsiteY86" fmla="*/ 2634616 h 4430345"/>
                  <a:gd name="connsiteX87" fmla="*/ 67184 w 4039057"/>
                  <a:gd name="connsiteY87" fmla="*/ 2373013 h 4430345"/>
                  <a:gd name="connsiteX88" fmla="*/ 233443 w 4039057"/>
                  <a:gd name="connsiteY88" fmla="*/ 2562188 h 4430345"/>
                  <a:gd name="connsiteX89" fmla="*/ 396405 w 4039057"/>
                  <a:gd name="connsiteY89" fmla="*/ 2716097 h 4430345"/>
                  <a:gd name="connsiteX90" fmla="*/ 52374 w 4039057"/>
                  <a:gd name="connsiteY90" fmla="*/ 2245317 h 4430345"/>
                  <a:gd name="connsiteX91" fmla="*/ 151962 w 4039057"/>
                  <a:gd name="connsiteY91" fmla="*/ 2227210 h 4430345"/>
                  <a:gd name="connsiteX92" fmla="*/ 216040 w 4039057"/>
                  <a:gd name="connsiteY92" fmla="*/ 1947256 h 4430345"/>
                  <a:gd name="connsiteX93" fmla="*/ 369245 w 4039057"/>
                  <a:gd name="connsiteY93" fmla="*/ 1991820 h 4430345"/>
                  <a:gd name="connsiteX94" fmla="*/ 540558 w 4039057"/>
                  <a:gd name="connsiteY94" fmla="*/ 2022453 h 4430345"/>
                  <a:gd name="connsiteX95" fmla="*/ 500830 w 4039057"/>
                  <a:gd name="connsiteY95" fmla="*/ 2262721 h 4430345"/>
                  <a:gd name="connsiteX96" fmla="*/ 613689 w 4039057"/>
                  <a:gd name="connsiteY96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58595 w 4039057"/>
                  <a:gd name="connsiteY46" fmla="*/ 2666130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28160 w 4039508"/>
                  <a:gd name="connsiteY46" fmla="*/ 2631143 h 4430345"/>
                  <a:gd name="connsiteX47" fmla="*/ 3302568 w 4039508"/>
                  <a:gd name="connsiteY47" fmla="*/ 2779471 h 4430345"/>
                  <a:gd name="connsiteX48" fmla="*/ 3275407 w 4039508"/>
                  <a:gd name="connsiteY48" fmla="*/ 2556607 h 4430345"/>
                  <a:gd name="connsiteX49" fmla="*/ 3397981 w 4039508"/>
                  <a:gd name="connsiteY49" fmla="*/ 2535028 h 4430345"/>
                  <a:gd name="connsiteX50" fmla="*/ 3501744 w 4039508"/>
                  <a:gd name="connsiteY50" fmla="*/ 2453547 h 4430345"/>
                  <a:gd name="connsiteX51" fmla="*/ 3492691 w 4039508"/>
                  <a:gd name="connsiteY51" fmla="*/ 2344905 h 4430345"/>
                  <a:gd name="connsiteX52" fmla="*/ 3592279 w 4039508"/>
                  <a:gd name="connsiteY52" fmla="*/ 2272477 h 4430345"/>
                  <a:gd name="connsiteX53" fmla="*/ 3610386 w 4039508"/>
                  <a:gd name="connsiteY53" fmla="*/ 1964660 h 4430345"/>
                  <a:gd name="connsiteX54" fmla="*/ 2940429 w 4039508"/>
                  <a:gd name="connsiteY54" fmla="*/ 2435440 h 4430345"/>
                  <a:gd name="connsiteX55" fmla="*/ 2786520 w 4039508"/>
                  <a:gd name="connsiteY55" fmla="*/ 2009926 h 4430345"/>
                  <a:gd name="connsiteX56" fmla="*/ 2379115 w 4039508"/>
                  <a:gd name="connsiteY56" fmla="*/ 2643669 h 4430345"/>
                  <a:gd name="connsiteX57" fmla="*/ 1528089 w 4039508"/>
                  <a:gd name="connsiteY57" fmla="*/ 2670830 h 4430345"/>
                  <a:gd name="connsiteX58" fmla="*/ 1434784 w 4039508"/>
                  <a:gd name="connsiteY58" fmla="*/ 2764595 h 4430345"/>
                  <a:gd name="connsiteX59" fmla="*/ 1679400 w 4039508"/>
                  <a:gd name="connsiteY59" fmla="*/ 2744211 h 4430345"/>
                  <a:gd name="connsiteX60" fmla="*/ 1446330 w 4039508"/>
                  <a:gd name="connsiteY60" fmla="*/ 3300589 h 4430345"/>
                  <a:gd name="connsiteX61" fmla="*/ 957153 w 4039508"/>
                  <a:gd name="connsiteY61" fmla="*/ 3705230 h 4430345"/>
                  <a:gd name="connsiteX62" fmla="*/ 946100 w 4039508"/>
                  <a:gd name="connsiteY62" fmla="*/ 4096801 h 4430345"/>
                  <a:gd name="connsiteX63" fmla="*/ 907712 w 4039508"/>
                  <a:gd name="connsiteY63" fmla="*/ 4261284 h 4430345"/>
                  <a:gd name="connsiteX64" fmla="*/ 942639 w 4039508"/>
                  <a:gd name="connsiteY64" fmla="*/ 4357514 h 4430345"/>
                  <a:gd name="connsiteX65" fmla="*/ 769978 w 4039508"/>
                  <a:gd name="connsiteY65" fmla="*/ 4305413 h 4430345"/>
                  <a:gd name="connsiteX66" fmla="*/ 773728 w 4039508"/>
                  <a:gd name="connsiteY66" fmla="*/ 4140557 h 4430345"/>
                  <a:gd name="connsiteX67" fmla="*/ 823541 w 4039508"/>
                  <a:gd name="connsiteY67" fmla="*/ 3998410 h 4430345"/>
                  <a:gd name="connsiteX68" fmla="*/ 849684 w 4039508"/>
                  <a:gd name="connsiteY68" fmla="*/ 3646840 h 4430345"/>
                  <a:gd name="connsiteX69" fmla="*/ 1273288 w 4039508"/>
                  <a:gd name="connsiteY69" fmla="*/ 3214472 h 4430345"/>
                  <a:gd name="connsiteX70" fmla="*/ 1229324 w 4039508"/>
                  <a:gd name="connsiteY70" fmla="*/ 3223091 h 4430345"/>
                  <a:gd name="connsiteX71" fmla="*/ 691977 w 4039508"/>
                  <a:gd name="connsiteY71" fmla="*/ 3539441 h 4430345"/>
                  <a:gd name="connsiteX72" fmla="*/ 595582 w 4039508"/>
                  <a:gd name="connsiteY72" fmla="*/ 4193640 h 4430345"/>
                  <a:gd name="connsiteX73" fmla="*/ 615456 w 4039508"/>
                  <a:gd name="connsiteY73" fmla="*/ 4312004 h 4430345"/>
                  <a:gd name="connsiteX74" fmla="*/ 701311 w 4039508"/>
                  <a:gd name="connsiteY74" fmla="*/ 4412007 h 4430345"/>
                  <a:gd name="connsiteX75" fmla="*/ 365531 w 4039508"/>
                  <a:gd name="connsiteY75" fmla="*/ 4408833 h 4430345"/>
                  <a:gd name="connsiteX76" fmla="*/ 405459 w 4039508"/>
                  <a:gd name="connsiteY76" fmla="*/ 4273293 h 4430345"/>
                  <a:gd name="connsiteX77" fmla="*/ 331172 w 4039508"/>
                  <a:gd name="connsiteY77" fmla="*/ 4171327 h 4430345"/>
                  <a:gd name="connsiteX78" fmla="*/ 378299 w 4039508"/>
                  <a:gd name="connsiteY78" fmla="*/ 4101278 h 4430345"/>
                  <a:gd name="connsiteX79" fmla="*/ 450726 w 4039508"/>
                  <a:gd name="connsiteY79" fmla="*/ 3721032 h 4430345"/>
                  <a:gd name="connsiteX80" fmla="*/ 405459 w 4039508"/>
                  <a:gd name="connsiteY80" fmla="*/ 3494695 h 4430345"/>
                  <a:gd name="connsiteX81" fmla="*/ 731384 w 4039508"/>
                  <a:gd name="connsiteY81" fmla="*/ 3250252 h 4430345"/>
                  <a:gd name="connsiteX82" fmla="*/ 668009 w 4039508"/>
                  <a:gd name="connsiteY82" fmla="*/ 2779471 h 4430345"/>
                  <a:gd name="connsiteX83" fmla="*/ 477887 w 4039508"/>
                  <a:gd name="connsiteY83" fmla="*/ 3186877 h 4430345"/>
                  <a:gd name="connsiteX84" fmla="*/ 7106 w 4039508"/>
                  <a:gd name="connsiteY84" fmla="*/ 3313626 h 4430345"/>
                  <a:gd name="connsiteX85" fmla="*/ 58515 w 4039508"/>
                  <a:gd name="connsiteY85" fmla="*/ 2706410 h 4430345"/>
                  <a:gd name="connsiteX86" fmla="*/ 151962 w 4039508"/>
                  <a:gd name="connsiteY86" fmla="*/ 2634616 h 4430345"/>
                  <a:gd name="connsiteX87" fmla="*/ 67184 w 4039508"/>
                  <a:gd name="connsiteY87" fmla="*/ 2373013 h 4430345"/>
                  <a:gd name="connsiteX88" fmla="*/ 233443 w 4039508"/>
                  <a:gd name="connsiteY88" fmla="*/ 2562188 h 4430345"/>
                  <a:gd name="connsiteX89" fmla="*/ 396405 w 4039508"/>
                  <a:gd name="connsiteY89" fmla="*/ 2716097 h 4430345"/>
                  <a:gd name="connsiteX90" fmla="*/ 52374 w 4039508"/>
                  <a:gd name="connsiteY90" fmla="*/ 2245317 h 4430345"/>
                  <a:gd name="connsiteX91" fmla="*/ 151962 w 4039508"/>
                  <a:gd name="connsiteY91" fmla="*/ 2227210 h 4430345"/>
                  <a:gd name="connsiteX92" fmla="*/ 216040 w 4039508"/>
                  <a:gd name="connsiteY92" fmla="*/ 1947256 h 4430345"/>
                  <a:gd name="connsiteX93" fmla="*/ 369245 w 4039508"/>
                  <a:gd name="connsiteY93" fmla="*/ 1991820 h 4430345"/>
                  <a:gd name="connsiteX94" fmla="*/ 540558 w 4039508"/>
                  <a:gd name="connsiteY94" fmla="*/ 2022453 h 4430345"/>
                  <a:gd name="connsiteX95" fmla="*/ 500830 w 4039508"/>
                  <a:gd name="connsiteY95" fmla="*/ 2262721 h 4430345"/>
                  <a:gd name="connsiteX96" fmla="*/ 613689 w 403950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716090 w 4039838"/>
                  <a:gd name="connsiteY44" fmla="*/ 2570003 h 4430345"/>
                  <a:gd name="connsiteX45" fmla="*/ 3634966 w 4039838"/>
                  <a:gd name="connsiteY45" fmla="*/ 2686912 h 4430345"/>
                  <a:gd name="connsiteX46" fmla="*/ 3528160 w 4039838"/>
                  <a:gd name="connsiteY46" fmla="*/ 2631143 h 4430345"/>
                  <a:gd name="connsiteX47" fmla="*/ 3302568 w 4039838"/>
                  <a:gd name="connsiteY47" fmla="*/ 2779471 h 4430345"/>
                  <a:gd name="connsiteX48" fmla="*/ 3275407 w 4039838"/>
                  <a:gd name="connsiteY48" fmla="*/ 2556607 h 4430345"/>
                  <a:gd name="connsiteX49" fmla="*/ 3397981 w 4039838"/>
                  <a:gd name="connsiteY49" fmla="*/ 2535028 h 4430345"/>
                  <a:gd name="connsiteX50" fmla="*/ 3501744 w 4039838"/>
                  <a:gd name="connsiteY50" fmla="*/ 2453547 h 4430345"/>
                  <a:gd name="connsiteX51" fmla="*/ 3492691 w 4039838"/>
                  <a:gd name="connsiteY51" fmla="*/ 2344905 h 4430345"/>
                  <a:gd name="connsiteX52" fmla="*/ 3592279 w 4039838"/>
                  <a:gd name="connsiteY52" fmla="*/ 2272477 h 4430345"/>
                  <a:gd name="connsiteX53" fmla="*/ 3610386 w 4039838"/>
                  <a:gd name="connsiteY53" fmla="*/ 1964660 h 4430345"/>
                  <a:gd name="connsiteX54" fmla="*/ 2940429 w 4039838"/>
                  <a:gd name="connsiteY54" fmla="*/ 2435440 h 4430345"/>
                  <a:gd name="connsiteX55" fmla="*/ 2786520 w 4039838"/>
                  <a:gd name="connsiteY55" fmla="*/ 2009926 h 4430345"/>
                  <a:gd name="connsiteX56" fmla="*/ 2379115 w 4039838"/>
                  <a:gd name="connsiteY56" fmla="*/ 2643669 h 4430345"/>
                  <a:gd name="connsiteX57" fmla="*/ 1528089 w 4039838"/>
                  <a:gd name="connsiteY57" fmla="*/ 2670830 h 4430345"/>
                  <a:gd name="connsiteX58" fmla="*/ 1434784 w 4039838"/>
                  <a:gd name="connsiteY58" fmla="*/ 2764595 h 4430345"/>
                  <a:gd name="connsiteX59" fmla="*/ 1679400 w 4039838"/>
                  <a:gd name="connsiteY59" fmla="*/ 2744211 h 4430345"/>
                  <a:gd name="connsiteX60" fmla="*/ 1446330 w 4039838"/>
                  <a:gd name="connsiteY60" fmla="*/ 3300589 h 4430345"/>
                  <a:gd name="connsiteX61" fmla="*/ 957153 w 4039838"/>
                  <a:gd name="connsiteY61" fmla="*/ 3705230 h 4430345"/>
                  <a:gd name="connsiteX62" fmla="*/ 946100 w 4039838"/>
                  <a:gd name="connsiteY62" fmla="*/ 4096801 h 4430345"/>
                  <a:gd name="connsiteX63" fmla="*/ 907712 w 4039838"/>
                  <a:gd name="connsiteY63" fmla="*/ 4261284 h 4430345"/>
                  <a:gd name="connsiteX64" fmla="*/ 942639 w 4039838"/>
                  <a:gd name="connsiteY64" fmla="*/ 4357514 h 4430345"/>
                  <a:gd name="connsiteX65" fmla="*/ 769978 w 4039838"/>
                  <a:gd name="connsiteY65" fmla="*/ 4305413 h 4430345"/>
                  <a:gd name="connsiteX66" fmla="*/ 773728 w 4039838"/>
                  <a:gd name="connsiteY66" fmla="*/ 4140557 h 4430345"/>
                  <a:gd name="connsiteX67" fmla="*/ 823541 w 4039838"/>
                  <a:gd name="connsiteY67" fmla="*/ 3998410 h 4430345"/>
                  <a:gd name="connsiteX68" fmla="*/ 849684 w 4039838"/>
                  <a:gd name="connsiteY68" fmla="*/ 3646840 h 4430345"/>
                  <a:gd name="connsiteX69" fmla="*/ 1273288 w 4039838"/>
                  <a:gd name="connsiteY69" fmla="*/ 3214472 h 4430345"/>
                  <a:gd name="connsiteX70" fmla="*/ 1229324 w 4039838"/>
                  <a:gd name="connsiteY70" fmla="*/ 3223091 h 4430345"/>
                  <a:gd name="connsiteX71" fmla="*/ 691977 w 4039838"/>
                  <a:gd name="connsiteY71" fmla="*/ 3539441 h 4430345"/>
                  <a:gd name="connsiteX72" fmla="*/ 595582 w 4039838"/>
                  <a:gd name="connsiteY72" fmla="*/ 4193640 h 4430345"/>
                  <a:gd name="connsiteX73" fmla="*/ 615456 w 4039838"/>
                  <a:gd name="connsiteY73" fmla="*/ 4312004 h 4430345"/>
                  <a:gd name="connsiteX74" fmla="*/ 701311 w 4039838"/>
                  <a:gd name="connsiteY74" fmla="*/ 4412007 h 4430345"/>
                  <a:gd name="connsiteX75" fmla="*/ 365531 w 4039838"/>
                  <a:gd name="connsiteY75" fmla="*/ 4408833 h 4430345"/>
                  <a:gd name="connsiteX76" fmla="*/ 405459 w 4039838"/>
                  <a:gd name="connsiteY76" fmla="*/ 4273293 h 4430345"/>
                  <a:gd name="connsiteX77" fmla="*/ 331172 w 4039838"/>
                  <a:gd name="connsiteY77" fmla="*/ 4171327 h 4430345"/>
                  <a:gd name="connsiteX78" fmla="*/ 378299 w 4039838"/>
                  <a:gd name="connsiteY78" fmla="*/ 4101278 h 4430345"/>
                  <a:gd name="connsiteX79" fmla="*/ 450726 w 4039838"/>
                  <a:gd name="connsiteY79" fmla="*/ 3721032 h 4430345"/>
                  <a:gd name="connsiteX80" fmla="*/ 405459 w 4039838"/>
                  <a:gd name="connsiteY80" fmla="*/ 3494695 h 4430345"/>
                  <a:gd name="connsiteX81" fmla="*/ 731384 w 4039838"/>
                  <a:gd name="connsiteY81" fmla="*/ 3250252 h 4430345"/>
                  <a:gd name="connsiteX82" fmla="*/ 668009 w 4039838"/>
                  <a:gd name="connsiteY82" fmla="*/ 2779471 h 4430345"/>
                  <a:gd name="connsiteX83" fmla="*/ 477887 w 4039838"/>
                  <a:gd name="connsiteY83" fmla="*/ 3186877 h 4430345"/>
                  <a:gd name="connsiteX84" fmla="*/ 7106 w 4039838"/>
                  <a:gd name="connsiteY84" fmla="*/ 3313626 h 4430345"/>
                  <a:gd name="connsiteX85" fmla="*/ 58515 w 4039838"/>
                  <a:gd name="connsiteY85" fmla="*/ 2706410 h 4430345"/>
                  <a:gd name="connsiteX86" fmla="*/ 151962 w 4039838"/>
                  <a:gd name="connsiteY86" fmla="*/ 2634616 h 4430345"/>
                  <a:gd name="connsiteX87" fmla="*/ 67184 w 4039838"/>
                  <a:gd name="connsiteY87" fmla="*/ 2373013 h 4430345"/>
                  <a:gd name="connsiteX88" fmla="*/ 233443 w 4039838"/>
                  <a:gd name="connsiteY88" fmla="*/ 2562188 h 4430345"/>
                  <a:gd name="connsiteX89" fmla="*/ 396405 w 4039838"/>
                  <a:gd name="connsiteY89" fmla="*/ 2716097 h 4430345"/>
                  <a:gd name="connsiteX90" fmla="*/ 52374 w 4039838"/>
                  <a:gd name="connsiteY90" fmla="*/ 2245317 h 4430345"/>
                  <a:gd name="connsiteX91" fmla="*/ 151962 w 4039838"/>
                  <a:gd name="connsiteY91" fmla="*/ 2227210 h 4430345"/>
                  <a:gd name="connsiteX92" fmla="*/ 216040 w 4039838"/>
                  <a:gd name="connsiteY92" fmla="*/ 1947256 h 4430345"/>
                  <a:gd name="connsiteX93" fmla="*/ 369245 w 4039838"/>
                  <a:gd name="connsiteY93" fmla="*/ 1991820 h 4430345"/>
                  <a:gd name="connsiteX94" fmla="*/ 540558 w 4039838"/>
                  <a:gd name="connsiteY94" fmla="*/ 2022453 h 4430345"/>
                  <a:gd name="connsiteX95" fmla="*/ 500830 w 4039838"/>
                  <a:gd name="connsiteY95" fmla="*/ 2262721 h 4430345"/>
                  <a:gd name="connsiteX96" fmla="*/ 613689 w 403983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634966 w 4039838"/>
                  <a:gd name="connsiteY44" fmla="*/ 2686912 h 4430345"/>
                  <a:gd name="connsiteX45" fmla="*/ 3528160 w 4039838"/>
                  <a:gd name="connsiteY45" fmla="*/ 2631143 h 4430345"/>
                  <a:gd name="connsiteX46" fmla="*/ 3302568 w 4039838"/>
                  <a:gd name="connsiteY46" fmla="*/ 2779471 h 4430345"/>
                  <a:gd name="connsiteX47" fmla="*/ 3275407 w 4039838"/>
                  <a:gd name="connsiteY47" fmla="*/ 2556607 h 4430345"/>
                  <a:gd name="connsiteX48" fmla="*/ 3397981 w 4039838"/>
                  <a:gd name="connsiteY48" fmla="*/ 2535028 h 4430345"/>
                  <a:gd name="connsiteX49" fmla="*/ 3501744 w 4039838"/>
                  <a:gd name="connsiteY49" fmla="*/ 2453547 h 4430345"/>
                  <a:gd name="connsiteX50" fmla="*/ 3492691 w 4039838"/>
                  <a:gd name="connsiteY50" fmla="*/ 2344905 h 4430345"/>
                  <a:gd name="connsiteX51" fmla="*/ 3592279 w 4039838"/>
                  <a:gd name="connsiteY51" fmla="*/ 2272477 h 4430345"/>
                  <a:gd name="connsiteX52" fmla="*/ 3610386 w 4039838"/>
                  <a:gd name="connsiteY52" fmla="*/ 1964660 h 4430345"/>
                  <a:gd name="connsiteX53" fmla="*/ 2940429 w 4039838"/>
                  <a:gd name="connsiteY53" fmla="*/ 2435440 h 4430345"/>
                  <a:gd name="connsiteX54" fmla="*/ 2786520 w 4039838"/>
                  <a:gd name="connsiteY54" fmla="*/ 2009926 h 4430345"/>
                  <a:gd name="connsiteX55" fmla="*/ 2379115 w 4039838"/>
                  <a:gd name="connsiteY55" fmla="*/ 2643669 h 4430345"/>
                  <a:gd name="connsiteX56" fmla="*/ 1528089 w 4039838"/>
                  <a:gd name="connsiteY56" fmla="*/ 2670830 h 4430345"/>
                  <a:gd name="connsiteX57" fmla="*/ 1434784 w 4039838"/>
                  <a:gd name="connsiteY57" fmla="*/ 2764595 h 4430345"/>
                  <a:gd name="connsiteX58" fmla="*/ 1679400 w 4039838"/>
                  <a:gd name="connsiteY58" fmla="*/ 2744211 h 4430345"/>
                  <a:gd name="connsiteX59" fmla="*/ 1446330 w 4039838"/>
                  <a:gd name="connsiteY59" fmla="*/ 3300589 h 4430345"/>
                  <a:gd name="connsiteX60" fmla="*/ 957153 w 4039838"/>
                  <a:gd name="connsiteY60" fmla="*/ 3705230 h 4430345"/>
                  <a:gd name="connsiteX61" fmla="*/ 946100 w 4039838"/>
                  <a:gd name="connsiteY61" fmla="*/ 4096801 h 4430345"/>
                  <a:gd name="connsiteX62" fmla="*/ 907712 w 4039838"/>
                  <a:gd name="connsiteY62" fmla="*/ 4261284 h 4430345"/>
                  <a:gd name="connsiteX63" fmla="*/ 942639 w 4039838"/>
                  <a:gd name="connsiteY63" fmla="*/ 4357514 h 4430345"/>
                  <a:gd name="connsiteX64" fmla="*/ 769978 w 4039838"/>
                  <a:gd name="connsiteY64" fmla="*/ 4305413 h 4430345"/>
                  <a:gd name="connsiteX65" fmla="*/ 773728 w 4039838"/>
                  <a:gd name="connsiteY65" fmla="*/ 4140557 h 4430345"/>
                  <a:gd name="connsiteX66" fmla="*/ 823541 w 4039838"/>
                  <a:gd name="connsiteY66" fmla="*/ 3998410 h 4430345"/>
                  <a:gd name="connsiteX67" fmla="*/ 849684 w 4039838"/>
                  <a:gd name="connsiteY67" fmla="*/ 3646840 h 4430345"/>
                  <a:gd name="connsiteX68" fmla="*/ 1273288 w 4039838"/>
                  <a:gd name="connsiteY68" fmla="*/ 3214472 h 4430345"/>
                  <a:gd name="connsiteX69" fmla="*/ 1229324 w 4039838"/>
                  <a:gd name="connsiteY69" fmla="*/ 3223091 h 4430345"/>
                  <a:gd name="connsiteX70" fmla="*/ 691977 w 4039838"/>
                  <a:gd name="connsiteY70" fmla="*/ 3539441 h 4430345"/>
                  <a:gd name="connsiteX71" fmla="*/ 595582 w 4039838"/>
                  <a:gd name="connsiteY71" fmla="*/ 4193640 h 4430345"/>
                  <a:gd name="connsiteX72" fmla="*/ 615456 w 4039838"/>
                  <a:gd name="connsiteY72" fmla="*/ 4312004 h 4430345"/>
                  <a:gd name="connsiteX73" fmla="*/ 701311 w 4039838"/>
                  <a:gd name="connsiteY73" fmla="*/ 4412007 h 4430345"/>
                  <a:gd name="connsiteX74" fmla="*/ 365531 w 4039838"/>
                  <a:gd name="connsiteY74" fmla="*/ 4408833 h 4430345"/>
                  <a:gd name="connsiteX75" fmla="*/ 405459 w 4039838"/>
                  <a:gd name="connsiteY75" fmla="*/ 4273293 h 4430345"/>
                  <a:gd name="connsiteX76" fmla="*/ 331172 w 4039838"/>
                  <a:gd name="connsiteY76" fmla="*/ 4171327 h 4430345"/>
                  <a:gd name="connsiteX77" fmla="*/ 378299 w 4039838"/>
                  <a:gd name="connsiteY77" fmla="*/ 4101278 h 4430345"/>
                  <a:gd name="connsiteX78" fmla="*/ 450726 w 4039838"/>
                  <a:gd name="connsiteY78" fmla="*/ 3721032 h 4430345"/>
                  <a:gd name="connsiteX79" fmla="*/ 405459 w 4039838"/>
                  <a:gd name="connsiteY79" fmla="*/ 3494695 h 4430345"/>
                  <a:gd name="connsiteX80" fmla="*/ 731384 w 4039838"/>
                  <a:gd name="connsiteY80" fmla="*/ 3250252 h 4430345"/>
                  <a:gd name="connsiteX81" fmla="*/ 668009 w 4039838"/>
                  <a:gd name="connsiteY81" fmla="*/ 2779471 h 4430345"/>
                  <a:gd name="connsiteX82" fmla="*/ 477887 w 4039838"/>
                  <a:gd name="connsiteY82" fmla="*/ 3186877 h 4430345"/>
                  <a:gd name="connsiteX83" fmla="*/ 7106 w 4039838"/>
                  <a:gd name="connsiteY83" fmla="*/ 3313626 h 4430345"/>
                  <a:gd name="connsiteX84" fmla="*/ 58515 w 4039838"/>
                  <a:gd name="connsiteY84" fmla="*/ 2706410 h 4430345"/>
                  <a:gd name="connsiteX85" fmla="*/ 151962 w 4039838"/>
                  <a:gd name="connsiteY85" fmla="*/ 2634616 h 4430345"/>
                  <a:gd name="connsiteX86" fmla="*/ 67184 w 4039838"/>
                  <a:gd name="connsiteY86" fmla="*/ 2373013 h 4430345"/>
                  <a:gd name="connsiteX87" fmla="*/ 233443 w 4039838"/>
                  <a:gd name="connsiteY87" fmla="*/ 2562188 h 4430345"/>
                  <a:gd name="connsiteX88" fmla="*/ 396405 w 4039838"/>
                  <a:gd name="connsiteY88" fmla="*/ 2716097 h 4430345"/>
                  <a:gd name="connsiteX89" fmla="*/ 52374 w 4039838"/>
                  <a:gd name="connsiteY89" fmla="*/ 2245317 h 4430345"/>
                  <a:gd name="connsiteX90" fmla="*/ 151962 w 4039838"/>
                  <a:gd name="connsiteY90" fmla="*/ 2227210 h 4430345"/>
                  <a:gd name="connsiteX91" fmla="*/ 216040 w 4039838"/>
                  <a:gd name="connsiteY91" fmla="*/ 1947256 h 4430345"/>
                  <a:gd name="connsiteX92" fmla="*/ 369245 w 4039838"/>
                  <a:gd name="connsiteY92" fmla="*/ 1991820 h 4430345"/>
                  <a:gd name="connsiteX93" fmla="*/ 540558 w 4039838"/>
                  <a:gd name="connsiteY93" fmla="*/ 2022453 h 4430345"/>
                  <a:gd name="connsiteX94" fmla="*/ 500830 w 4039838"/>
                  <a:gd name="connsiteY94" fmla="*/ 2262721 h 4430345"/>
                  <a:gd name="connsiteX95" fmla="*/ 613689 w 4039838"/>
                  <a:gd name="connsiteY95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528160 w 4039838"/>
                  <a:gd name="connsiteY44" fmla="*/ 2631143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52854 w 4039838"/>
                  <a:gd name="connsiteY63" fmla="*/ 4322537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44806 w 4039838"/>
                  <a:gd name="connsiteY12" fmla="*/ 857891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84774 w 4039838"/>
                  <a:gd name="connsiteY33" fmla="*/ 714548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12712 w 4039838"/>
                  <a:gd name="connsiteY44" fmla="*/ 2489293 h 4434171"/>
                  <a:gd name="connsiteX45" fmla="*/ 3494041 w 4039838"/>
                  <a:gd name="connsiteY45" fmla="*/ 2624319 h 4434171"/>
                  <a:gd name="connsiteX46" fmla="*/ 3302568 w 4039838"/>
                  <a:gd name="connsiteY46" fmla="*/ 2779471 h 4434171"/>
                  <a:gd name="connsiteX47" fmla="*/ 3275407 w 4039838"/>
                  <a:gd name="connsiteY47" fmla="*/ 2556607 h 4434171"/>
                  <a:gd name="connsiteX48" fmla="*/ 3397981 w 4039838"/>
                  <a:gd name="connsiteY48" fmla="*/ 2535028 h 4434171"/>
                  <a:gd name="connsiteX49" fmla="*/ 3501744 w 4039838"/>
                  <a:gd name="connsiteY49" fmla="*/ 2453547 h 4434171"/>
                  <a:gd name="connsiteX50" fmla="*/ 3492691 w 4039838"/>
                  <a:gd name="connsiteY50" fmla="*/ 2344905 h 4434171"/>
                  <a:gd name="connsiteX51" fmla="*/ 3592279 w 4039838"/>
                  <a:gd name="connsiteY51" fmla="*/ 2272477 h 4434171"/>
                  <a:gd name="connsiteX52" fmla="*/ 3610386 w 4039838"/>
                  <a:gd name="connsiteY52" fmla="*/ 1964660 h 4434171"/>
                  <a:gd name="connsiteX53" fmla="*/ 2940429 w 4039838"/>
                  <a:gd name="connsiteY53" fmla="*/ 2435440 h 4434171"/>
                  <a:gd name="connsiteX54" fmla="*/ 2786520 w 4039838"/>
                  <a:gd name="connsiteY54" fmla="*/ 2009926 h 4434171"/>
                  <a:gd name="connsiteX55" fmla="*/ 2379115 w 4039838"/>
                  <a:gd name="connsiteY55" fmla="*/ 2643669 h 4434171"/>
                  <a:gd name="connsiteX56" fmla="*/ 1528089 w 4039838"/>
                  <a:gd name="connsiteY56" fmla="*/ 2670830 h 4434171"/>
                  <a:gd name="connsiteX57" fmla="*/ 1434784 w 4039838"/>
                  <a:gd name="connsiteY57" fmla="*/ 2764595 h 4434171"/>
                  <a:gd name="connsiteX58" fmla="*/ 1673398 w 4039838"/>
                  <a:gd name="connsiteY58" fmla="*/ 2721086 h 4434171"/>
                  <a:gd name="connsiteX59" fmla="*/ 1456378 w 4039838"/>
                  <a:gd name="connsiteY59" fmla="*/ 3315661 h 4434171"/>
                  <a:gd name="connsiteX60" fmla="*/ 1037539 w 4039838"/>
                  <a:gd name="connsiteY60" fmla="*/ 3647452 h 4434171"/>
                  <a:gd name="connsiteX61" fmla="*/ 963684 w 4039838"/>
                  <a:gd name="connsiteY61" fmla="*/ 4187236 h 4434171"/>
                  <a:gd name="connsiteX62" fmla="*/ 978051 w 4039838"/>
                  <a:gd name="connsiteY62" fmla="*/ 4228627 h 4434171"/>
                  <a:gd name="connsiteX63" fmla="*/ 1018002 w 4039838"/>
                  <a:gd name="connsiteY63" fmla="*/ 4302248 h 4434171"/>
                  <a:gd name="connsiteX64" fmla="*/ 798071 w 4039838"/>
                  <a:gd name="connsiteY64" fmla="*/ 4289880 h 4434171"/>
                  <a:gd name="connsiteX65" fmla="*/ 823937 w 4039838"/>
                  <a:gd name="connsiteY65" fmla="*/ 4179700 h 4434171"/>
                  <a:gd name="connsiteX66" fmla="*/ 773728 w 4039838"/>
                  <a:gd name="connsiteY66" fmla="*/ 4105388 h 4434171"/>
                  <a:gd name="connsiteX67" fmla="*/ 827075 w 4039838"/>
                  <a:gd name="connsiteY67" fmla="*/ 3601622 h 4434171"/>
                  <a:gd name="connsiteX68" fmla="*/ 1022079 w 4039838"/>
                  <a:gd name="connsiteY68" fmla="*/ 3488290 h 4434171"/>
                  <a:gd name="connsiteX69" fmla="*/ 1071062 w 4039838"/>
                  <a:gd name="connsiteY69" fmla="*/ 3341159 h 4434171"/>
                  <a:gd name="connsiteX70" fmla="*/ 691977 w 4039838"/>
                  <a:gd name="connsiteY70" fmla="*/ 3539441 h 4434171"/>
                  <a:gd name="connsiteX71" fmla="*/ 595582 w 4039838"/>
                  <a:gd name="connsiteY71" fmla="*/ 4193640 h 4434171"/>
                  <a:gd name="connsiteX72" fmla="*/ 615456 w 4039838"/>
                  <a:gd name="connsiteY72" fmla="*/ 4312004 h 4434171"/>
                  <a:gd name="connsiteX73" fmla="*/ 673914 w 4039838"/>
                  <a:gd name="connsiteY73" fmla="*/ 4418856 h 4434171"/>
                  <a:gd name="connsiteX74" fmla="*/ 365531 w 4039838"/>
                  <a:gd name="connsiteY74" fmla="*/ 4408833 h 4434171"/>
                  <a:gd name="connsiteX75" fmla="*/ 405459 w 4039838"/>
                  <a:gd name="connsiteY75" fmla="*/ 4273293 h 4434171"/>
                  <a:gd name="connsiteX76" fmla="*/ 331172 w 4039838"/>
                  <a:gd name="connsiteY76" fmla="*/ 4171327 h 4434171"/>
                  <a:gd name="connsiteX77" fmla="*/ 378299 w 4039838"/>
                  <a:gd name="connsiteY77" fmla="*/ 4101278 h 4434171"/>
                  <a:gd name="connsiteX78" fmla="*/ 450726 w 4039838"/>
                  <a:gd name="connsiteY78" fmla="*/ 3721032 h 4434171"/>
                  <a:gd name="connsiteX79" fmla="*/ 405459 w 4039838"/>
                  <a:gd name="connsiteY79" fmla="*/ 3494695 h 4434171"/>
                  <a:gd name="connsiteX80" fmla="*/ 731384 w 4039838"/>
                  <a:gd name="connsiteY80" fmla="*/ 3250252 h 4434171"/>
                  <a:gd name="connsiteX81" fmla="*/ 668009 w 4039838"/>
                  <a:gd name="connsiteY81" fmla="*/ 2779471 h 4434171"/>
                  <a:gd name="connsiteX82" fmla="*/ 477887 w 4039838"/>
                  <a:gd name="connsiteY82" fmla="*/ 3186877 h 4434171"/>
                  <a:gd name="connsiteX83" fmla="*/ 7106 w 4039838"/>
                  <a:gd name="connsiteY83" fmla="*/ 3313626 h 4434171"/>
                  <a:gd name="connsiteX84" fmla="*/ 58515 w 4039838"/>
                  <a:gd name="connsiteY84" fmla="*/ 2706410 h 4434171"/>
                  <a:gd name="connsiteX85" fmla="*/ 151962 w 4039838"/>
                  <a:gd name="connsiteY85" fmla="*/ 2634616 h 4434171"/>
                  <a:gd name="connsiteX86" fmla="*/ 67184 w 4039838"/>
                  <a:gd name="connsiteY86" fmla="*/ 2373013 h 4434171"/>
                  <a:gd name="connsiteX87" fmla="*/ 233443 w 4039838"/>
                  <a:gd name="connsiteY87" fmla="*/ 2562188 h 4434171"/>
                  <a:gd name="connsiteX88" fmla="*/ 396405 w 4039838"/>
                  <a:gd name="connsiteY88" fmla="*/ 2716097 h 4434171"/>
                  <a:gd name="connsiteX89" fmla="*/ 52374 w 4039838"/>
                  <a:gd name="connsiteY89" fmla="*/ 2245317 h 4434171"/>
                  <a:gd name="connsiteX90" fmla="*/ 151962 w 4039838"/>
                  <a:gd name="connsiteY90" fmla="*/ 2227210 h 4434171"/>
                  <a:gd name="connsiteX91" fmla="*/ 216040 w 4039838"/>
                  <a:gd name="connsiteY91" fmla="*/ 1947256 h 4434171"/>
                  <a:gd name="connsiteX92" fmla="*/ 369245 w 4039838"/>
                  <a:gd name="connsiteY92" fmla="*/ 1991820 h 4434171"/>
                  <a:gd name="connsiteX93" fmla="*/ 540558 w 4039838"/>
                  <a:gd name="connsiteY93" fmla="*/ 2022453 h 4434171"/>
                  <a:gd name="connsiteX94" fmla="*/ 500830 w 4039838"/>
                  <a:gd name="connsiteY94" fmla="*/ 2262721 h 4434171"/>
                  <a:gd name="connsiteX95" fmla="*/ 613689 w 4039838"/>
                  <a:gd name="connsiteY95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494041 w 4039838"/>
                  <a:gd name="connsiteY46" fmla="*/ 2624319 h 4434171"/>
                  <a:gd name="connsiteX47" fmla="*/ 3302568 w 4039838"/>
                  <a:gd name="connsiteY47" fmla="*/ 2779471 h 4434171"/>
                  <a:gd name="connsiteX48" fmla="*/ 3275407 w 4039838"/>
                  <a:gd name="connsiteY48" fmla="*/ 2556607 h 4434171"/>
                  <a:gd name="connsiteX49" fmla="*/ 3397981 w 4039838"/>
                  <a:gd name="connsiteY49" fmla="*/ 2535028 h 4434171"/>
                  <a:gd name="connsiteX50" fmla="*/ 3501744 w 4039838"/>
                  <a:gd name="connsiteY50" fmla="*/ 2453547 h 4434171"/>
                  <a:gd name="connsiteX51" fmla="*/ 3492691 w 4039838"/>
                  <a:gd name="connsiteY51" fmla="*/ 2344905 h 4434171"/>
                  <a:gd name="connsiteX52" fmla="*/ 3592279 w 4039838"/>
                  <a:gd name="connsiteY52" fmla="*/ 2272477 h 4434171"/>
                  <a:gd name="connsiteX53" fmla="*/ 3610386 w 4039838"/>
                  <a:gd name="connsiteY53" fmla="*/ 1964660 h 4434171"/>
                  <a:gd name="connsiteX54" fmla="*/ 2940429 w 4039838"/>
                  <a:gd name="connsiteY54" fmla="*/ 2435440 h 4434171"/>
                  <a:gd name="connsiteX55" fmla="*/ 2786520 w 4039838"/>
                  <a:gd name="connsiteY55" fmla="*/ 2009926 h 4434171"/>
                  <a:gd name="connsiteX56" fmla="*/ 2379115 w 4039838"/>
                  <a:gd name="connsiteY56" fmla="*/ 2643669 h 4434171"/>
                  <a:gd name="connsiteX57" fmla="*/ 1528089 w 4039838"/>
                  <a:gd name="connsiteY57" fmla="*/ 2670830 h 4434171"/>
                  <a:gd name="connsiteX58" fmla="*/ 1434784 w 4039838"/>
                  <a:gd name="connsiteY58" fmla="*/ 2764595 h 4434171"/>
                  <a:gd name="connsiteX59" fmla="*/ 1673398 w 4039838"/>
                  <a:gd name="connsiteY59" fmla="*/ 2721086 h 4434171"/>
                  <a:gd name="connsiteX60" fmla="*/ 1456378 w 4039838"/>
                  <a:gd name="connsiteY60" fmla="*/ 3315661 h 4434171"/>
                  <a:gd name="connsiteX61" fmla="*/ 1037539 w 4039838"/>
                  <a:gd name="connsiteY61" fmla="*/ 3647452 h 4434171"/>
                  <a:gd name="connsiteX62" fmla="*/ 963684 w 4039838"/>
                  <a:gd name="connsiteY62" fmla="*/ 4187236 h 4434171"/>
                  <a:gd name="connsiteX63" fmla="*/ 978051 w 4039838"/>
                  <a:gd name="connsiteY63" fmla="*/ 4228627 h 4434171"/>
                  <a:gd name="connsiteX64" fmla="*/ 1018002 w 4039838"/>
                  <a:gd name="connsiteY64" fmla="*/ 4302248 h 4434171"/>
                  <a:gd name="connsiteX65" fmla="*/ 798071 w 4039838"/>
                  <a:gd name="connsiteY65" fmla="*/ 4289880 h 4434171"/>
                  <a:gd name="connsiteX66" fmla="*/ 823937 w 4039838"/>
                  <a:gd name="connsiteY66" fmla="*/ 4179700 h 4434171"/>
                  <a:gd name="connsiteX67" fmla="*/ 773728 w 4039838"/>
                  <a:gd name="connsiteY67" fmla="*/ 4105388 h 4434171"/>
                  <a:gd name="connsiteX68" fmla="*/ 827075 w 4039838"/>
                  <a:gd name="connsiteY68" fmla="*/ 3601622 h 4434171"/>
                  <a:gd name="connsiteX69" fmla="*/ 1022079 w 4039838"/>
                  <a:gd name="connsiteY69" fmla="*/ 3488290 h 4434171"/>
                  <a:gd name="connsiteX70" fmla="*/ 1071062 w 4039838"/>
                  <a:gd name="connsiteY70" fmla="*/ 3341159 h 4434171"/>
                  <a:gd name="connsiteX71" fmla="*/ 691977 w 4039838"/>
                  <a:gd name="connsiteY71" fmla="*/ 3539441 h 4434171"/>
                  <a:gd name="connsiteX72" fmla="*/ 595582 w 4039838"/>
                  <a:gd name="connsiteY72" fmla="*/ 4193640 h 4434171"/>
                  <a:gd name="connsiteX73" fmla="*/ 615456 w 4039838"/>
                  <a:gd name="connsiteY73" fmla="*/ 4312004 h 4434171"/>
                  <a:gd name="connsiteX74" fmla="*/ 673914 w 4039838"/>
                  <a:gd name="connsiteY74" fmla="*/ 4418856 h 4434171"/>
                  <a:gd name="connsiteX75" fmla="*/ 365531 w 4039838"/>
                  <a:gd name="connsiteY75" fmla="*/ 4408833 h 4434171"/>
                  <a:gd name="connsiteX76" fmla="*/ 405459 w 4039838"/>
                  <a:gd name="connsiteY76" fmla="*/ 4273293 h 4434171"/>
                  <a:gd name="connsiteX77" fmla="*/ 331172 w 4039838"/>
                  <a:gd name="connsiteY77" fmla="*/ 4171327 h 4434171"/>
                  <a:gd name="connsiteX78" fmla="*/ 378299 w 4039838"/>
                  <a:gd name="connsiteY78" fmla="*/ 4101278 h 4434171"/>
                  <a:gd name="connsiteX79" fmla="*/ 450726 w 4039838"/>
                  <a:gd name="connsiteY79" fmla="*/ 3721032 h 4434171"/>
                  <a:gd name="connsiteX80" fmla="*/ 405459 w 4039838"/>
                  <a:gd name="connsiteY80" fmla="*/ 3494695 h 4434171"/>
                  <a:gd name="connsiteX81" fmla="*/ 731384 w 4039838"/>
                  <a:gd name="connsiteY81" fmla="*/ 3250252 h 4434171"/>
                  <a:gd name="connsiteX82" fmla="*/ 668009 w 4039838"/>
                  <a:gd name="connsiteY82" fmla="*/ 2779471 h 4434171"/>
                  <a:gd name="connsiteX83" fmla="*/ 477887 w 4039838"/>
                  <a:gd name="connsiteY83" fmla="*/ 3186877 h 4434171"/>
                  <a:gd name="connsiteX84" fmla="*/ 7106 w 4039838"/>
                  <a:gd name="connsiteY84" fmla="*/ 3313626 h 4434171"/>
                  <a:gd name="connsiteX85" fmla="*/ 58515 w 4039838"/>
                  <a:gd name="connsiteY85" fmla="*/ 2706410 h 4434171"/>
                  <a:gd name="connsiteX86" fmla="*/ 151962 w 4039838"/>
                  <a:gd name="connsiteY86" fmla="*/ 2634616 h 4434171"/>
                  <a:gd name="connsiteX87" fmla="*/ 67184 w 4039838"/>
                  <a:gd name="connsiteY87" fmla="*/ 2373013 h 4434171"/>
                  <a:gd name="connsiteX88" fmla="*/ 233443 w 4039838"/>
                  <a:gd name="connsiteY88" fmla="*/ 2562188 h 4434171"/>
                  <a:gd name="connsiteX89" fmla="*/ 396405 w 4039838"/>
                  <a:gd name="connsiteY89" fmla="*/ 2716097 h 4434171"/>
                  <a:gd name="connsiteX90" fmla="*/ 52374 w 4039838"/>
                  <a:gd name="connsiteY90" fmla="*/ 2245317 h 4434171"/>
                  <a:gd name="connsiteX91" fmla="*/ 151962 w 4039838"/>
                  <a:gd name="connsiteY91" fmla="*/ 2227210 h 4434171"/>
                  <a:gd name="connsiteX92" fmla="*/ 216040 w 4039838"/>
                  <a:gd name="connsiteY92" fmla="*/ 1947256 h 4434171"/>
                  <a:gd name="connsiteX93" fmla="*/ 369245 w 4039838"/>
                  <a:gd name="connsiteY93" fmla="*/ 1991820 h 4434171"/>
                  <a:gd name="connsiteX94" fmla="*/ 540558 w 4039838"/>
                  <a:gd name="connsiteY94" fmla="*/ 2022453 h 4434171"/>
                  <a:gd name="connsiteX95" fmla="*/ 500830 w 4039838"/>
                  <a:gd name="connsiteY95" fmla="*/ 2262721 h 4434171"/>
                  <a:gd name="connsiteX96" fmla="*/ 613689 w 4039838"/>
                  <a:gd name="connsiteY96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675832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75832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3244 w 4039838"/>
                  <a:gd name="connsiteY78" fmla="*/ 4204524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85727 w 4039838"/>
                  <a:gd name="connsiteY2" fmla="*/ 1310058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4039838" h="4434171">
                    <a:moveTo>
                      <a:pt x="666954" y="2239574"/>
                    </a:moveTo>
                    <a:cubicBezTo>
                      <a:pt x="744611" y="2174808"/>
                      <a:pt x="730312" y="2029044"/>
                      <a:pt x="966774" y="1874125"/>
                    </a:cubicBezTo>
                    <a:cubicBezTo>
                      <a:pt x="1203236" y="1719206"/>
                      <a:pt x="1889364" y="1911634"/>
                      <a:pt x="2085727" y="1310058"/>
                    </a:cubicBezTo>
                    <a:cubicBezTo>
                      <a:pt x="2331062" y="11365"/>
                      <a:pt x="3047926" y="316042"/>
                      <a:pt x="2989853" y="213925"/>
                    </a:cubicBezTo>
                    <a:lnTo>
                      <a:pt x="2950612" y="214532"/>
                    </a:lnTo>
                    <a:cubicBezTo>
                      <a:pt x="2119680" y="306535"/>
                      <a:pt x="2137003" y="1098036"/>
                      <a:pt x="2044136" y="1204168"/>
                    </a:cubicBezTo>
                    <a:cubicBezTo>
                      <a:pt x="1893080" y="1347707"/>
                      <a:pt x="1795657" y="1280936"/>
                      <a:pt x="1747593" y="1271700"/>
                    </a:cubicBezTo>
                    <a:cubicBezTo>
                      <a:pt x="1699529" y="1262464"/>
                      <a:pt x="1703805" y="1211865"/>
                      <a:pt x="1771207" y="1195115"/>
                    </a:cubicBezTo>
                    <a:cubicBezTo>
                      <a:pt x="1844745" y="1189000"/>
                      <a:pt x="1914842" y="1168078"/>
                      <a:pt x="1926441" y="1131741"/>
                    </a:cubicBezTo>
                    <a:cubicBezTo>
                      <a:pt x="1938040" y="1095404"/>
                      <a:pt x="1821187" y="1014814"/>
                      <a:pt x="1840803" y="977091"/>
                    </a:cubicBezTo>
                    <a:cubicBezTo>
                      <a:pt x="1860419" y="939368"/>
                      <a:pt x="2030926" y="935582"/>
                      <a:pt x="2044136" y="905404"/>
                    </a:cubicBezTo>
                    <a:cubicBezTo>
                      <a:pt x="2057346" y="875226"/>
                      <a:pt x="1955002" y="804799"/>
                      <a:pt x="1920063" y="796022"/>
                    </a:cubicBezTo>
                    <a:cubicBezTo>
                      <a:pt x="1885124" y="787245"/>
                      <a:pt x="1864876" y="793707"/>
                      <a:pt x="1834503" y="852740"/>
                    </a:cubicBezTo>
                    <a:cubicBezTo>
                      <a:pt x="1798794" y="786850"/>
                      <a:pt x="1800967" y="795530"/>
                      <a:pt x="1808746" y="760549"/>
                    </a:cubicBezTo>
                    <a:cubicBezTo>
                      <a:pt x="1816525" y="725568"/>
                      <a:pt x="1852505" y="688121"/>
                      <a:pt x="1881174" y="642854"/>
                    </a:cubicBezTo>
                    <a:cubicBezTo>
                      <a:pt x="1909843" y="597587"/>
                      <a:pt x="1864740" y="507876"/>
                      <a:pt x="1980762" y="488945"/>
                    </a:cubicBezTo>
                    <a:cubicBezTo>
                      <a:pt x="1976093" y="568392"/>
                      <a:pt x="1964562" y="594296"/>
                      <a:pt x="2016905" y="593885"/>
                    </a:cubicBezTo>
                    <a:cubicBezTo>
                      <a:pt x="2148986" y="549718"/>
                      <a:pt x="2104481" y="409864"/>
                      <a:pt x="2152778" y="362196"/>
                    </a:cubicBezTo>
                    <a:cubicBezTo>
                      <a:pt x="2201075" y="314528"/>
                      <a:pt x="2282545" y="330509"/>
                      <a:pt x="2306687" y="307875"/>
                    </a:cubicBezTo>
                    <a:cubicBezTo>
                      <a:pt x="2330829" y="285241"/>
                      <a:pt x="2238786" y="258081"/>
                      <a:pt x="2297633" y="226394"/>
                    </a:cubicBezTo>
                    <a:cubicBezTo>
                      <a:pt x="2331428" y="152953"/>
                      <a:pt x="2568927" y="168456"/>
                      <a:pt x="2655597" y="130279"/>
                    </a:cubicBezTo>
                    <a:cubicBezTo>
                      <a:pt x="2696338" y="104628"/>
                      <a:pt x="2503659" y="83626"/>
                      <a:pt x="2542077" y="72485"/>
                    </a:cubicBezTo>
                    <a:cubicBezTo>
                      <a:pt x="2734983" y="-17987"/>
                      <a:pt x="2842679" y="40526"/>
                      <a:pt x="2902810" y="63432"/>
                    </a:cubicBezTo>
                    <a:cubicBezTo>
                      <a:pt x="3000519" y="48761"/>
                      <a:pt x="3025882" y="65756"/>
                      <a:pt x="3094927" y="72143"/>
                    </a:cubicBezTo>
                    <a:cubicBezTo>
                      <a:pt x="3163972" y="78530"/>
                      <a:pt x="3135177" y="138820"/>
                      <a:pt x="3166766" y="126806"/>
                    </a:cubicBezTo>
                    <a:cubicBezTo>
                      <a:pt x="3198355" y="114792"/>
                      <a:pt x="3258810" y="-2960"/>
                      <a:pt x="3284461" y="58"/>
                    </a:cubicBezTo>
                    <a:cubicBezTo>
                      <a:pt x="3310113" y="3076"/>
                      <a:pt x="3313723" y="109891"/>
                      <a:pt x="3320675" y="144913"/>
                    </a:cubicBezTo>
                    <a:cubicBezTo>
                      <a:pt x="3327627" y="179935"/>
                      <a:pt x="3324339" y="188430"/>
                      <a:pt x="3326171" y="210188"/>
                    </a:cubicBezTo>
                    <a:cubicBezTo>
                      <a:pt x="3471136" y="263806"/>
                      <a:pt x="3656510" y="309715"/>
                      <a:pt x="3741722" y="403454"/>
                    </a:cubicBezTo>
                    <a:cubicBezTo>
                      <a:pt x="3843635" y="447089"/>
                      <a:pt x="3823349" y="414938"/>
                      <a:pt x="3904994" y="433883"/>
                    </a:cubicBezTo>
                    <a:cubicBezTo>
                      <a:pt x="4003954" y="534240"/>
                      <a:pt x="4057151" y="535357"/>
                      <a:pt x="4026845" y="688121"/>
                    </a:cubicBezTo>
                    <a:cubicBezTo>
                      <a:pt x="4017023" y="722428"/>
                      <a:pt x="3918204" y="695666"/>
                      <a:pt x="3900097" y="706228"/>
                    </a:cubicBezTo>
                    <a:cubicBezTo>
                      <a:pt x="3881990" y="716790"/>
                      <a:pt x="3964979" y="747709"/>
                      <a:pt x="3918203" y="751495"/>
                    </a:cubicBezTo>
                    <a:cubicBezTo>
                      <a:pt x="3809081" y="780219"/>
                      <a:pt x="3629260" y="741401"/>
                      <a:pt x="3546215" y="744844"/>
                    </a:cubicBezTo>
                    <a:cubicBezTo>
                      <a:pt x="3496421" y="719193"/>
                      <a:pt x="3576036" y="675694"/>
                      <a:pt x="3619439" y="597586"/>
                    </a:cubicBezTo>
                    <a:cubicBezTo>
                      <a:pt x="3514104" y="734718"/>
                      <a:pt x="3375579" y="764603"/>
                      <a:pt x="3305090" y="762328"/>
                    </a:cubicBezTo>
                    <a:cubicBezTo>
                      <a:pt x="3234601" y="760053"/>
                      <a:pt x="3072210" y="850270"/>
                      <a:pt x="3097352" y="484788"/>
                    </a:cubicBezTo>
                    <a:cubicBezTo>
                      <a:pt x="3055103" y="447065"/>
                      <a:pt x="3088707" y="273987"/>
                      <a:pt x="3082798" y="587879"/>
                    </a:cubicBezTo>
                    <a:cubicBezTo>
                      <a:pt x="3076889" y="901771"/>
                      <a:pt x="2945459" y="1161290"/>
                      <a:pt x="2985697" y="1240382"/>
                    </a:cubicBezTo>
                    <a:cubicBezTo>
                      <a:pt x="3503178" y="2013498"/>
                      <a:pt x="3154694" y="1872616"/>
                      <a:pt x="3275407" y="1955606"/>
                    </a:cubicBezTo>
                    <a:cubicBezTo>
                      <a:pt x="3425347" y="1884108"/>
                      <a:pt x="3717946" y="1641491"/>
                      <a:pt x="3768429" y="1755025"/>
                    </a:cubicBezTo>
                    <a:cubicBezTo>
                      <a:pt x="3894068" y="1722422"/>
                      <a:pt x="4018439" y="1661080"/>
                      <a:pt x="4033418" y="1776687"/>
                    </a:cubicBezTo>
                    <a:cubicBezTo>
                      <a:pt x="4066448" y="1840840"/>
                      <a:pt x="3963823" y="2027990"/>
                      <a:pt x="3912332" y="2123241"/>
                    </a:cubicBezTo>
                    <a:cubicBezTo>
                      <a:pt x="3860841" y="2218492"/>
                      <a:pt x="3767999" y="2295572"/>
                      <a:pt x="3724474" y="2348196"/>
                    </a:cubicBezTo>
                    <a:cubicBezTo>
                      <a:pt x="3680949" y="2400820"/>
                      <a:pt x="3669809" y="2415470"/>
                      <a:pt x="3651182" y="2438986"/>
                    </a:cubicBezTo>
                    <a:lnTo>
                      <a:pt x="3591998" y="2557356"/>
                    </a:lnTo>
                    <a:lnTo>
                      <a:pt x="3568324" y="2536640"/>
                    </a:lnTo>
                    <a:cubicBezTo>
                      <a:pt x="3548546" y="2559144"/>
                      <a:pt x="3538334" y="2583847"/>
                      <a:pt x="3494041" y="2624319"/>
                    </a:cubicBezTo>
                    <a:cubicBezTo>
                      <a:pt x="3449748" y="2664791"/>
                      <a:pt x="3339007" y="2790756"/>
                      <a:pt x="3302568" y="2779471"/>
                    </a:cubicBezTo>
                    <a:cubicBezTo>
                      <a:pt x="3266129" y="2768186"/>
                      <a:pt x="3259505" y="2597347"/>
                      <a:pt x="3275407" y="2556607"/>
                    </a:cubicBezTo>
                    <a:cubicBezTo>
                      <a:pt x="3291309" y="2515867"/>
                      <a:pt x="3360258" y="2552205"/>
                      <a:pt x="3397981" y="2535028"/>
                    </a:cubicBezTo>
                    <a:cubicBezTo>
                      <a:pt x="3435704" y="2517851"/>
                      <a:pt x="3485959" y="2485234"/>
                      <a:pt x="3501744" y="2453547"/>
                    </a:cubicBezTo>
                    <a:cubicBezTo>
                      <a:pt x="3517529" y="2421860"/>
                      <a:pt x="3477602" y="2375083"/>
                      <a:pt x="3492691" y="2344905"/>
                    </a:cubicBezTo>
                    <a:cubicBezTo>
                      <a:pt x="3507780" y="2314727"/>
                      <a:pt x="3572663" y="2335851"/>
                      <a:pt x="3592279" y="2272477"/>
                    </a:cubicBezTo>
                    <a:cubicBezTo>
                      <a:pt x="3611895" y="2209103"/>
                      <a:pt x="3606294" y="2000130"/>
                      <a:pt x="3610386" y="1964660"/>
                    </a:cubicBezTo>
                    <a:cubicBezTo>
                      <a:pt x="3501744" y="1991820"/>
                      <a:pt x="3203000" y="2352740"/>
                      <a:pt x="2940429" y="2435440"/>
                    </a:cubicBezTo>
                    <a:cubicBezTo>
                      <a:pt x="2832345" y="2442984"/>
                      <a:pt x="2818207" y="2017471"/>
                      <a:pt x="2786520" y="2009926"/>
                    </a:cubicBezTo>
                    <a:cubicBezTo>
                      <a:pt x="2754833" y="2002381"/>
                      <a:pt x="2916105" y="2515411"/>
                      <a:pt x="2379115" y="2643669"/>
                    </a:cubicBezTo>
                    <a:cubicBezTo>
                      <a:pt x="1842125" y="2771927"/>
                      <a:pt x="1959700" y="2603598"/>
                      <a:pt x="1528089" y="2670830"/>
                    </a:cubicBezTo>
                    <a:cubicBezTo>
                      <a:pt x="1454666" y="2703118"/>
                      <a:pt x="1405542" y="2776316"/>
                      <a:pt x="1434784" y="2764595"/>
                    </a:cubicBezTo>
                    <a:cubicBezTo>
                      <a:pt x="1464026" y="2752874"/>
                      <a:pt x="1534945" y="2644657"/>
                      <a:pt x="1673398" y="2721086"/>
                    </a:cubicBezTo>
                    <a:cubicBezTo>
                      <a:pt x="1521968" y="2801654"/>
                      <a:pt x="1506638" y="3230509"/>
                      <a:pt x="1456378" y="3315661"/>
                    </a:cubicBezTo>
                    <a:cubicBezTo>
                      <a:pt x="1380282" y="3574675"/>
                      <a:pt x="1114258" y="3619944"/>
                      <a:pt x="1037539" y="3647452"/>
                    </a:cubicBezTo>
                    <a:cubicBezTo>
                      <a:pt x="1009870" y="3680458"/>
                      <a:pt x="926509" y="3834622"/>
                      <a:pt x="963684" y="4187236"/>
                    </a:cubicBezTo>
                    <a:lnTo>
                      <a:pt x="978051" y="4228627"/>
                    </a:lnTo>
                    <a:lnTo>
                      <a:pt x="1018002" y="4302248"/>
                    </a:lnTo>
                    <a:cubicBezTo>
                      <a:pt x="940505" y="4313197"/>
                      <a:pt x="865520" y="4309075"/>
                      <a:pt x="798071" y="4289880"/>
                    </a:cubicBezTo>
                    <a:cubicBezTo>
                      <a:pt x="795872" y="4235542"/>
                      <a:pt x="825982" y="4210449"/>
                      <a:pt x="823937" y="4179700"/>
                    </a:cubicBezTo>
                    <a:cubicBezTo>
                      <a:pt x="821892" y="4148951"/>
                      <a:pt x="787789" y="4150236"/>
                      <a:pt x="785800" y="4105388"/>
                    </a:cubicBezTo>
                    <a:cubicBezTo>
                      <a:pt x="919222" y="3816927"/>
                      <a:pt x="788614" y="3700703"/>
                      <a:pt x="827075" y="3601622"/>
                    </a:cubicBezTo>
                    <a:cubicBezTo>
                      <a:pt x="899479" y="3533613"/>
                      <a:pt x="870176" y="3572680"/>
                      <a:pt x="1022079" y="3488290"/>
                    </a:cubicBezTo>
                    <a:cubicBezTo>
                      <a:pt x="1088611" y="3410891"/>
                      <a:pt x="1074973" y="3387788"/>
                      <a:pt x="1071062" y="3341159"/>
                    </a:cubicBezTo>
                    <a:cubicBezTo>
                      <a:pt x="979043" y="3439132"/>
                      <a:pt x="968494" y="3494815"/>
                      <a:pt x="691977" y="3539441"/>
                    </a:cubicBezTo>
                    <a:cubicBezTo>
                      <a:pt x="584844" y="3709948"/>
                      <a:pt x="585378" y="4021895"/>
                      <a:pt x="595582" y="4193640"/>
                    </a:cubicBezTo>
                    <a:cubicBezTo>
                      <a:pt x="605786" y="4365385"/>
                      <a:pt x="602401" y="4274468"/>
                      <a:pt x="615456" y="4312004"/>
                    </a:cubicBezTo>
                    <a:cubicBezTo>
                      <a:pt x="628511" y="4349540"/>
                      <a:pt x="633017" y="4369502"/>
                      <a:pt x="673914" y="4418856"/>
                    </a:cubicBezTo>
                    <a:cubicBezTo>
                      <a:pt x="631665" y="4442998"/>
                      <a:pt x="467592" y="4437814"/>
                      <a:pt x="365531" y="4408833"/>
                    </a:cubicBezTo>
                    <a:cubicBezTo>
                      <a:pt x="360185" y="4353475"/>
                      <a:pt x="406659" y="4309859"/>
                      <a:pt x="405459" y="4273293"/>
                    </a:cubicBezTo>
                    <a:cubicBezTo>
                      <a:pt x="404259" y="4236727"/>
                      <a:pt x="371652" y="4238619"/>
                      <a:pt x="358333" y="4189435"/>
                    </a:cubicBezTo>
                    <a:cubicBezTo>
                      <a:pt x="374321" y="4149043"/>
                      <a:pt x="362900" y="4179345"/>
                      <a:pt x="378299" y="4101278"/>
                    </a:cubicBezTo>
                    <a:cubicBezTo>
                      <a:pt x="393698" y="4023211"/>
                      <a:pt x="446199" y="3822129"/>
                      <a:pt x="450726" y="3721032"/>
                    </a:cubicBezTo>
                    <a:cubicBezTo>
                      <a:pt x="455253" y="3619935"/>
                      <a:pt x="358683" y="3573158"/>
                      <a:pt x="405459" y="3494695"/>
                    </a:cubicBezTo>
                    <a:cubicBezTo>
                      <a:pt x="452235" y="3416232"/>
                      <a:pt x="687626" y="3369456"/>
                      <a:pt x="731384" y="3250252"/>
                    </a:cubicBezTo>
                    <a:cubicBezTo>
                      <a:pt x="775142" y="3131048"/>
                      <a:pt x="646884" y="2934890"/>
                      <a:pt x="668009" y="2779471"/>
                    </a:cubicBezTo>
                    <a:cubicBezTo>
                      <a:pt x="535226" y="2895657"/>
                      <a:pt x="569930" y="3007316"/>
                      <a:pt x="477887" y="3186877"/>
                    </a:cubicBezTo>
                    <a:cubicBezTo>
                      <a:pt x="367736" y="3275903"/>
                      <a:pt x="236460" y="3324188"/>
                      <a:pt x="7106" y="3313626"/>
                    </a:cubicBezTo>
                    <a:cubicBezTo>
                      <a:pt x="-59286" y="3230636"/>
                      <a:pt x="369350" y="3226984"/>
                      <a:pt x="58515" y="2706410"/>
                    </a:cubicBezTo>
                    <a:cubicBezTo>
                      <a:pt x="82658" y="2593242"/>
                      <a:pt x="153471" y="2688937"/>
                      <a:pt x="151962" y="2634616"/>
                    </a:cubicBezTo>
                    <a:cubicBezTo>
                      <a:pt x="150453" y="2580295"/>
                      <a:pt x="-675" y="2606378"/>
                      <a:pt x="67184" y="2373013"/>
                    </a:cubicBezTo>
                    <a:cubicBezTo>
                      <a:pt x="171040" y="2366766"/>
                      <a:pt x="124381" y="2531124"/>
                      <a:pt x="233443" y="2562188"/>
                    </a:cubicBezTo>
                    <a:cubicBezTo>
                      <a:pt x="322013" y="2597043"/>
                      <a:pt x="351427" y="2743857"/>
                      <a:pt x="396405" y="2716097"/>
                    </a:cubicBezTo>
                    <a:cubicBezTo>
                      <a:pt x="433033" y="2617356"/>
                      <a:pt x="55536" y="2318447"/>
                      <a:pt x="52374" y="2245317"/>
                    </a:cubicBezTo>
                    <a:cubicBezTo>
                      <a:pt x="78438" y="2230642"/>
                      <a:pt x="124684" y="2276887"/>
                      <a:pt x="151962" y="2227210"/>
                    </a:cubicBezTo>
                    <a:cubicBezTo>
                      <a:pt x="179240" y="2177533"/>
                      <a:pt x="17514" y="2011864"/>
                      <a:pt x="216040" y="1947256"/>
                    </a:cubicBezTo>
                    <a:cubicBezTo>
                      <a:pt x="348287" y="1921241"/>
                      <a:pt x="315159" y="1979287"/>
                      <a:pt x="369245" y="1991820"/>
                    </a:cubicBezTo>
                    <a:cubicBezTo>
                      <a:pt x="423331" y="2004353"/>
                      <a:pt x="488387" y="1962683"/>
                      <a:pt x="540558" y="2022453"/>
                    </a:cubicBezTo>
                    <a:cubicBezTo>
                      <a:pt x="608418" y="2156447"/>
                      <a:pt x="509519" y="2161438"/>
                      <a:pt x="500830" y="2262721"/>
                    </a:cubicBezTo>
                    <a:cubicBezTo>
                      <a:pt x="513019" y="2301374"/>
                      <a:pt x="589297" y="2304340"/>
                      <a:pt x="666954" y="223957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DB369B70-59C1-47CE-8428-69355A780A85}"/>
                  </a:ext>
                </a:extLst>
              </p:cNvPr>
              <p:cNvSpPr/>
              <p:nvPr/>
            </p:nvSpPr>
            <p:spPr>
              <a:xfrm>
                <a:off x="4153767" y="2145670"/>
                <a:ext cx="81481" cy="8148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425ED5A-E7A4-45E0-B9DE-F5819164A6E2}"/>
                  </a:ext>
                </a:extLst>
              </p:cNvPr>
              <p:cNvSpPr/>
              <p:nvPr/>
            </p:nvSpPr>
            <p:spPr>
              <a:xfrm>
                <a:off x="1096714" y="4027502"/>
                <a:ext cx="319889" cy="369464"/>
              </a:xfrm>
              <a:custGeom>
                <a:avLst/>
                <a:gdLst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40552"/>
                  <a:gd name="connsiteY0" fmla="*/ 7127 h 372283"/>
                  <a:gd name="connsiteX1" fmla="*/ 307818 w 340552"/>
                  <a:gd name="connsiteY1" fmla="*/ 372283 h 372283"/>
                  <a:gd name="connsiteX2" fmla="*/ 319889 w 340552"/>
                  <a:gd name="connsiteY2" fmla="*/ 148965 h 372283"/>
                  <a:gd name="connsiteX3" fmla="*/ 0 w 340552"/>
                  <a:gd name="connsiteY3" fmla="*/ 7127 h 372283"/>
                  <a:gd name="connsiteX0" fmla="*/ 0 w 319889"/>
                  <a:gd name="connsiteY0" fmla="*/ 7127 h 372283"/>
                  <a:gd name="connsiteX1" fmla="*/ 307818 w 319889"/>
                  <a:gd name="connsiteY1" fmla="*/ 372283 h 372283"/>
                  <a:gd name="connsiteX2" fmla="*/ 319889 w 319889"/>
                  <a:gd name="connsiteY2" fmla="*/ 148965 h 372283"/>
                  <a:gd name="connsiteX3" fmla="*/ 0 w 319889"/>
                  <a:gd name="connsiteY3" fmla="*/ 7127 h 372283"/>
                  <a:gd name="connsiteX0" fmla="*/ 0 w 319889"/>
                  <a:gd name="connsiteY0" fmla="*/ 4308 h 369464"/>
                  <a:gd name="connsiteX1" fmla="*/ 307818 w 319889"/>
                  <a:gd name="connsiteY1" fmla="*/ 369464 h 369464"/>
                  <a:gd name="connsiteX2" fmla="*/ 319889 w 319889"/>
                  <a:gd name="connsiteY2" fmla="*/ 146146 h 369464"/>
                  <a:gd name="connsiteX3" fmla="*/ 0 w 319889"/>
                  <a:gd name="connsiteY3" fmla="*/ 4308 h 36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889" h="369464">
                    <a:moveTo>
                      <a:pt x="0" y="4308"/>
                    </a:moveTo>
                    <a:cubicBezTo>
                      <a:pt x="7042" y="183366"/>
                      <a:pt x="254503" y="345824"/>
                      <a:pt x="307818" y="369464"/>
                    </a:cubicBezTo>
                    <a:cubicBezTo>
                      <a:pt x="303794" y="245230"/>
                      <a:pt x="304800" y="219579"/>
                      <a:pt x="319889" y="146146"/>
                    </a:cubicBezTo>
                    <a:cubicBezTo>
                      <a:pt x="93553" y="184372"/>
                      <a:pt x="2012" y="-32912"/>
                      <a:pt x="0" y="430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37000">
                    <a:srgbClr val="FFFF99"/>
                  </a:gs>
                  <a:gs pos="100000">
                    <a:schemeClr val="accent4">
                      <a:lumMod val="40000"/>
                      <a:lumOff val="60000"/>
                    </a:schemeClr>
                  </a:gs>
                </a:gsLst>
                <a:lin ang="5400000" scaled="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6217457-D42A-482E-B33A-63967C53A6B5}"/>
                  </a:ext>
                </a:extLst>
              </p:cNvPr>
              <p:cNvSpPr/>
              <p:nvPr/>
            </p:nvSpPr>
            <p:spPr>
              <a:xfrm>
                <a:off x="4538354" y="3672178"/>
                <a:ext cx="92963" cy="235426"/>
              </a:xfrm>
              <a:custGeom>
                <a:avLst/>
                <a:gdLst>
                  <a:gd name="connsiteX0" fmla="*/ 29407 w 98101"/>
                  <a:gd name="connsiteY0" fmla="*/ 30493 h 205256"/>
                  <a:gd name="connsiteX1" fmla="*/ 97902 w 98101"/>
                  <a:gd name="connsiteY1" fmla="*/ 16794 h 205256"/>
                  <a:gd name="connsiteX2" fmla="*/ 5434 w 98101"/>
                  <a:gd name="connsiteY2" fmla="*/ 205153 h 205256"/>
                  <a:gd name="connsiteX3" fmla="*/ 29407 w 98101"/>
                  <a:gd name="connsiteY3" fmla="*/ 30493 h 205256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1155"/>
                  <a:gd name="connsiteY0" fmla="*/ 19669 h 201184"/>
                  <a:gd name="connsiteX1" fmla="*/ 100660 w 101155"/>
                  <a:gd name="connsiteY1" fmla="*/ 12819 h 201184"/>
                  <a:gd name="connsiteX2" fmla="*/ 8192 w 101155"/>
                  <a:gd name="connsiteY2" fmla="*/ 201178 h 201184"/>
                  <a:gd name="connsiteX3" fmla="*/ 15041 w 101155"/>
                  <a:gd name="connsiteY3" fmla="*/ 19669 h 201184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5042 w 101156"/>
                  <a:gd name="connsiteY0" fmla="*/ 19669 h 235431"/>
                  <a:gd name="connsiteX1" fmla="*/ 100661 w 101156"/>
                  <a:gd name="connsiteY1" fmla="*/ 12819 h 235431"/>
                  <a:gd name="connsiteX2" fmla="*/ 8193 w 101156"/>
                  <a:gd name="connsiteY2" fmla="*/ 235426 h 235431"/>
                  <a:gd name="connsiteX3" fmla="*/ 15042 w 101156"/>
                  <a:gd name="connsiteY3" fmla="*/ 19669 h 235431"/>
                  <a:gd name="connsiteX0" fmla="*/ 6849 w 92963"/>
                  <a:gd name="connsiteY0" fmla="*/ 19669 h 235426"/>
                  <a:gd name="connsiteX1" fmla="*/ 92468 w 92963"/>
                  <a:gd name="connsiteY1" fmla="*/ 12819 h 235426"/>
                  <a:gd name="connsiteX2" fmla="*/ 0 w 92963"/>
                  <a:gd name="connsiteY2" fmla="*/ 235426 h 235426"/>
                  <a:gd name="connsiteX3" fmla="*/ 6849 w 92963"/>
                  <a:gd name="connsiteY3" fmla="*/ 19669 h 235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963" h="235426">
                    <a:moveTo>
                      <a:pt x="6849" y="19669"/>
                    </a:moveTo>
                    <a:cubicBezTo>
                      <a:pt x="77055" y="12249"/>
                      <a:pt x="96464" y="-16291"/>
                      <a:pt x="92468" y="12819"/>
                    </a:cubicBezTo>
                    <a:cubicBezTo>
                      <a:pt x="88473" y="41929"/>
                      <a:pt x="14270" y="234284"/>
                      <a:pt x="0" y="235426"/>
                    </a:cubicBezTo>
                    <a:lnTo>
                      <a:pt x="6849" y="1966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4DAE228-5936-4BEF-939F-C884AB0B9B4A}"/>
                </a:ext>
              </a:extLst>
            </p:cNvPr>
            <p:cNvSpPr txBox="1"/>
            <p:nvPr/>
          </p:nvSpPr>
          <p:spPr>
            <a:xfrm>
              <a:off x="7505370" y="403816"/>
              <a:ext cx="1919334" cy="1710290"/>
            </a:xfrm>
            <a:prstGeom prst="rect">
              <a:avLst/>
            </a:prstGeom>
            <a:noFill/>
          </p:spPr>
          <p:txBody>
            <a:bodyPr wrap="none" rtlCol="0">
              <a:prstTxWarp prst="textArchUp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DARLING DOWNS</a:t>
              </a:r>
              <a:endParaRPr kumimoji="0" lang="en-AU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2B35A92-3AFE-412C-8111-1E13A6E48D51}"/>
                </a:ext>
              </a:extLst>
            </p:cNvPr>
            <p:cNvSpPr txBox="1"/>
            <p:nvPr/>
          </p:nvSpPr>
          <p:spPr>
            <a:xfrm>
              <a:off x="7295037" y="324180"/>
              <a:ext cx="2340000" cy="2270485"/>
            </a:xfrm>
            <a:prstGeom prst="rect">
              <a:avLst/>
            </a:prstGeom>
            <a:noFill/>
          </p:spPr>
          <p:txBody>
            <a:bodyPr wrap="none" rtlCol="0">
              <a:prstTxWarp prst="textArchDown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RESIDENTS ASSOCIATION</a:t>
              </a:r>
              <a:endParaRPr kumimoji="0" lang="en-AU" sz="2400" b="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5EE628F-6377-4F2A-9CB4-87F2AC0BAB67}"/>
              </a:ext>
            </a:extLst>
          </p:cNvPr>
          <p:cNvSpPr txBox="1"/>
          <p:nvPr/>
        </p:nvSpPr>
        <p:spPr>
          <a:xfrm>
            <a:off x="4185701" y="4755956"/>
            <a:ext cx="419602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19138" marR="0" lvl="0" indent="-7191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AU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Deed</a:t>
            </a:r>
          </a:p>
          <a:p>
            <a:pPr marL="719138" marR="0" lvl="0" indent="-7191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AU" sz="36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Workstreams</a:t>
            </a:r>
          </a:p>
        </p:txBody>
      </p:sp>
    </p:spTree>
    <p:extLst>
      <p:ext uri="{BB962C8B-B14F-4D97-AF65-F5344CB8AC3E}">
        <p14:creationId xmlns:p14="http://schemas.microsoft.com/office/powerpoint/2010/main" val="97110557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1F14EAB-D063-4FDB-8095-A1FE27AFE5D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694"/>
          <a:stretch/>
        </p:blipFill>
        <p:spPr>
          <a:xfrm>
            <a:off x="-1" y="1462089"/>
            <a:ext cx="12192001" cy="53959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97B6FCB-5A1E-4769-B92C-86F2AC3F57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46621"/>
            <a:ext cx="10515600" cy="1325563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GB" sz="5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VOTE ON AGENDA ITEM 5</a:t>
            </a:r>
            <a:endParaRPr lang="en-AU" sz="5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66DBBB-217D-4DA4-B0C5-86048893FDAD}"/>
              </a:ext>
            </a:extLst>
          </p:cNvPr>
          <p:cNvSpPr txBox="1"/>
          <p:nvPr/>
        </p:nvSpPr>
        <p:spPr>
          <a:xfrm>
            <a:off x="681228" y="1720840"/>
            <a:ext cx="10829544" cy="1200329"/>
          </a:xfrm>
          <a:prstGeom prst="rect">
            <a:avLst/>
          </a:prstGeom>
          <a:solidFill>
            <a:srgbClr val="FFFFFF">
              <a:alpha val="50196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Resolution: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accept the DDRA Committee</a:t>
            </a:r>
            <a:r>
              <a:rPr lang="en-GB" sz="3600" dirty="0">
                <a:solidFill>
                  <a:prstClr val="black"/>
                </a:solidFill>
                <a:latin typeface="Calibri" panose="020F0502020204030204"/>
              </a:rPr>
              <a:t>’s Report</a:t>
            </a: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en-AU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B51BD45-9740-46EB-8270-30A32E2E1F75}"/>
              </a:ext>
            </a:extLst>
          </p:cNvPr>
          <p:cNvSpPr txBox="1"/>
          <p:nvPr/>
        </p:nvSpPr>
        <p:spPr>
          <a:xfrm>
            <a:off x="982133" y="5211245"/>
            <a:ext cx="306712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rPr>
              <a:t>Proposer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3BACF04-29BB-4442-A239-AE5BFB7AE015}"/>
              </a:ext>
            </a:extLst>
          </p:cNvPr>
          <p:cNvSpPr txBox="1"/>
          <p:nvPr/>
        </p:nvSpPr>
        <p:spPr>
          <a:xfrm>
            <a:off x="4932412" y="5211245"/>
            <a:ext cx="315766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bg1"/>
                  </a:solidFill>
                </a:ln>
                <a:solidFill>
                  <a:srgbClr val="0000FF"/>
                </a:solidFill>
              </a:rPr>
              <a:t>Seconder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F7474F3-C60F-48C0-B2EB-AF04E6303FFF}"/>
              </a:ext>
            </a:extLst>
          </p:cNvPr>
          <p:cNvSpPr txBox="1"/>
          <p:nvPr/>
        </p:nvSpPr>
        <p:spPr>
          <a:xfrm>
            <a:off x="9547425" y="5211245"/>
            <a:ext cx="166244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</a:rPr>
              <a:t>Vote</a:t>
            </a:r>
          </a:p>
        </p:txBody>
      </p:sp>
    </p:spTree>
    <p:extLst>
      <p:ext uri="{BB962C8B-B14F-4D97-AF65-F5344CB8AC3E}">
        <p14:creationId xmlns:p14="http://schemas.microsoft.com/office/powerpoint/2010/main" val="1067936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5" grpId="0"/>
      <p:bldP spid="6" grpId="0"/>
      <p:bldP spid="7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740664"/>
          </a:xfrm>
        </p:spPr>
        <p:txBody>
          <a:bodyPr>
            <a:noAutofit/>
            <a:scene3d>
              <a:camera prst="orthographicFront"/>
              <a:lightRig rig="threePt" dir="t"/>
            </a:scene3d>
            <a:sp3d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AGENDA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C702A-860B-4841-BEE9-A3A142BBEA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9184" y="1170433"/>
            <a:ext cx="11862816" cy="542544"/>
          </a:xfrm>
        </p:spPr>
        <p:txBody>
          <a:bodyPr>
            <a:noAutofit/>
          </a:bodyPr>
          <a:lstStyle/>
          <a:p>
            <a:pPr marL="539750" lvl="0" indent="-539750">
              <a:buClr>
                <a:srgbClr val="FF0000"/>
              </a:buClr>
              <a:buSzPct val="100000"/>
              <a:buFont typeface="+mj-lt"/>
              <a:buAutoNum type="arabicPeriod" startAt="6"/>
            </a:pPr>
            <a:r>
              <a:rPr lang="en-US" dirty="0"/>
              <a:t>Present/consider and vote to accept/otherwise the </a:t>
            </a:r>
            <a:r>
              <a:rPr lang="en-US" dirty="0">
                <a:solidFill>
                  <a:srgbClr val="0000FF"/>
                </a:solidFill>
              </a:rPr>
              <a:t>DDRA Treasurer’s Report </a:t>
            </a:r>
            <a:endParaRPr lang="en-US" sz="3200" dirty="0">
              <a:solidFill>
                <a:srgbClr val="0000FF"/>
              </a:solidFill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AB270E7-6F3A-4176-A03C-6DC327B501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2660490"/>
              </p:ext>
            </p:extLst>
          </p:nvPr>
        </p:nvGraphicFramePr>
        <p:xfrm>
          <a:off x="449094" y="1712977"/>
          <a:ext cx="8547100" cy="2695575"/>
        </p:xfrm>
        <a:graphic>
          <a:graphicData uri="http://schemas.openxmlformats.org/drawingml/2006/table">
            <a:tbl>
              <a:tblPr firstRow="1" firstCol="1" bandRow="1"/>
              <a:tblGrid>
                <a:gridCol w="7124700">
                  <a:extLst>
                    <a:ext uri="{9D8B030D-6E8A-4147-A177-3AD203B41FA5}">
                      <a16:colId xmlns:a16="http://schemas.microsoft.com/office/drawing/2014/main" val="691638070"/>
                    </a:ext>
                  </a:extLst>
                </a:gridCol>
                <a:gridCol w="1422400">
                  <a:extLst>
                    <a:ext uri="{9D8B030D-6E8A-4147-A177-3AD203B41FA5}">
                      <a16:colId xmlns:a16="http://schemas.microsoft.com/office/drawing/2014/main" val="2946000237"/>
                    </a:ext>
                  </a:extLst>
                </a:gridCol>
              </a:tblGrid>
              <a:tr h="333375"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Funds in </a:t>
                      </a:r>
                      <a:r>
                        <a:rPr lang="en-US" sz="2000" b="0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</a:rPr>
                        <a:t>Working Account </a:t>
                      </a:r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at the beginning of the FY (1 July 22)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9,389.05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60855170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Revenue received since the beginning of the FY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$ 15,000.00  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28868694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Expenditures since the beginning of the FY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8,750.17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74596657"/>
                  </a:ext>
                </a:extLst>
              </a:tr>
              <a:tr h="238125">
                <a:tc>
                  <a:txBody>
                    <a:bodyPr/>
                    <a:lstStyle/>
                    <a:p>
                      <a:pPr algn="l" rtl="0" fontAlgn="ctr"/>
                      <a:r>
                        <a:rPr lang="en-A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Bank Fees (WS0)</a:t>
                      </a:r>
                    </a:p>
                  </a:txBody>
                  <a:tcPr marL="171450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                 7.60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74167055"/>
                  </a:ext>
                </a:extLst>
              </a:tr>
              <a:tr h="238125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Limestone &amp; Groundwork for Day Yards (Rods Equine Solutions) (WS1)</a:t>
                      </a:r>
                    </a:p>
                  </a:txBody>
                  <a:tcPr marL="171450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         1,556.72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74962982"/>
                  </a:ext>
                </a:extLst>
              </a:tr>
              <a:tr h="238125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Payment to the Shire for the Day Yards (WS1)</a:t>
                      </a:r>
                    </a:p>
                  </a:txBody>
                  <a:tcPr marL="171450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         6,500.00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38239792"/>
                  </a:ext>
                </a:extLst>
              </a:tr>
              <a:tr h="238125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Other Expenditures (Tractor Fuel, Signs, Posts for Signs, Brackets for Day Yards)</a:t>
                      </a:r>
                    </a:p>
                  </a:txBody>
                  <a:tcPr marL="171450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            685.85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29769046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Calculated balance of Working Account on 12 Sep 2022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AU" sz="2000" b="1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</a:rPr>
                        <a:t>$ 15,638.88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6922837"/>
                  </a:ext>
                </a:extLst>
              </a:tr>
              <a:tr h="409575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Actual cash at Bank for the Working Account on 12 Sep 2022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$ 15,638.88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347830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5C48AC8-CCC3-4544-A2C5-C3BD02B0BA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4353181"/>
              </p:ext>
            </p:extLst>
          </p:nvPr>
        </p:nvGraphicFramePr>
        <p:xfrm>
          <a:off x="449094" y="4696967"/>
          <a:ext cx="8547100" cy="1905000"/>
        </p:xfrm>
        <a:graphic>
          <a:graphicData uri="http://schemas.openxmlformats.org/drawingml/2006/table">
            <a:tbl>
              <a:tblPr firstRow="1" firstCol="1" bandRow="1"/>
              <a:tblGrid>
                <a:gridCol w="7124700">
                  <a:extLst>
                    <a:ext uri="{9D8B030D-6E8A-4147-A177-3AD203B41FA5}">
                      <a16:colId xmlns:a16="http://schemas.microsoft.com/office/drawing/2014/main" val="2535085394"/>
                    </a:ext>
                  </a:extLst>
                </a:gridCol>
                <a:gridCol w="1422400">
                  <a:extLst>
                    <a:ext uri="{9D8B030D-6E8A-4147-A177-3AD203B41FA5}">
                      <a16:colId xmlns:a16="http://schemas.microsoft.com/office/drawing/2014/main" val="4134423867"/>
                    </a:ext>
                  </a:extLst>
                </a:gridCol>
              </a:tblGrid>
              <a:tr h="333375"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Funds in </a:t>
                      </a:r>
                      <a:r>
                        <a:rPr lang="en-US" sz="2000" b="0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</a:rPr>
                        <a:t>WS20 Account </a:t>
                      </a:r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at the beginning of the FY (1 July 22)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   784.85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8433704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Revenue received since the beginning of the FY </a:t>
                      </a:r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(Sponsors &amp; Interest)</a:t>
                      </a:r>
                      <a:endParaRPr lang="en-US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1,374.41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75560231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Expenditures since the beginning of the FY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 1921.74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90863540"/>
                  </a:ext>
                </a:extLst>
              </a:tr>
              <a:tr h="238125">
                <a:tc>
                  <a:txBody>
                    <a:bodyPr/>
                    <a:lstStyle/>
                    <a:p>
                      <a:pPr algn="l" rtl="0" fontAlgn="ctr"/>
                      <a:r>
                        <a:rPr lang="pl-PL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to Z Signs (WS12)</a:t>
                      </a:r>
                      <a:r>
                        <a:rPr lang="en-A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&amp; Site Development </a:t>
                      </a:r>
                      <a:endParaRPr lang="pl-PL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          1921.74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2308539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Calculated balance of WS20 Account on 12 Sep 2022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AU" sz="2000" b="1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</a:rPr>
                        <a:t>$      237.52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99776842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Actual cash at Bank for the WS20 Account on 12 Sep 2022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rtl="0" fontAlgn="ctr"/>
                      <a:r>
                        <a:rPr lang="en-AU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$      237.52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83314996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8EA6875-D46B-49D4-8F52-3E9EFB09D275}"/>
              </a:ext>
            </a:extLst>
          </p:cNvPr>
          <p:cNvSpPr txBox="1"/>
          <p:nvPr/>
        </p:nvSpPr>
        <p:spPr>
          <a:xfrm>
            <a:off x="9339684" y="2599099"/>
            <a:ext cx="240322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dirty="0"/>
              <a:t>Total Funds Available</a:t>
            </a:r>
          </a:p>
          <a:p>
            <a:pPr algn="ctr"/>
            <a:r>
              <a:rPr lang="en-AU" sz="3600" b="1" dirty="0"/>
              <a:t>$ 15,876.40</a:t>
            </a:r>
          </a:p>
        </p:txBody>
      </p:sp>
      <p:sp>
        <p:nvSpPr>
          <p:cNvPr id="4" name="Rectangle: Rounded Corners 3">
            <a:hlinkClick r:id="rId2" action="ppaction://hlinkfile"/>
            <a:extLst>
              <a:ext uri="{FF2B5EF4-FFF2-40B4-BE49-F238E27FC236}">
                <a16:creationId xmlns:a16="http://schemas.microsoft.com/office/drawing/2014/main" id="{1DDF523F-6973-4E4B-9E55-2FCF88EBF68B}"/>
              </a:ext>
            </a:extLst>
          </p:cNvPr>
          <p:cNvSpPr/>
          <p:nvPr/>
        </p:nvSpPr>
        <p:spPr>
          <a:xfrm>
            <a:off x="9902757" y="6138153"/>
            <a:ext cx="1702341" cy="46381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dirty="0">
                <a:solidFill>
                  <a:schemeClr val="bg1">
                    <a:lumMod val="50000"/>
                  </a:schemeClr>
                </a:solidFill>
              </a:rPr>
              <a:t>Last FY</a:t>
            </a:r>
          </a:p>
        </p:txBody>
      </p:sp>
    </p:spTree>
    <p:extLst>
      <p:ext uri="{BB962C8B-B14F-4D97-AF65-F5344CB8AC3E}">
        <p14:creationId xmlns:p14="http://schemas.microsoft.com/office/powerpoint/2010/main" val="1257271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  <p:bldP spid="7" grpId="0"/>
      <p:bldP spid="4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1F14EAB-D063-4FDB-8095-A1FE27AFE5D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694"/>
          <a:stretch/>
        </p:blipFill>
        <p:spPr>
          <a:xfrm>
            <a:off x="-1" y="1462089"/>
            <a:ext cx="12192001" cy="53959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97B6FCB-5A1E-4769-B92C-86F2AC3F57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46621"/>
            <a:ext cx="10515600" cy="1325563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GB" sz="5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VOTE ON AGENDA ITEM 6</a:t>
            </a:r>
            <a:endParaRPr lang="en-AU" sz="5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66DBBB-217D-4DA4-B0C5-86048893FDAD}"/>
              </a:ext>
            </a:extLst>
          </p:cNvPr>
          <p:cNvSpPr txBox="1"/>
          <p:nvPr/>
        </p:nvSpPr>
        <p:spPr>
          <a:xfrm>
            <a:off x="681228" y="1720840"/>
            <a:ext cx="10829544" cy="1200329"/>
          </a:xfrm>
          <a:prstGeom prst="rect">
            <a:avLst/>
          </a:prstGeom>
          <a:solidFill>
            <a:srgbClr val="FFFFFF">
              <a:alpha val="50196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Resolution: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accept the DDRA Treasurer’s</a:t>
            </a:r>
            <a:r>
              <a:rPr lang="en-GB" sz="3600" dirty="0">
                <a:solidFill>
                  <a:prstClr val="black"/>
                </a:solidFill>
                <a:latin typeface="Calibri" panose="020F0502020204030204"/>
              </a:rPr>
              <a:t> Report</a:t>
            </a: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en-AU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0F7B523-3FAB-4A1B-B0BA-99FA16BEB647}"/>
              </a:ext>
            </a:extLst>
          </p:cNvPr>
          <p:cNvSpPr txBox="1"/>
          <p:nvPr/>
        </p:nvSpPr>
        <p:spPr>
          <a:xfrm>
            <a:off x="982133" y="5211245"/>
            <a:ext cx="306712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rPr>
              <a:t>Proposer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D34F5EE-2DB3-45F4-9514-72D703FE8117}"/>
              </a:ext>
            </a:extLst>
          </p:cNvPr>
          <p:cNvSpPr txBox="1"/>
          <p:nvPr/>
        </p:nvSpPr>
        <p:spPr>
          <a:xfrm>
            <a:off x="4932412" y="5211245"/>
            <a:ext cx="315766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bg1"/>
                  </a:solidFill>
                </a:ln>
                <a:solidFill>
                  <a:srgbClr val="0000FF"/>
                </a:solidFill>
              </a:rPr>
              <a:t>Seconder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F99A0BF-AB00-40A5-AF26-BAFD68197F61}"/>
              </a:ext>
            </a:extLst>
          </p:cNvPr>
          <p:cNvSpPr txBox="1"/>
          <p:nvPr/>
        </p:nvSpPr>
        <p:spPr>
          <a:xfrm>
            <a:off x="9547425" y="5211245"/>
            <a:ext cx="166244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</a:rPr>
              <a:t>Vote</a:t>
            </a:r>
          </a:p>
        </p:txBody>
      </p:sp>
    </p:spTree>
    <p:extLst>
      <p:ext uri="{BB962C8B-B14F-4D97-AF65-F5344CB8AC3E}">
        <p14:creationId xmlns:p14="http://schemas.microsoft.com/office/powerpoint/2010/main" val="2969299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5" grpId="0"/>
      <p:bldP spid="6" grpId="0"/>
      <p:bldP spid="7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740664"/>
          </a:xfrm>
        </p:spPr>
        <p:txBody>
          <a:bodyPr>
            <a:noAutofit/>
            <a:scene3d>
              <a:camera prst="orthographicFront"/>
              <a:lightRig rig="threePt" dir="t"/>
            </a:scene3d>
            <a:sp3d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AGENDA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C702A-860B-4841-BEE9-A3A142BBEA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68553"/>
            <a:ext cx="10707806" cy="1859280"/>
          </a:xfrm>
        </p:spPr>
        <p:txBody>
          <a:bodyPr>
            <a:normAutofit/>
          </a:bodyPr>
          <a:lstStyle/>
          <a:p>
            <a:pPr marL="539750" lvl="0" indent="-539750">
              <a:buClr>
                <a:srgbClr val="FF0000"/>
              </a:buClr>
              <a:buSzPct val="100000"/>
              <a:buFont typeface="+mj-lt"/>
              <a:buAutoNum type="arabicPeriod" startAt="7"/>
            </a:pPr>
            <a:r>
              <a:rPr lang="en-US" sz="3200" dirty="0"/>
              <a:t>Discuss and vote on other Agenda items raised by DDRA members, in accordance with Clause 18 of the DDRA Rules of Association </a:t>
            </a:r>
            <a:r>
              <a:rPr lang="en-US" b="1" dirty="0">
                <a:solidFill>
                  <a:srgbClr val="0000FF"/>
                </a:solidFill>
              </a:rPr>
              <a:t>(Bruce)</a:t>
            </a:r>
            <a:endParaRPr lang="en-US" sz="3600" b="1" dirty="0">
              <a:solidFill>
                <a:srgbClr val="0000FF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F8BDF7F-56DD-44C0-BCB0-7641DF68C195}"/>
              </a:ext>
            </a:extLst>
          </p:cNvPr>
          <p:cNvSpPr txBox="1"/>
          <p:nvPr/>
        </p:nvSpPr>
        <p:spPr>
          <a:xfrm>
            <a:off x="742097" y="3227833"/>
            <a:ext cx="1070780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7200" dirty="0">
                <a:solidFill>
                  <a:srgbClr val="FF0000"/>
                </a:solidFill>
              </a:rPr>
              <a:t>No issues were raised for discussion</a:t>
            </a:r>
            <a:endParaRPr lang="en-AU" sz="7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305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  <p:bldP spid="5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eamwork | Psychology Today">
            <a:extLst>
              <a:ext uri="{FF2B5EF4-FFF2-40B4-BE49-F238E27FC236}">
                <a16:creationId xmlns:a16="http://schemas.microsoft.com/office/drawing/2014/main" id="{A771F7AC-6EC3-427C-90E0-D17EAA6A801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3" r="3449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740664"/>
          </a:xfrm>
          <a:scene3d>
            <a:camera prst="orthographicFront"/>
            <a:lightRig rig="threePt" dir="t"/>
          </a:scene3d>
          <a:sp3d>
            <a:bevelT/>
          </a:sp3d>
        </p:spPr>
        <p:txBody>
          <a:bodyPr>
            <a:noAutofit/>
            <a:sp3d extrusionH="57150"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AGENDA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C702A-860B-4841-BEE9-A3A142BBEA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5922" y="2316875"/>
            <a:ext cx="11297541" cy="2061488"/>
          </a:xfrm>
          <a:solidFill>
            <a:srgbClr val="FFFFFF">
              <a:alpha val="69804"/>
            </a:srgbClr>
          </a:solidFill>
        </p:spPr>
        <p:txBody>
          <a:bodyPr>
            <a:normAutofit/>
          </a:bodyPr>
          <a:lstStyle/>
          <a:p>
            <a:pPr marL="720725" lvl="0" indent="-720725">
              <a:buClr>
                <a:srgbClr val="FF0000"/>
              </a:buClr>
              <a:buSzPct val="100000"/>
              <a:buFont typeface="+mj-lt"/>
              <a:buAutoNum type="arabicPeriod" startAt="8"/>
            </a:pPr>
            <a:r>
              <a:rPr lang="en-US" sz="4400" dirty="0"/>
              <a:t>Call for additional Committee and Working Group Members &amp; Vote for their inclusion </a:t>
            </a:r>
            <a:r>
              <a:rPr lang="en-US" sz="4400" dirty="0">
                <a:solidFill>
                  <a:srgbClr val="0000FF"/>
                </a:solidFill>
              </a:rPr>
              <a:t>(Bruce)</a:t>
            </a:r>
            <a:endParaRPr lang="en-US" sz="60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422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1F14EAB-D063-4FDB-8095-A1FE27AFE5D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694"/>
          <a:stretch/>
        </p:blipFill>
        <p:spPr>
          <a:xfrm>
            <a:off x="-1" y="1462089"/>
            <a:ext cx="12192001" cy="53959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97B6FCB-5A1E-4769-B92C-86F2AC3F57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46621"/>
            <a:ext cx="10515600" cy="1325563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GB" sz="5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VOTE ON AGENDA ITEM 8</a:t>
            </a:r>
            <a:endParaRPr lang="en-AU" sz="5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66DBBB-217D-4DA4-B0C5-86048893FDAD}"/>
              </a:ext>
            </a:extLst>
          </p:cNvPr>
          <p:cNvSpPr txBox="1"/>
          <p:nvPr/>
        </p:nvSpPr>
        <p:spPr>
          <a:xfrm>
            <a:off x="681228" y="1720840"/>
            <a:ext cx="10829544" cy="1754326"/>
          </a:xfrm>
          <a:prstGeom prst="rect">
            <a:avLst/>
          </a:prstGeom>
          <a:solidFill>
            <a:srgbClr val="FFFFFF">
              <a:alpha val="50196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Resolution: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accept the nominated Committee Members and Working Group nominees.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0F7B523-3FAB-4A1B-B0BA-99FA16BEB647}"/>
              </a:ext>
            </a:extLst>
          </p:cNvPr>
          <p:cNvSpPr txBox="1"/>
          <p:nvPr/>
        </p:nvSpPr>
        <p:spPr>
          <a:xfrm>
            <a:off x="982133" y="5211245"/>
            <a:ext cx="306712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rPr>
              <a:t>Proposer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D34F5EE-2DB3-45F4-9514-72D703FE8117}"/>
              </a:ext>
            </a:extLst>
          </p:cNvPr>
          <p:cNvSpPr txBox="1"/>
          <p:nvPr/>
        </p:nvSpPr>
        <p:spPr>
          <a:xfrm>
            <a:off x="4932412" y="5211245"/>
            <a:ext cx="315766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bg1"/>
                  </a:solidFill>
                </a:ln>
                <a:solidFill>
                  <a:srgbClr val="0000FF"/>
                </a:solidFill>
              </a:rPr>
              <a:t>Seconder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F99A0BF-AB00-40A5-AF26-BAFD68197F61}"/>
              </a:ext>
            </a:extLst>
          </p:cNvPr>
          <p:cNvSpPr txBox="1"/>
          <p:nvPr/>
        </p:nvSpPr>
        <p:spPr>
          <a:xfrm>
            <a:off x="9547425" y="5211245"/>
            <a:ext cx="166244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6000" b="1" dirty="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</a:rPr>
              <a:t>Vote</a:t>
            </a:r>
          </a:p>
        </p:txBody>
      </p:sp>
    </p:spTree>
    <p:extLst>
      <p:ext uri="{BB962C8B-B14F-4D97-AF65-F5344CB8AC3E}">
        <p14:creationId xmlns:p14="http://schemas.microsoft.com/office/powerpoint/2010/main" val="3126732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80808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5" grpId="0"/>
      <p:bldP spid="6" grpId="0"/>
      <p:bldP spid="7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740664"/>
          </a:xfrm>
        </p:spPr>
        <p:txBody>
          <a:bodyPr>
            <a:noAutofit/>
            <a:scene3d>
              <a:camera prst="orthographicFront"/>
              <a:lightRig rig="threePt" dir="t"/>
            </a:scene3d>
            <a:sp3d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AGENDA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C702A-860B-4841-BEE9-A3A142BBEA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68553"/>
            <a:ext cx="6100482" cy="1859280"/>
          </a:xfrm>
        </p:spPr>
        <p:txBody>
          <a:bodyPr>
            <a:normAutofit/>
          </a:bodyPr>
          <a:lstStyle/>
          <a:p>
            <a:pPr marL="539750" lvl="0" indent="-539750">
              <a:buClr>
                <a:srgbClr val="FF0000"/>
              </a:buClr>
              <a:buSzPct val="100000"/>
              <a:buFont typeface="+mj-lt"/>
              <a:buAutoNum type="arabicPeriod" startAt="9"/>
            </a:pPr>
            <a:r>
              <a:rPr lang="en-AU" sz="3200" dirty="0"/>
              <a:t>Presentation by Councillor Michelle Rich – Shire President – Shire of Serpentine-Jarrahdale</a:t>
            </a:r>
            <a:endParaRPr lang="en-US" sz="3600" b="1" i="1" dirty="0">
              <a:solidFill>
                <a:srgbClr val="0000FF"/>
              </a:solidFill>
            </a:endParaRPr>
          </a:p>
        </p:txBody>
      </p:sp>
      <p:pic>
        <p:nvPicPr>
          <p:cNvPr id="2050" name="Picture 2" descr="Federal Government Election » Shire of Serpentine Jarrahdale">
            <a:extLst>
              <a:ext uri="{FF2B5EF4-FFF2-40B4-BE49-F238E27FC236}">
                <a16:creationId xmlns:a16="http://schemas.microsoft.com/office/drawing/2014/main" id="{A4D67BC8-7E20-4CF1-920A-961C354883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0889" y="1422609"/>
            <a:ext cx="4415117" cy="44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2640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740664"/>
          </a:xfrm>
        </p:spPr>
        <p:txBody>
          <a:bodyPr>
            <a:noAutofit/>
            <a:scene3d>
              <a:camera prst="orthographicFront"/>
              <a:lightRig rig="threePt" dir="t"/>
            </a:scene3d>
            <a:sp3d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AGENDA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C702A-860B-4841-BEE9-A3A142BBEA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368553"/>
            <a:ext cx="9820702" cy="1859280"/>
          </a:xfrm>
        </p:spPr>
        <p:txBody>
          <a:bodyPr>
            <a:noAutofit/>
          </a:bodyPr>
          <a:lstStyle/>
          <a:p>
            <a:pPr marL="895350" lvl="0" indent="-895350">
              <a:buClr>
                <a:srgbClr val="FF0000"/>
              </a:buClr>
              <a:buSzPct val="100000"/>
              <a:buFont typeface="+mj-lt"/>
              <a:buAutoNum type="arabicPeriod" startAt="10"/>
            </a:pPr>
            <a:r>
              <a:rPr lang="en-US" sz="4400" dirty="0"/>
              <a:t>Other/General Business </a:t>
            </a:r>
            <a:r>
              <a:rPr lang="en-US" sz="3200" dirty="0">
                <a:solidFill>
                  <a:srgbClr val="0000FF"/>
                </a:solidFill>
              </a:rPr>
              <a:t>(Bruce)</a:t>
            </a:r>
          </a:p>
          <a:p>
            <a:pPr marL="895350" lvl="0" indent="-895350">
              <a:spcBef>
                <a:spcPts val="4800"/>
              </a:spcBef>
              <a:buClr>
                <a:srgbClr val="FF0000"/>
              </a:buClr>
              <a:buSzPct val="100000"/>
              <a:buFont typeface="+mj-lt"/>
              <a:buAutoNum type="arabicPeriod" startAt="10"/>
            </a:pPr>
            <a:r>
              <a:rPr lang="en-US" sz="4400" dirty="0"/>
              <a:t>Close the meeting </a:t>
            </a:r>
            <a:r>
              <a:rPr lang="en-US" sz="3200" dirty="0">
                <a:solidFill>
                  <a:srgbClr val="0000FF"/>
                </a:solidFill>
              </a:rPr>
              <a:t>(Bruce)</a:t>
            </a:r>
            <a:endParaRPr lang="en-US" sz="44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4714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rgbClr val="DFFFFF"/>
            </a:gs>
            <a:gs pos="100000">
              <a:srgbClr val="DFFFFF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18D541-6B2C-4373-BBF4-902AE4BCEB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80872" y="256031"/>
            <a:ext cx="10430256" cy="1818323"/>
          </a:xfrm>
        </p:spPr>
        <p:txBody>
          <a:bodyPr>
            <a:normAutofit fontScale="90000"/>
          </a:bodyPr>
          <a:lstStyle/>
          <a:p>
            <a:r>
              <a:rPr lang="en-GB" b="1" dirty="0">
                <a:latin typeface="Arial Black" panose="020B0A04020102020204" pitchFamily="34" charset="0"/>
              </a:rPr>
              <a:t>DARLING DOWNS RESIDENTS ASSOCIATION</a:t>
            </a:r>
            <a:endParaRPr lang="en-AU" b="1" dirty="0">
              <a:latin typeface="Arial Black" panose="020B0A0402010202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19B2263-BA98-4214-A7BD-7180CC7C7FE8}"/>
              </a:ext>
            </a:extLst>
          </p:cNvPr>
          <p:cNvGrpSpPr/>
          <p:nvPr/>
        </p:nvGrpSpPr>
        <p:grpSpPr>
          <a:xfrm>
            <a:off x="4809889" y="2389110"/>
            <a:ext cx="2572221" cy="2572221"/>
            <a:chOff x="7178927" y="142073"/>
            <a:chExt cx="2572221" cy="2572221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0AC106-0B0D-4E67-A335-793B1F7A5E33}"/>
                </a:ext>
              </a:extLst>
            </p:cNvPr>
            <p:cNvSpPr/>
            <p:nvPr/>
          </p:nvSpPr>
          <p:spPr>
            <a:xfrm>
              <a:off x="7178927" y="142073"/>
              <a:ext cx="2572221" cy="2572221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84000">
                  <a:schemeClr val="accent1">
                    <a:lumMod val="20000"/>
                    <a:lumOff val="80000"/>
                  </a:schemeClr>
                </a:gs>
                <a:gs pos="9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9FA7DB-8809-4E9E-BC75-C389257F0608}"/>
                </a:ext>
              </a:extLst>
            </p:cNvPr>
            <p:cNvSpPr/>
            <p:nvPr/>
          </p:nvSpPr>
          <p:spPr>
            <a:xfrm>
              <a:off x="7587605" y="809871"/>
              <a:ext cx="1682440" cy="1193396"/>
            </a:xfrm>
            <a:custGeom>
              <a:avLst/>
              <a:gdLst>
                <a:gd name="connsiteX0" fmla="*/ 103695 w 7013542"/>
                <a:gd name="connsiteY0" fmla="*/ 6174557 h 6306532"/>
                <a:gd name="connsiteX1" fmla="*/ 103695 w 7013542"/>
                <a:gd name="connsiteY1" fmla="*/ 6306532 h 6306532"/>
                <a:gd name="connsiteX2" fmla="*/ 2799761 w 7013542"/>
                <a:gd name="connsiteY2" fmla="*/ 6174557 h 6306532"/>
                <a:gd name="connsiteX3" fmla="*/ 4581427 w 7013542"/>
                <a:gd name="connsiteY3" fmla="*/ 5740924 h 6306532"/>
                <a:gd name="connsiteX4" fmla="*/ 6843860 w 7013542"/>
                <a:gd name="connsiteY4" fmla="*/ 5703217 h 6306532"/>
                <a:gd name="connsiteX5" fmla="*/ 6843860 w 7013542"/>
                <a:gd name="connsiteY5" fmla="*/ 3685881 h 6306532"/>
                <a:gd name="connsiteX6" fmla="*/ 7013542 w 7013542"/>
                <a:gd name="connsiteY6" fmla="*/ 2771481 h 6306532"/>
                <a:gd name="connsiteX7" fmla="*/ 6815579 w 7013542"/>
                <a:gd name="connsiteY7" fmla="*/ 2667786 h 6306532"/>
                <a:gd name="connsiteX8" fmla="*/ 6759018 w 7013542"/>
                <a:gd name="connsiteY8" fmla="*/ 2337848 h 6306532"/>
                <a:gd name="connsiteX9" fmla="*/ 6608189 w 7013542"/>
                <a:gd name="connsiteY9" fmla="*/ 2196446 h 6306532"/>
                <a:gd name="connsiteX10" fmla="*/ 6466787 w 7013542"/>
                <a:gd name="connsiteY10" fmla="*/ 2158738 h 6306532"/>
                <a:gd name="connsiteX11" fmla="*/ 6268825 w 7013542"/>
                <a:gd name="connsiteY11" fmla="*/ 2224726 h 6306532"/>
                <a:gd name="connsiteX12" fmla="*/ 6155703 w 7013542"/>
                <a:gd name="connsiteY12" fmla="*/ 2121031 h 6306532"/>
                <a:gd name="connsiteX13" fmla="*/ 6023728 w 7013542"/>
                <a:gd name="connsiteY13" fmla="*/ 1932495 h 6306532"/>
                <a:gd name="connsiteX14" fmla="*/ 6023728 w 7013542"/>
                <a:gd name="connsiteY14" fmla="*/ 1715679 h 6306532"/>
                <a:gd name="connsiteX15" fmla="*/ 6052008 w 7013542"/>
                <a:gd name="connsiteY15" fmla="*/ 1668545 h 6306532"/>
                <a:gd name="connsiteX16" fmla="*/ 5844618 w 7013542"/>
                <a:gd name="connsiteY16" fmla="*/ 1593130 h 6306532"/>
                <a:gd name="connsiteX17" fmla="*/ 5524107 w 7013542"/>
                <a:gd name="connsiteY17" fmla="*/ 1244338 h 6306532"/>
                <a:gd name="connsiteX18" fmla="*/ 5439266 w 7013542"/>
                <a:gd name="connsiteY18" fmla="*/ 1102936 h 6306532"/>
                <a:gd name="connsiteX19" fmla="*/ 5279010 w 7013542"/>
                <a:gd name="connsiteY19" fmla="*/ 1074656 h 6306532"/>
                <a:gd name="connsiteX20" fmla="*/ 5194169 w 7013542"/>
                <a:gd name="connsiteY20" fmla="*/ 1310326 h 6306532"/>
                <a:gd name="connsiteX21" fmla="*/ 5033913 w 7013542"/>
                <a:gd name="connsiteY21" fmla="*/ 1084083 h 6306532"/>
                <a:gd name="connsiteX22" fmla="*/ 4666268 w 7013542"/>
                <a:gd name="connsiteY22" fmla="*/ 754145 h 6306532"/>
                <a:gd name="connsiteX23" fmla="*/ 4553146 w 7013542"/>
                <a:gd name="connsiteY23" fmla="*/ 603316 h 6306532"/>
                <a:gd name="connsiteX24" fmla="*/ 4487159 w 7013542"/>
                <a:gd name="connsiteY24" fmla="*/ 424206 h 6306532"/>
                <a:gd name="connsiteX25" fmla="*/ 3930977 w 7013542"/>
                <a:gd name="connsiteY25" fmla="*/ 0 h 6306532"/>
                <a:gd name="connsiteX26" fmla="*/ 3591612 w 7013542"/>
                <a:gd name="connsiteY26" fmla="*/ 311085 h 6306532"/>
                <a:gd name="connsiteX27" fmla="*/ 0 w 7013542"/>
                <a:gd name="connsiteY27" fmla="*/ 339365 h 6306532"/>
                <a:gd name="connsiteX28" fmla="*/ 103695 w 7013542"/>
                <a:gd name="connsiteY28" fmla="*/ 6174557 h 6306532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4487159 w 7013542"/>
                <a:gd name="connsiteY24" fmla="*/ 424206 h 6188837"/>
                <a:gd name="connsiteX25" fmla="*/ 3930977 w 7013542"/>
                <a:gd name="connsiteY25" fmla="*/ 0 h 6188837"/>
                <a:gd name="connsiteX26" fmla="*/ 3591612 w 7013542"/>
                <a:gd name="connsiteY26" fmla="*/ 311085 h 6188837"/>
                <a:gd name="connsiteX27" fmla="*/ 0 w 7013542"/>
                <a:gd name="connsiteY27" fmla="*/ 339365 h 6188837"/>
                <a:gd name="connsiteX28" fmla="*/ 103695 w 7013542"/>
                <a:gd name="connsiteY28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32152 w 7013542"/>
                <a:gd name="connsiteY23" fmla="*/ 242018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86473 w 7013542"/>
                <a:gd name="connsiteY23" fmla="*/ 205804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54494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71432 w 6968275"/>
                <a:gd name="connsiteY5" fmla="*/ 4844724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6770312 w 6798593"/>
                <a:gd name="connsiteY7" fmla="*/ 2667786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421520 w 6798593"/>
                <a:gd name="connsiteY9" fmla="*/ 2158738 h 6188837"/>
                <a:gd name="connsiteX10" fmla="*/ 6223558 w 6798593"/>
                <a:gd name="connsiteY10" fmla="*/ 2224726 h 6188837"/>
                <a:gd name="connsiteX11" fmla="*/ 6110436 w 6798593"/>
                <a:gd name="connsiteY11" fmla="*/ 2121031 h 6188837"/>
                <a:gd name="connsiteX12" fmla="*/ 5978461 w 6798593"/>
                <a:gd name="connsiteY12" fmla="*/ 1932495 h 6188837"/>
                <a:gd name="connsiteX13" fmla="*/ 5978461 w 6798593"/>
                <a:gd name="connsiteY13" fmla="*/ 1715679 h 6188837"/>
                <a:gd name="connsiteX14" fmla="*/ 6006741 w 6798593"/>
                <a:gd name="connsiteY14" fmla="*/ 1668545 h 6188837"/>
                <a:gd name="connsiteX15" fmla="*/ 5799351 w 6798593"/>
                <a:gd name="connsiteY15" fmla="*/ 1593130 h 6188837"/>
                <a:gd name="connsiteX16" fmla="*/ 5478840 w 6798593"/>
                <a:gd name="connsiteY16" fmla="*/ 1244338 h 6188837"/>
                <a:gd name="connsiteX17" fmla="*/ 5393999 w 6798593"/>
                <a:gd name="connsiteY17" fmla="*/ 1102936 h 6188837"/>
                <a:gd name="connsiteX18" fmla="*/ 5233743 w 6798593"/>
                <a:gd name="connsiteY18" fmla="*/ 1074656 h 6188837"/>
                <a:gd name="connsiteX19" fmla="*/ 5148902 w 6798593"/>
                <a:gd name="connsiteY19" fmla="*/ 1310326 h 6188837"/>
                <a:gd name="connsiteX20" fmla="*/ 4988646 w 6798593"/>
                <a:gd name="connsiteY20" fmla="*/ 1084083 h 6188837"/>
                <a:gd name="connsiteX21" fmla="*/ 4439932 w 6798593"/>
                <a:gd name="connsiteY21" fmla="*/ 1125337 h 6188837"/>
                <a:gd name="connsiteX22" fmla="*/ 4041206 w 6798593"/>
                <a:gd name="connsiteY22" fmla="*/ 205804 h 6188837"/>
                <a:gd name="connsiteX23" fmla="*/ 3885710 w 6798593"/>
                <a:gd name="connsiteY23" fmla="*/ 0 h 6188837"/>
                <a:gd name="connsiteX24" fmla="*/ 3546345 w 6798593"/>
                <a:gd name="connsiteY24" fmla="*/ 311085 h 6188837"/>
                <a:gd name="connsiteX25" fmla="*/ 0 w 6798593"/>
                <a:gd name="connsiteY25" fmla="*/ 339365 h 6188837"/>
                <a:gd name="connsiteX26" fmla="*/ 58428 w 6798593"/>
                <a:gd name="connsiteY26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223558 w 6798593"/>
                <a:gd name="connsiteY9" fmla="*/ 2224726 h 6188837"/>
                <a:gd name="connsiteX10" fmla="*/ 6110436 w 6798593"/>
                <a:gd name="connsiteY10" fmla="*/ 2121031 h 6188837"/>
                <a:gd name="connsiteX11" fmla="*/ 5978461 w 6798593"/>
                <a:gd name="connsiteY11" fmla="*/ 1932495 h 6188837"/>
                <a:gd name="connsiteX12" fmla="*/ 5978461 w 6798593"/>
                <a:gd name="connsiteY12" fmla="*/ 1715679 h 6188837"/>
                <a:gd name="connsiteX13" fmla="*/ 6006741 w 6798593"/>
                <a:gd name="connsiteY13" fmla="*/ 1668545 h 6188837"/>
                <a:gd name="connsiteX14" fmla="*/ 5799351 w 6798593"/>
                <a:gd name="connsiteY14" fmla="*/ 1593130 h 6188837"/>
                <a:gd name="connsiteX15" fmla="*/ 5478840 w 6798593"/>
                <a:gd name="connsiteY15" fmla="*/ 1244338 h 6188837"/>
                <a:gd name="connsiteX16" fmla="*/ 5393999 w 6798593"/>
                <a:gd name="connsiteY16" fmla="*/ 1102936 h 6188837"/>
                <a:gd name="connsiteX17" fmla="*/ 5233743 w 6798593"/>
                <a:gd name="connsiteY17" fmla="*/ 1074656 h 6188837"/>
                <a:gd name="connsiteX18" fmla="*/ 5148902 w 6798593"/>
                <a:gd name="connsiteY18" fmla="*/ 1310326 h 6188837"/>
                <a:gd name="connsiteX19" fmla="*/ 4988646 w 6798593"/>
                <a:gd name="connsiteY19" fmla="*/ 1084083 h 6188837"/>
                <a:gd name="connsiteX20" fmla="*/ 4439932 w 6798593"/>
                <a:gd name="connsiteY20" fmla="*/ 1125337 h 6188837"/>
                <a:gd name="connsiteX21" fmla="*/ 4041206 w 6798593"/>
                <a:gd name="connsiteY21" fmla="*/ 205804 h 6188837"/>
                <a:gd name="connsiteX22" fmla="*/ 3885710 w 6798593"/>
                <a:gd name="connsiteY22" fmla="*/ 0 h 6188837"/>
                <a:gd name="connsiteX23" fmla="*/ 3546345 w 6798593"/>
                <a:gd name="connsiteY23" fmla="*/ 311085 h 6188837"/>
                <a:gd name="connsiteX24" fmla="*/ 0 w 6798593"/>
                <a:gd name="connsiteY24" fmla="*/ 339365 h 6188837"/>
                <a:gd name="connsiteX25" fmla="*/ 58428 w 6798593"/>
                <a:gd name="connsiteY25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110436 w 6798593"/>
                <a:gd name="connsiteY9" fmla="*/ 2121031 h 6188837"/>
                <a:gd name="connsiteX10" fmla="*/ 5978461 w 6798593"/>
                <a:gd name="connsiteY10" fmla="*/ 1932495 h 6188837"/>
                <a:gd name="connsiteX11" fmla="*/ 5978461 w 6798593"/>
                <a:gd name="connsiteY11" fmla="*/ 1715679 h 6188837"/>
                <a:gd name="connsiteX12" fmla="*/ 6006741 w 6798593"/>
                <a:gd name="connsiteY12" fmla="*/ 1668545 h 6188837"/>
                <a:gd name="connsiteX13" fmla="*/ 5799351 w 6798593"/>
                <a:gd name="connsiteY13" fmla="*/ 1593130 h 6188837"/>
                <a:gd name="connsiteX14" fmla="*/ 5478840 w 6798593"/>
                <a:gd name="connsiteY14" fmla="*/ 1244338 h 6188837"/>
                <a:gd name="connsiteX15" fmla="*/ 5393999 w 6798593"/>
                <a:gd name="connsiteY15" fmla="*/ 1102936 h 6188837"/>
                <a:gd name="connsiteX16" fmla="*/ 5233743 w 6798593"/>
                <a:gd name="connsiteY16" fmla="*/ 1074656 h 6188837"/>
                <a:gd name="connsiteX17" fmla="*/ 5148902 w 6798593"/>
                <a:gd name="connsiteY17" fmla="*/ 1310326 h 6188837"/>
                <a:gd name="connsiteX18" fmla="*/ 4988646 w 6798593"/>
                <a:gd name="connsiteY18" fmla="*/ 1084083 h 6188837"/>
                <a:gd name="connsiteX19" fmla="*/ 4439932 w 6798593"/>
                <a:gd name="connsiteY19" fmla="*/ 1125337 h 6188837"/>
                <a:gd name="connsiteX20" fmla="*/ 4041206 w 6798593"/>
                <a:gd name="connsiteY20" fmla="*/ 205804 h 6188837"/>
                <a:gd name="connsiteX21" fmla="*/ 3885710 w 6798593"/>
                <a:gd name="connsiteY21" fmla="*/ 0 h 6188837"/>
                <a:gd name="connsiteX22" fmla="*/ 3546345 w 6798593"/>
                <a:gd name="connsiteY22" fmla="*/ 311085 h 6188837"/>
                <a:gd name="connsiteX23" fmla="*/ 0 w 6798593"/>
                <a:gd name="connsiteY23" fmla="*/ 339365 h 6188837"/>
                <a:gd name="connsiteX24" fmla="*/ 58428 w 6798593"/>
                <a:gd name="connsiteY24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932495 h 6188837"/>
                <a:gd name="connsiteX10" fmla="*/ 5978461 w 6798593"/>
                <a:gd name="connsiteY10" fmla="*/ 1715679 h 6188837"/>
                <a:gd name="connsiteX11" fmla="*/ 6006741 w 6798593"/>
                <a:gd name="connsiteY11" fmla="*/ 1668545 h 6188837"/>
                <a:gd name="connsiteX12" fmla="*/ 5799351 w 6798593"/>
                <a:gd name="connsiteY12" fmla="*/ 1593130 h 6188837"/>
                <a:gd name="connsiteX13" fmla="*/ 5478840 w 6798593"/>
                <a:gd name="connsiteY13" fmla="*/ 1244338 h 6188837"/>
                <a:gd name="connsiteX14" fmla="*/ 5393999 w 6798593"/>
                <a:gd name="connsiteY14" fmla="*/ 1102936 h 6188837"/>
                <a:gd name="connsiteX15" fmla="*/ 5233743 w 6798593"/>
                <a:gd name="connsiteY15" fmla="*/ 1074656 h 6188837"/>
                <a:gd name="connsiteX16" fmla="*/ 5148902 w 6798593"/>
                <a:gd name="connsiteY16" fmla="*/ 1310326 h 6188837"/>
                <a:gd name="connsiteX17" fmla="*/ 4988646 w 6798593"/>
                <a:gd name="connsiteY17" fmla="*/ 1084083 h 6188837"/>
                <a:gd name="connsiteX18" fmla="*/ 4439932 w 6798593"/>
                <a:gd name="connsiteY18" fmla="*/ 1125337 h 6188837"/>
                <a:gd name="connsiteX19" fmla="*/ 4041206 w 6798593"/>
                <a:gd name="connsiteY19" fmla="*/ 205804 h 6188837"/>
                <a:gd name="connsiteX20" fmla="*/ 3885710 w 6798593"/>
                <a:gd name="connsiteY20" fmla="*/ 0 h 6188837"/>
                <a:gd name="connsiteX21" fmla="*/ 3546345 w 6798593"/>
                <a:gd name="connsiteY21" fmla="*/ 311085 h 6188837"/>
                <a:gd name="connsiteX22" fmla="*/ 0 w 6798593"/>
                <a:gd name="connsiteY22" fmla="*/ 339365 h 6188837"/>
                <a:gd name="connsiteX23" fmla="*/ 58428 w 6798593"/>
                <a:gd name="connsiteY23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43366 w 6798593"/>
                <a:gd name="connsiteY10" fmla="*/ 165949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43378 w 6798593"/>
                <a:gd name="connsiteY16" fmla="*/ 1437168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39848 w 6798593"/>
                <a:gd name="connsiteY15" fmla="*/ 154571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30625 w 6798593"/>
                <a:gd name="connsiteY13" fmla="*/ 1238738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330625 w 6798593"/>
                <a:gd name="connsiteY12" fmla="*/ 1238738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39266 w 6798593"/>
                <a:gd name="connsiteY12" fmla="*/ 1184417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0 w 7355801"/>
                <a:gd name="connsiteY0" fmla="*/ 6210771 h 6210771"/>
                <a:gd name="connsiteX1" fmla="*/ 606582 w 7355801"/>
                <a:gd name="connsiteY1" fmla="*/ 6188837 h 6210771"/>
                <a:gd name="connsiteX2" fmla="*/ 3338863 w 7355801"/>
                <a:gd name="connsiteY2" fmla="*/ 6174557 h 6210771"/>
                <a:gd name="connsiteX3" fmla="*/ 5093368 w 7355801"/>
                <a:gd name="connsiteY3" fmla="*/ 5740924 h 6210771"/>
                <a:gd name="connsiteX4" fmla="*/ 7355801 w 7355801"/>
                <a:gd name="connsiteY4" fmla="*/ 5703217 h 6210771"/>
                <a:gd name="connsiteX5" fmla="*/ 7328640 w 7355801"/>
                <a:gd name="connsiteY5" fmla="*/ 4844724 h 6210771"/>
                <a:gd name="connsiteX6" fmla="*/ 4990512 w 7355801"/>
                <a:gd name="connsiteY6" fmla="*/ 4853778 h 6210771"/>
                <a:gd name="connsiteX7" fmla="*/ 4883084 w 7355801"/>
                <a:gd name="connsiteY7" fmla="*/ 4777243 h 6210771"/>
                <a:gd name="connsiteX8" fmla="*/ 5912939 w 7355801"/>
                <a:gd name="connsiteY8" fmla="*/ 2917270 h 6210771"/>
                <a:gd name="connsiteX9" fmla="*/ 6363653 w 7355801"/>
                <a:gd name="connsiteY9" fmla="*/ 2032550 h 6210771"/>
                <a:gd name="connsiteX10" fmla="*/ 6482468 w 7355801"/>
                <a:gd name="connsiteY10" fmla="*/ 1632332 h 6210771"/>
                <a:gd name="connsiteX11" fmla="*/ 6356559 w 7355801"/>
                <a:gd name="connsiteY11" fmla="*/ 1593130 h 6210771"/>
                <a:gd name="connsiteX12" fmla="*/ 5996474 w 7355801"/>
                <a:gd name="connsiteY12" fmla="*/ 1184417 h 6210771"/>
                <a:gd name="connsiteX13" fmla="*/ 5697056 w 7355801"/>
                <a:gd name="connsiteY13" fmla="*/ 1545716 h 6210771"/>
                <a:gd name="connsiteX14" fmla="*/ 5105782 w 7355801"/>
                <a:gd name="connsiteY14" fmla="*/ 1261139 h 6210771"/>
                <a:gd name="connsiteX15" fmla="*/ 4598414 w 7355801"/>
                <a:gd name="connsiteY15" fmla="*/ 205804 h 6210771"/>
                <a:gd name="connsiteX16" fmla="*/ 4442918 w 7355801"/>
                <a:gd name="connsiteY16" fmla="*/ 0 h 6210771"/>
                <a:gd name="connsiteX17" fmla="*/ 4103553 w 7355801"/>
                <a:gd name="connsiteY17" fmla="*/ 311085 h 6210771"/>
                <a:gd name="connsiteX18" fmla="*/ 557208 w 7355801"/>
                <a:gd name="connsiteY18" fmla="*/ 339365 h 6210771"/>
                <a:gd name="connsiteX19" fmla="*/ 0 w 7355801"/>
                <a:gd name="connsiteY19" fmla="*/ 6210771 h 6210771"/>
                <a:gd name="connsiteX0" fmla="*/ 263297 w 7619098"/>
                <a:gd name="connsiteY0" fmla="*/ 6210771 h 6210771"/>
                <a:gd name="connsiteX1" fmla="*/ 869879 w 7619098"/>
                <a:gd name="connsiteY1" fmla="*/ 6188837 h 6210771"/>
                <a:gd name="connsiteX2" fmla="*/ 3602160 w 7619098"/>
                <a:gd name="connsiteY2" fmla="*/ 6174557 h 6210771"/>
                <a:gd name="connsiteX3" fmla="*/ 5356665 w 7619098"/>
                <a:gd name="connsiteY3" fmla="*/ 5740924 h 6210771"/>
                <a:gd name="connsiteX4" fmla="*/ 7619098 w 7619098"/>
                <a:gd name="connsiteY4" fmla="*/ 5703217 h 6210771"/>
                <a:gd name="connsiteX5" fmla="*/ 7591937 w 7619098"/>
                <a:gd name="connsiteY5" fmla="*/ 4844724 h 6210771"/>
                <a:gd name="connsiteX6" fmla="*/ 5253809 w 7619098"/>
                <a:gd name="connsiteY6" fmla="*/ 4853778 h 6210771"/>
                <a:gd name="connsiteX7" fmla="*/ 5146381 w 7619098"/>
                <a:gd name="connsiteY7" fmla="*/ 4777243 h 6210771"/>
                <a:gd name="connsiteX8" fmla="*/ 6176236 w 7619098"/>
                <a:gd name="connsiteY8" fmla="*/ 2917270 h 6210771"/>
                <a:gd name="connsiteX9" fmla="*/ 6626950 w 7619098"/>
                <a:gd name="connsiteY9" fmla="*/ 2032550 h 6210771"/>
                <a:gd name="connsiteX10" fmla="*/ 6745765 w 7619098"/>
                <a:gd name="connsiteY10" fmla="*/ 1632332 h 6210771"/>
                <a:gd name="connsiteX11" fmla="*/ 6619856 w 7619098"/>
                <a:gd name="connsiteY11" fmla="*/ 1593130 h 6210771"/>
                <a:gd name="connsiteX12" fmla="*/ 6259771 w 7619098"/>
                <a:gd name="connsiteY12" fmla="*/ 1184417 h 6210771"/>
                <a:gd name="connsiteX13" fmla="*/ 5960353 w 7619098"/>
                <a:gd name="connsiteY13" fmla="*/ 1545716 h 6210771"/>
                <a:gd name="connsiteX14" fmla="*/ 5369079 w 7619098"/>
                <a:gd name="connsiteY14" fmla="*/ 1261139 h 6210771"/>
                <a:gd name="connsiteX15" fmla="*/ 4861711 w 7619098"/>
                <a:gd name="connsiteY15" fmla="*/ 205804 h 6210771"/>
                <a:gd name="connsiteX16" fmla="*/ 4706215 w 7619098"/>
                <a:gd name="connsiteY16" fmla="*/ 0 h 6210771"/>
                <a:gd name="connsiteX17" fmla="*/ 4366850 w 7619098"/>
                <a:gd name="connsiteY17" fmla="*/ 311085 h 6210771"/>
                <a:gd name="connsiteX18" fmla="*/ 820505 w 7619098"/>
                <a:gd name="connsiteY18" fmla="*/ 339365 h 6210771"/>
                <a:gd name="connsiteX19" fmla="*/ 0 w 7619098"/>
                <a:gd name="connsiteY19" fmla="*/ 5511135 h 6210771"/>
                <a:gd name="connsiteX20" fmla="*/ 263297 w 7619098"/>
                <a:gd name="connsiteY20" fmla="*/ 6210771 h 6210771"/>
                <a:gd name="connsiteX0" fmla="*/ 1127534 w 8483335"/>
                <a:gd name="connsiteY0" fmla="*/ 6210771 h 6210771"/>
                <a:gd name="connsiteX1" fmla="*/ 1734116 w 8483335"/>
                <a:gd name="connsiteY1" fmla="*/ 6188837 h 6210771"/>
                <a:gd name="connsiteX2" fmla="*/ 4466397 w 8483335"/>
                <a:gd name="connsiteY2" fmla="*/ 6174557 h 6210771"/>
                <a:gd name="connsiteX3" fmla="*/ 6220902 w 8483335"/>
                <a:gd name="connsiteY3" fmla="*/ 5740924 h 6210771"/>
                <a:gd name="connsiteX4" fmla="*/ 8483335 w 8483335"/>
                <a:gd name="connsiteY4" fmla="*/ 5703217 h 6210771"/>
                <a:gd name="connsiteX5" fmla="*/ 8456174 w 8483335"/>
                <a:gd name="connsiteY5" fmla="*/ 4844724 h 6210771"/>
                <a:gd name="connsiteX6" fmla="*/ 6118046 w 8483335"/>
                <a:gd name="connsiteY6" fmla="*/ 4853778 h 6210771"/>
                <a:gd name="connsiteX7" fmla="*/ 6010618 w 8483335"/>
                <a:gd name="connsiteY7" fmla="*/ 4777243 h 6210771"/>
                <a:gd name="connsiteX8" fmla="*/ 7040473 w 8483335"/>
                <a:gd name="connsiteY8" fmla="*/ 2917270 h 6210771"/>
                <a:gd name="connsiteX9" fmla="*/ 7491187 w 8483335"/>
                <a:gd name="connsiteY9" fmla="*/ 2032550 h 6210771"/>
                <a:gd name="connsiteX10" fmla="*/ 7610002 w 8483335"/>
                <a:gd name="connsiteY10" fmla="*/ 1632332 h 6210771"/>
                <a:gd name="connsiteX11" fmla="*/ 7484093 w 8483335"/>
                <a:gd name="connsiteY11" fmla="*/ 1593130 h 6210771"/>
                <a:gd name="connsiteX12" fmla="*/ 7124008 w 8483335"/>
                <a:gd name="connsiteY12" fmla="*/ 1184417 h 6210771"/>
                <a:gd name="connsiteX13" fmla="*/ 6824590 w 8483335"/>
                <a:gd name="connsiteY13" fmla="*/ 1545716 h 6210771"/>
                <a:gd name="connsiteX14" fmla="*/ 6233316 w 8483335"/>
                <a:gd name="connsiteY14" fmla="*/ 1261139 h 6210771"/>
                <a:gd name="connsiteX15" fmla="*/ 5725948 w 8483335"/>
                <a:gd name="connsiteY15" fmla="*/ 205804 h 6210771"/>
                <a:gd name="connsiteX16" fmla="*/ 5570452 w 8483335"/>
                <a:gd name="connsiteY16" fmla="*/ 0 h 6210771"/>
                <a:gd name="connsiteX17" fmla="*/ 5231087 w 8483335"/>
                <a:gd name="connsiteY17" fmla="*/ 311085 h 6210771"/>
                <a:gd name="connsiteX18" fmla="*/ 1684742 w 8483335"/>
                <a:gd name="connsiteY18" fmla="*/ 339365 h 6210771"/>
                <a:gd name="connsiteX19" fmla="*/ 13211 w 8483335"/>
                <a:gd name="connsiteY19" fmla="*/ 4198382 h 6210771"/>
                <a:gd name="connsiteX20" fmla="*/ 864237 w 8483335"/>
                <a:gd name="connsiteY20" fmla="*/ 5511135 h 6210771"/>
                <a:gd name="connsiteX21" fmla="*/ 1127534 w 8483335"/>
                <a:gd name="connsiteY21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488145 w 8843946"/>
                <a:gd name="connsiteY0" fmla="*/ 6210771 h 6210771"/>
                <a:gd name="connsiteX1" fmla="*/ 2094727 w 8843946"/>
                <a:gd name="connsiteY1" fmla="*/ 6188837 h 6210771"/>
                <a:gd name="connsiteX2" fmla="*/ 4827008 w 8843946"/>
                <a:gd name="connsiteY2" fmla="*/ 6174557 h 6210771"/>
                <a:gd name="connsiteX3" fmla="*/ 6581513 w 8843946"/>
                <a:gd name="connsiteY3" fmla="*/ 5740924 h 6210771"/>
                <a:gd name="connsiteX4" fmla="*/ 8843946 w 8843946"/>
                <a:gd name="connsiteY4" fmla="*/ 5703217 h 6210771"/>
                <a:gd name="connsiteX5" fmla="*/ 8816785 w 8843946"/>
                <a:gd name="connsiteY5" fmla="*/ 4844724 h 6210771"/>
                <a:gd name="connsiteX6" fmla="*/ 6478657 w 8843946"/>
                <a:gd name="connsiteY6" fmla="*/ 4853778 h 6210771"/>
                <a:gd name="connsiteX7" fmla="*/ 6371229 w 8843946"/>
                <a:gd name="connsiteY7" fmla="*/ 4777243 h 6210771"/>
                <a:gd name="connsiteX8" fmla="*/ 7401084 w 8843946"/>
                <a:gd name="connsiteY8" fmla="*/ 2917270 h 6210771"/>
                <a:gd name="connsiteX9" fmla="*/ 7851798 w 8843946"/>
                <a:gd name="connsiteY9" fmla="*/ 2032550 h 6210771"/>
                <a:gd name="connsiteX10" fmla="*/ 7970613 w 8843946"/>
                <a:gd name="connsiteY10" fmla="*/ 1632332 h 6210771"/>
                <a:gd name="connsiteX11" fmla="*/ 7844704 w 8843946"/>
                <a:gd name="connsiteY11" fmla="*/ 1593130 h 6210771"/>
                <a:gd name="connsiteX12" fmla="*/ 7484619 w 8843946"/>
                <a:gd name="connsiteY12" fmla="*/ 1184417 h 6210771"/>
                <a:gd name="connsiteX13" fmla="*/ 7185201 w 8843946"/>
                <a:gd name="connsiteY13" fmla="*/ 1545716 h 6210771"/>
                <a:gd name="connsiteX14" fmla="*/ 6593927 w 8843946"/>
                <a:gd name="connsiteY14" fmla="*/ 1261139 h 6210771"/>
                <a:gd name="connsiteX15" fmla="*/ 6086559 w 8843946"/>
                <a:gd name="connsiteY15" fmla="*/ 205804 h 6210771"/>
                <a:gd name="connsiteX16" fmla="*/ 5931063 w 8843946"/>
                <a:gd name="connsiteY16" fmla="*/ 0 h 6210771"/>
                <a:gd name="connsiteX17" fmla="*/ 5591698 w 8843946"/>
                <a:gd name="connsiteY17" fmla="*/ 311085 h 6210771"/>
                <a:gd name="connsiteX18" fmla="*/ 2045353 w 8843946"/>
                <a:gd name="connsiteY18" fmla="*/ 339365 h 6210771"/>
                <a:gd name="connsiteX19" fmla="*/ 11685 w 8843946"/>
                <a:gd name="connsiteY19" fmla="*/ 3709495 h 6210771"/>
                <a:gd name="connsiteX20" fmla="*/ 1224848 w 8843946"/>
                <a:gd name="connsiteY20" fmla="*/ 5511135 h 6210771"/>
                <a:gd name="connsiteX21" fmla="*/ 1488145 w 8843946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85281 w 8841082"/>
                <a:gd name="connsiteY0" fmla="*/ 6210771 h 6210771"/>
                <a:gd name="connsiteX1" fmla="*/ 2091863 w 8841082"/>
                <a:gd name="connsiteY1" fmla="*/ 6188837 h 6210771"/>
                <a:gd name="connsiteX2" fmla="*/ 4824144 w 8841082"/>
                <a:gd name="connsiteY2" fmla="*/ 6174557 h 6210771"/>
                <a:gd name="connsiteX3" fmla="*/ 6578649 w 8841082"/>
                <a:gd name="connsiteY3" fmla="*/ 5740924 h 6210771"/>
                <a:gd name="connsiteX4" fmla="*/ 8841082 w 8841082"/>
                <a:gd name="connsiteY4" fmla="*/ 5703217 h 6210771"/>
                <a:gd name="connsiteX5" fmla="*/ 8813921 w 8841082"/>
                <a:gd name="connsiteY5" fmla="*/ 4844724 h 6210771"/>
                <a:gd name="connsiteX6" fmla="*/ 6475793 w 8841082"/>
                <a:gd name="connsiteY6" fmla="*/ 4853778 h 6210771"/>
                <a:gd name="connsiteX7" fmla="*/ 6368365 w 8841082"/>
                <a:gd name="connsiteY7" fmla="*/ 4777243 h 6210771"/>
                <a:gd name="connsiteX8" fmla="*/ 7398220 w 8841082"/>
                <a:gd name="connsiteY8" fmla="*/ 2917270 h 6210771"/>
                <a:gd name="connsiteX9" fmla="*/ 7848934 w 8841082"/>
                <a:gd name="connsiteY9" fmla="*/ 2032550 h 6210771"/>
                <a:gd name="connsiteX10" fmla="*/ 7967749 w 8841082"/>
                <a:gd name="connsiteY10" fmla="*/ 1632332 h 6210771"/>
                <a:gd name="connsiteX11" fmla="*/ 7841840 w 8841082"/>
                <a:gd name="connsiteY11" fmla="*/ 1593130 h 6210771"/>
                <a:gd name="connsiteX12" fmla="*/ 7481755 w 8841082"/>
                <a:gd name="connsiteY12" fmla="*/ 1184417 h 6210771"/>
                <a:gd name="connsiteX13" fmla="*/ 7182337 w 8841082"/>
                <a:gd name="connsiteY13" fmla="*/ 1545716 h 6210771"/>
                <a:gd name="connsiteX14" fmla="*/ 6591063 w 8841082"/>
                <a:gd name="connsiteY14" fmla="*/ 1261139 h 6210771"/>
                <a:gd name="connsiteX15" fmla="*/ 6083695 w 8841082"/>
                <a:gd name="connsiteY15" fmla="*/ 205804 h 6210771"/>
                <a:gd name="connsiteX16" fmla="*/ 5928199 w 8841082"/>
                <a:gd name="connsiteY16" fmla="*/ 0 h 6210771"/>
                <a:gd name="connsiteX17" fmla="*/ 5588834 w 8841082"/>
                <a:gd name="connsiteY17" fmla="*/ 311085 h 6210771"/>
                <a:gd name="connsiteX18" fmla="*/ 2042489 w 8841082"/>
                <a:gd name="connsiteY18" fmla="*/ 339365 h 6210771"/>
                <a:gd name="connsiteX19" fmla="*/ 1040916 w 8841082"/>
                <a:gd name="connsiteY19" fmla="*/ 3673281 h 6210771"/>
                <a:gd name="connsiteX20" fmla="*/ 8821 w 8841082"/>
                <a:gd name="connsiteY20" fmla="*/ 3709495 h 6210771"/>
                <a:gd name="connsiteX21" fmla="*/ 1221984 w 8841082"/>
                <a:gd name="connsiteY21" fmla="*/ 5511135 h 6210771"/>
                <a:gd name="connsiteX22" fmla="*/ 1485281 w 8841082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32095 w 8832261"/>
                <a:gd name="connsiteY19" fmla="*/ 3673281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13988 w 8832261"/>
                <a:gd name="connsiteY19" fmla="*/ 3718548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59256 w 8832261"/>
                <a:gd name="connsiteY20" fmla="*/ 3700441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73244 w 8832261"/>
                <a:gd name="connsiteY19" fmla="*/ 3202501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69758 h 6269758"/>
                <a:gd name="connsiteX1" fmla="*/ 2083042 w 8832261"/>
                <a:gd name="connsiteY1" fmla="*/ 6247824 h 6269758"/>
                <a:gd name="connsiteX2" fmla="*/ 4815323 w 8832261"/>
                <a:gd name="connsiteY2" fmla="*/ 6233544 h 6269758"/>
                <a:gd name="connsiteX3" fmla="*/ 6569828 w 8832261"/>
                <a:gd name="connsiteY3" fmla="*/ 5799911 h 6269758"/>
                <a:gd name="connsiteX4" fmla="*/ 8832261 w 8832261"/>
                <a:gd name="connsiteY4" fmla="*/ 5762204 h 6269758"/>
                <a:gd name="connsiteX5" fmla="*/ 8805100 w 8832261"/>
                <a:gd name="connsiteY5" fmla="*/ 4903711 h 6269758"/>
                <a:gd name="connsiteX6" fmla="*/ 6466972 w 8832261"/>
                <a:gd name="connsiteY6" fmla="*/ 4912765 h 6269758"/>
                <a:gd name="connsiteX7" fmla="*/ 6359544 w 8832261"/>
                <a:gd name="connsiteY7" fmla="*/ 4836230 h 6269758"/>
                <a:gd name="connsiteX8" fmla="*/ 7389399 w 8832261"/>
                <a:gd name="connsiteY8" fmla="*/ 2976257 h 6269758"/>
                <a:gd name="connsiteX9" fmla="*/ 7840113 w 8832261"/>
                <a:gd name="connsiteY9" fmla="*/ 2091537 h 6269758"/>
                <a:gd name="connsiteX10" fmla="*/ 7958928 w 8832261"/>
                <a:gd name="connsiteY10" fmla="*/ 1691319 h 6269758"/>
                <a:gd name="connsiteX11" fmla="*/ 7833019 w 8832261"/>
                <a:gd name="connsiteY11" fmla="*/ 1652117 h 6269758"/>
                <a:gd name="connsiteX12" fmla="*/ 7472934 w 8832261"/>
                <a:gd name="connsiteY12" fmla="*/ 1243404 h 6269758"/>
                <a:gd name="connsiteX13" fmla="*/ 7173516 w 8832261"/>
                <a:gd name="connsiteY13" fmla="*/ 1604703 h 6269758"/>
                <a:gd name="connsiteX14" fmla="*/ 6582242 w 8832261"/>
                <a:gd name="connsiteY14" fmla="*/ 1320126 h 6269758"/>
                <a:gd name="connsiteX15" fmla="*/ 6074874 w 8832261"/>
                <a:gd name="connsiteY15" fmla="*/ 264791 h 6269758"/>
                <a:gd name="connsiteX16" fmla="*/ 5919378 w 8832261"/>
                <a:gd name="connsiteY16" fmla="*/ 58987 h 6269758"/>
                <a:gd name="connsiteX17" fmla="*/ 5580013 w 8832261"/>
                <a:gd name="connsiteY17" fmla="*/ 370072 h 6269758"/>
                <a:gd name="connsiteX18" fmla="*/ 2006507 w 8832261"/>
                <a:gd name="connsiteY18" fmla="*/ 0 h 6269758"/>
                <a:gd name="connsiteX19" fmla="*/ 2073244 w 8832261"/>
                <a:gd name="connsiteY19" fmla="*/ 3261488 h 6269758"/>
                <a:gd name="connsiteX20" fmla="*/ 1050201 w 8832261"/>
                <a:gd name="connsiteY20" fmla="*/ 3252435 h 6269758"/>
                <a:gd name="connsiteX21" fmla="*/ 1059256 w 8832261"/>
                <a:gd name="connsiteY21" fmla="*/ 3759428 h 6269758"/>
                <a:gd name="connsiteX22" fmla="*/ 0 w 8832261"/>
                <a:gd name="connsiteY22" fmla="*/ 3768482 h 6269758"/>
                <a:gd name="connsiteX23" fmla="*/ 1213163 w 8832261"/>
                <a:gd name="connsiteY23" fmla="*/ 5570122 h 6269758"/>
                <a:gd name="connsiteX24" fmla="*/ 1476460 w 8832261"/>
                <a:gd name="connsiteY24" fmla="*/ 6269758 h 6269758"/>
                <a:gd name="connsiteX0" fmla="*/ 1476460 w 8832261"/>
                <a:gd name="connsiteY0" fmla="*/ 6298039 h 6298039"/>
                <a:gd name="connsiteX1" fmla="*/ 2083042 w 8832261"/>
                <a:gd name="connsiteY1" fmla="*/ 6276105 h 6298039"/>
                <a:gd name="connsiteX2" fmla="*/ 4815323 w 8832261"/>
                <a:gd name="connsiteY2" fmla="*/ 6261825 h 6298039"/>
                <a:gd name="connsiteX3" fmla="*/ 6569828 w 8832261"/>
                <a:gd name="connsiteY3" fmla="*/ 5828192 h 6298039"/>
                <a:gd name="connsiteX4" fmla="*/ 8832261 w 8832261"/>
                <a:gd name="connsiteY4" fmla="*/ 5790485 h 6298039"/>
                <a:gd name="connsiteX5" fmla="*/ 8805100 w 8832261"/>
                <a:gd name="connsiteY5" fmla="*/ 4931992 h 6298039"/>
                <a:gd name="connsiteX6" fmla="*/ 6466972 w 8832261"/>
                <a:gd name="connsiteY6" fmla="*/ 4941046 h 6298039"/>
                <a:gd name="connsiteX7" fmla="*/ 6359544 w 8832261"/>
                <a:gd name="connsiteY7" fmla="*/ 4864511 h 6298039"/>
                <a:gd name="connsiteX8" fmla="*/ 7389399 w 8832261"/>
                <a:gd name="connsiteY8" fmla="*/ 3004538 h 6298039"/>
                <a:gd name="connsiteX9" fmla="*/ 7840113 w 8832261"/>
                <a:gd name="connsiteY9" fmla="*/ 2119818 h 6298039"/>
                <a:gd name="connsiteX10" fmla="*/ 7958928 w 8832261"/>
                <a:gd name="connsiteY10" fmla="*/ 1719600 h 6298039"/>
                <a:gd name="connsiteX11" fmla="*/ 7833019 w 8832261"/>
                <a:gd name="connsiteY11" fmla="*/ 1680398 h 6298039"/>
                <a:gd name="connsiteX12" fmla="*/ 7472934 w 8832261"/>
                <a:gd name="connsiteY12" fmla="*/ 1271685 h 6298039"/>
                <a:gd name="connsiteX13" fmla="*/ 7173516 w 8832261"/>
                <a:gd name="connsiteY13" fmla="*/ 1632984 h 6298039"/>
                <a:gd name="connsiteX14" fmla="*/ 6582242 w 8832261"/>
                <a:gd name="connsiteY14" fmla="*/ 1348407 h 6298039"/>
                <a:gd name="connsiteX15" fmla="*/ 6074874 w 8832261"/>
                <a:gd name="connsiteY15" fmla="*/ 293072 h 6298039"/>
                <a:gd name="connsiteX16" fmla="*/ 5919378 w 8832261"/>
                <a:gd name="connsiteY16" fmla="*/ 87268 h 6298039"/>
                <a:gd name="connsiteX17" fmla="*/ 5806350 w 8832261"/>
                <a:gd name="connsiteY17" fmla="*/ 0 h 6298039"/>
                <a:gd name="connsiteX18" fmla="*/ 2006507 w 8832261"/>
                <a:gd name="connsiteY18" fmla="*/ 28281 h 6298039"/>
                <a:gd name="connsiteX19" fmla="*/ 2073244 w 8832261"/>
                <a:gd name="connsiteY19" fmla="*/ 3289769 h 6298039"/>
                <a:gd name="connsiteX20" fmla="*/ 1050201 w 8832261"/>
                <a:gd name="connsiteY20" fmla="*/ 3280716 h 6298039"/>
                <a:gd name="connsiteX21" fmla="*/ 1059256 w 8832261"/>
                <a:gd name="connsiteY21" fmla="*/ 3787709 h 6298039"/>
                <a:gd name="connsiteX22" fmla="*/ 0 w 8832261"/>
                <a:gd name="connsiteY22" fmla="*/ 3796763 h 6298039"/>
                <a:gd name="connsiteX23" fmla="*/ 1213163 w 8832261"/>
                <a:gd name="connsiteY23" fmla="*/ 5598403 h 6298039"/>
                <a:gd name="connsiteX24" fmla="*/ 1476460 w 8832261"/>
                <a:gd name="connsiteY24" fmla="*/ 6298039 h 6298039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074874 w 8832261"/>
                <a:gd name="connsiteY15" fmla="*/ 613210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895753 w 8832261"/>
                <a:gd name="connsiteY3" fmla="*/ 6121169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8805100 w 9312094"/>
                <a:gd name="connsiteY5" fmla="*/ 5252130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799525 w 9312094"/>
                <a:gd name="connsiteY14" fmla="*/ 117060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173516 w 9312094"/>
                <a:gd name="connsiteY13" fmla="*/ 1962176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72280 w 9312094"/>
                <a:gd name="connsiteY12" fmla="*/ 1690572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57497 w 9312094"/>
                <a:gd name="connsiteY8" fmla="*/ 424756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206924 w 9312094"/>
                <a:gd name="connsiteY8" fmla="*/ 432582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916945 w 9312094"/>
                <a:gd name="connsiteY7" fmla="*/ 5018384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00690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94524 w 9312094"/>
                <a:gd name="connsiteY7" fmla="*/ 5059573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2092096 w 9312094"/>
                <a:gd name="connsiteY0" fmla="*/ 6500482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92096 w 9312094"/>
                <a:gd name="connsiteY24" fmla="*/ 6500482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12094" h="6605297">
                  <a:moveTo>
                    <a:pt x="2083043" y="6491429"/>
                  </a:moveTo>
                  <a:cubicBezTo>
                    <a:pt x="2083043" y="6529385"/>
                    <a:pt x="2083042" y="6567341"/>
                    <a:pt x="2083042" y="6605297"/>
                  </a:cubicBezTo>
                  <a:lnTo>
                    <a:pt x="4987339" y="6591017"/>
                  </a:lnTo>
                  <a:lnTo>
                    <a:pt x="6895753" y="6130223"/>
                  </a:lnTo>
                  <a:lnTo>
                    <a:pt x="9312094" y="6101570"/>
                  </a:lnTo>
                  <a:lnTo>
                    <a:pt x="9303040" y="5179703"/>
                  </a:lnTo>
                  <a:lnTo>
                    <a:pt x="6696571" y="5197811"/>
                  </a:lnTo>
                  <a:cubicBezTo>
                    <a:pt x="6695889" y="5151732"/>
                    <a:pt x="6695206" y="5105652"/>
                    <a:pt x="6694524" y="5059573"/>
                  </a:cubicBezTo>
                  <a:lnTo>
                    <a:pt x="7128665" y="4288756"/>
                  </a:lnTo>
                  <a:lnTo>
                    <a:pt x="7597628" y="3433318"/>
                  </a:lnTo>
                  <a:lnTo>
                    <a:pt x="8138876" y="2385636"/>
                  </a:lnTo>
                  <a:lnTo>
                    <a:pt x="7552362" y="2118232"/>
                  </a:lnTo>
                  <a:cubicBezTo>
                    <a:pt x="7311621" y="2000103"/>
                    <a:pt x="7469231" y="2072092"/>
                    <a:pt x="7309971" y="1990176"/>
                  </a:cubicBezTo>
                  <a:lnTo>
                    <a:pt x="7472280" y="1690572"/>
                  </a:lnTo>
                  <a:lnTo>
                    <a:pt x="6899114" y="1396942"/>
                  </a:lnTo>
                  <a:lnTo>
                    <a:pt x="6355531" y="232965"/>
                  </a:lnTo>
                  <a:lnTo>
                    <a:pt x="6181929" y="0"/>
                  </a:lnTo>
                  <a:lnTo>
                    <a:pt x="5806350" y="329192"/>
                  </a:lnTo>
                  <a:lnTo>
                    <a:pt x="2024614" y="348419"/>
                  </a:lnTo>
                  <a:cubicBezTo>
                    <a:pt x="2028752" y="1290726"/>
                    <a:pt x="2069106" y="2676654"/>
                    <a:pt x="2073244" y="3618961"/>
                  </a:cubicBezTo>
                  <a:lnTo>
                    <a:pt x="1050201" y="3609908"/>
                  </a:lnTo>
                  <a:cubicBezTo>
                    <a:pt x="1050201" y="3772870"/>
                    <a:pt x="1059256" y="3953939"/>
                    <a:pt x="1059256" y="4116901"/>
                  </a:cubicBezTo>
                  <a:lnTo>
                    <a:pt x="0" y="4125955"/>
                  </a:lnTo>
                  <a:cubicBezTo>
                    <a:pt x="53372" y="5051291"/>
                    <a:pt x="704536" y="5347753"/>
                    <a:pt x="1104522" y="5791793"/>
                  </a:cubicBezTo>
                  <a:cubicBezTo>
                    <a:pt x="1527266" y="6088380"/>
                    <a:pt x="1687460" y="6231055"/>
                    <a:pt x="2083043" y="6491429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20000"/>
                    <a:lumOff val="80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</a:gra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B70ACC3-135D-4E4E-9851-7F0D29E1D602}"/>
                </a:ext>
              </a:extLst>
            </p:cNvPr>
            <p:cNvGrpSpPr/>
            <p:nvPr/>
          </p:nvGrpSpPr>
          <p:grpSpPr>
            <a:xfrm flipH="1">
              <a:off x="7867254" y="585574"/>
              <a:ext cx="1376631" cy="1511005"/>
              <a:chOff x="778775" y="1801581"/>
              <a:chExt cx="4039838" cy="4434171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D62F8BE-B7E8-4C71-A446-7E95D59D5E97}"/>
                  </a:ext>
                </a:extLst>
              </p:cNvPr>
              <p:cNvSpPr/>
              <p:nvPr/>
            </p:nvSpPr>
            <p:spPr>
              <a:xfrm>
                <a:off x="778775" y="1801581"/>
                <a:ext cx="4039838" cy="4434171"/>
              </a:xfrm>
              <a:custGeom>
                <a:avLst/>
                <a:gdLst>
                  <a:gd name="connsiteX0" fmla="*/ 627002 w 4040177"/>
                  <a:gd name="connsiteY0" fmla="*/ 2254368 h 4453294"/>
                  <a:gd name="connsiteX1" fmla="*/ 980087 w 4040177"/>
                  <a:gd name="connsiteY1" fmla="*/ 1874123 h 4453294"/>
                  <a:gd name="connsiteX2" fmla="*/ 2120823 w 4040177"/>
                  <a:gd name="connsiteY2" fmla="*/ 1321862 h 4453294"/>
                  <a:gd name="connsiteX3" fmla="*/ 2999010 w 4040177"/>
                  <a:gd name="connsiteY3" fmla="*/ 226392 h 4453294"/>
                  <a:gd name="connsiteX4" fmla="*/ 3008063 w 4040177"/>
                  <a:gd name="connsiteY4" fmla="*/ 190178 h 4453294"/>
                  <a:gd name="connsiteX5" fmla="*/ 2057449 w 4040177"/>
                  <a:gd name="connsiteY5" fmla="*/ 1204166 h 4453294"/>
                  <a:gd name="connsiteX6" fmla="*/ 1785845 w 4040177"/>
                  <a:gd name="connsiteY6" fmla="*/ 1267541 h 4453294"/>
                  <a:gd name="connsiteX7" fmla="*/ 1776792 w 4040177"/>
                  <a:gd name="connsiteY7" fmla="*/ 1195113 h 4453294"/>
                  <a:gd name="connsiteX8" fmla="*/ 1939754 w 4040177"/>
                  <a:gd name="connsiteY8" fmla="*/ 1131739 h 4453294"/>
                  <a:gd name="connsiteX9" fmla="*/ 1858273 w 4040177"/>
                  <a:gd name="connsiteY9" fmla="*/ 968776 h 4453294"/>
                  <a:gd name="connsiteX10" fmla="*/ 2057449 w 4040177"/>
                  <a:gd name="connsiteY10" fmla="*/ 905402 h 4453294"/>
                  <a:gd name="connsiteX11" fmla="*/ 1912594 w 4040177"/>
                  <a:gd name="connsiteY11" fmla="*/ 787707 h 4453294"/>
                  <a:gd name="connsiteX12" fmla="*/ 1849219 w 4040177"/>
                  <a:gd name="connsiteY12" fmla="*/ 869188 h 4453294"/>
                  <a:gd name="connsiteX13" fmla="*/ 1822059 w 4040177"/>
                  <a:gd name="connsiteY13" fmla="*/ 760547 h 4453294"/>
                  <a:gd name="connsiteX14" fmla="*/ 1894487 w 4040177"/>
                  <a:gd name="connsiteY14" fmla="*/ 642852 h 4453294"/>
                  <a:gd name="connsiteX15" fmla="*/ 1994075 w 4040177"/>
                  <a:gd name="connsiteY15" fmla="*/ 488943 h 4453294"/>
                  <a:gd name="connsiteX16" fmla="*/ 1994075 w 4040177"/>
                  <a:gd name="connsiteY16" fmla="*/ 588531 h 4453294"/>
                  <a:gd name="connsiteX17" fmla="*/ 2166091 w 4040177"/>
                  <a:gd name="connsiteY17" fmla="*/ 362194 h 4453294"/>
                  <a:gd name="connsiteX18" fmla="*/ 2320000 w 4040177"/>
                  <a:gd name="connsiteY18" fmla="*/ 307873 h 4453294"/>
                  <a:gd name="connsiteX19" fmla="*/ 2310946 w 4040177"/>
                  <a:gd name="connsiteY19" fmla="*/ 226392 h 4453294"/>
                  <a:gd name="connsiteX20" fmla="*/ 2673085 w 4040177"/>
                  <a:gd name="connsiteY20" fmla="*/ 117751 h 4453294"/>
                  <a:gd name="connsiteX21" fmla="*/ 2555390 w 4040177"/>
                  <a:gd name="connsiteY21" fmla="*/ 72483 h 4453294"/>
                  <a:gd name="connsiteX22" fmla="*/ 2899421 w 4040177"/>
                  <a:gd name="connsiteY22" fmla="*/ 63430 h 4453294"/>
                  <a:gd name="connsiteX23" fmla="*/ 3116705 w 4040177"/>
                  <a:gd name="connsiteY23" fmla="*/ 63430 h 4453294"/>
                  <a:gd name="connsiteX24" fmla="*/ 3180079 w 4040177"/>
                  <a:gd name="connsiteY24" fmla="*/ 126804 h 4453294"/>
                  <a:gd name="connsiteX25" fmla="*/ 3297774 w 4040177"/>
                  <a:gd name="connsiteY25" fmla="*/ 56 h 4453294"/>
                  <a:gd name="connsiteX26" fmla="*/ 3333988 w 4040177"/>
                  <a:gd name="connsiteY26" fmla="*/ 144911 h 4453294"/>
                  <a:gd name="connsiteX27" fmla="*/ 3306827 w 4040177"/>
                  <a:gd name="connsiteY27" fmla="*/ 172071 h 4453294"/>
                  <a:gd name="connsiteX28" fmla="*/ 3831928 w 4040177"/>
                  <a:gd name="connsiteY28" fmla="*/ 416515 h 4453294"/>
                  <a:gd name="connsiteX29" fmla="*/ 3922463 w 4040177"/>
                  <a:gd name="connsiteY29" fmla="*/ 425568 h 4453294"/>
                  <a:gd name="connsiteX30" fmla="*/ 4040158 w 4040177"/>
                  <a:gd name="connsiteY30" fmla="*/ 688119 h 4453294"/>
                  <a:gd name="connsiteX31" fmla="*/ 3913410 w 4040177"/>
                  <a:gd name="connsiteY31" fmla="*/ 706226 h 4453294"/>
                  <a:gd name="connsiteX32" fmla="*/ 3931516 w 4040177"/>
                  <a:gd name="connsiteY32" fmla="*/ 751493 h 4453294"/>
                  <a:gd name="connsiteX33" fmla="*/ 3632752 w 4040177"/>
                  <a:gd name="connsiteY33" fmla="*/ 679066 h 4453294"/>
                  <a:gd name="connsiteX34" fmla="*/ 3632752 w 4040177"/>
                  <a:gd name="connsiteY34" fmla="*/ 597584 h 4453294"/>
                  <a:gd name="connsiteX35" fmla="*/ 3324934 w 4040177"/>
                  <a:gd name="connsiteY35" fmla="*/ 778654 h 4453294"/>
                  <a:gd name="connsiteX36" fmla="*/ 3143865 w 4040177"/>
                  <a:gd name="connsiteY36" fmla="*/ 488943 h 4453294"/>
                  <a:gd name="connsiteX37" fmla="*/ 3071437 w 4040177"/>
                  <a:gd name="connsiteY37" fmla="*/ 552317 h 4453294"/>
                  <a:gd name="connsiteX38" fmla="*/ 2999010 w 4040177"/>
                  <a:gd name="connsiteY38" fmla="*/ 1240380 h 4453294"/>
                  <a:gd name="connsiteX39" fmla="*/ 3288720 w 4040177"/>
                  <a:gd name="connsiteY39" fmla="*/ 1955604 h 4453294"/>
                  <a:gd name="connsiteX40" fmla="*/ 3723287 w 4040177"/>
                  <a:gd name="connsiteY40" fmla="*/ 1738321 h 4453294"/>
                  <a:gd name="connsiteX41" fmla="*/ 3859089 w 4040177"/>
                  <a:gd name="connsiteY41" fmla="*/ 2444491 h 4453294"/>
                  <a:gd name="connsiteX42" fmla="*/ 3478843 w 4040177"/>
                  <a:gd name="connsiteY42" fmla="*/ 2643667 h 4453294"/>
                  <a:gd name="connsiteX43" fmla="*/ 3315881 w 4040177"/>
                  <a:gd name="connsiteY43" fmla="*/ 2779469 h 4453294"/>
                  <a:gd name="connsiteX44" fmla="*/ 3288720 w 4040177"/>
                  <a:gd name="connsiteY44" fmla="*/ 2544079 h 4453294"/>
                  <a:gd name="connsiteX45" fmla="*/ 3415469 w 4040177"/>
                  <a:gd name="connsiteY45" fmla="*/ 2535026 h 4453294"/>
                  <a:gd name="connsiteX46" fmla="*/ 3515057 w 4040177"/>
                  <a:gd name="connsiteY46" fmla="*/ 2453545 h 4453294"/>
                  <a:gd name="connsiteX47" fmla="*/ 3506004 w 4040177"/>
                  <a:gd name="connsiteY47" fmla="*/ 2344903 h 4453294"/>
                  <a:gd name="connsiteX48" fmla="*/ 3605592 w 4040177"/>
                  <a:gd name="connsiteY48" fmla="*/ 2272475 h 4453294"/>
                  <a:gd name="connsiteX49" fmla="*/ 3623699 w 4040177"/>
                  <a:gd name="connsiteY49" fmla="*/ 1964658 h 4453294"/>
                  <a:gd name="connsiteX50" fmla="*/ 2953742 w 4040177"/>
                  <a:gd name="connsiteY50" fmla="*/ 2435438 h 4453294"/>
                  <a:gd name="connsiteX51" fmla="*/ 2808887 w 4040177"/>
                  <a:gd name="connsiteY51" fmla="*/ 1991818 h 4453294"/>
                  <a:gd name="connsiteX52" fmla="*/ 2799833 w 4040177"/>
                  <a:gd name="connsiteY52" fmla="*/ 2326796 h 4453294"/>
                  <a:gd name="connsiteX53" fmla="*/ 1541402 w 4040177"/>
                  <a:gd name="connsiteY53" fmla="*/ 2670828 h 4453294"/>
                  <a:gd name="connsiteX54" fmla="*/ 1251691 w 4040177"/>
                  <a:gd name="connsiteY54" fmla="*/ 3232143 h 4453294"/>
                  <a:gd name="connsiteX55" fmla="*/ 699429 w 4040177"/>
                  <a:gd name="connsiteY55" fmla="*/ 3521854 h 4453294"/>
                  <a:gd name="connsiteX56" fmla="*/ 608895 w 4040177"/>
                  <a:gd name="connsiteY56" fmla="*/ 4255184 h 4453294"/>
                  <a:gd name="connsiteX57" fmla="*/ 699429 w 4040177"/>
                  <a:gd name="connsiteY57" fmla="*/ 4436254 h 4453294"/>
                  <a:gd name="connsiteX58" fmla="*/ 373505 w 4040177"/>
                  <a:gd name="connsiteY58" fmla="*/ 4427200 h 4453294"/>
                  <a:gd name="connsiteX59" fmla="*/ 418772 w 4040177"/>
                  <a:gd name="connsiteY59" fmla="*/ 4273291 h 4453294"/>
                  <a:gd name="connsiteX60" fmla="*/ 355398 w 4040177"/>
                  <a:gd name="connsiteY60" fmla="*/ 4146543 h 4453294"/>
                  <a:gd name="connsiteX61" fmla="*/ 464039 w 4040177"/>
                  <a:gd name="connsiteY61" fmla="*/ 3721030 h 4453294"/>
                  <a:gd name="connsiteX62" fmla="*/ 400665 w 4040177"/>
                  <a:gd name="connsiteY62" fmla="*/ 3494693 h 4453294"/>
                  <a:gd name="connsiteX63" fmla="*/ 744697 w 4040177"/>
                  <a:gd name="connsiteY63" fmla="*/ 3250250 h 4453294"/>
                  <a:gd name="connsiteX64" fmla="*/ 681322 w 4040177"/>
                  <a:gd name="connsiteY64" fmla="*/ 2779469 h 4453294"/>
                  <a:gd name="connsiteX65" fmla="*/ 491200 w 4040177"/>
                  <a:gd name="connsiteY65" fmla="*/ 3186875 h 4453294"/>
                  <a:gd name="connsiteX66" fmla="*/ 20419 w 4040177"/>
                  <a:gd name="connsiteY66" fmla="*/ 3313624 h 4453294"/>
                  <a:gd name="connsiteX67" fmla="*/ 92847 w 4040177"/>
                  <a:gd name="connsiteY67" fmla="*/ 2688935 h 4453294"/>
                  <a:gd name="connsiteX68" fmla="*/ 165275 w 4040177"/>
                  <a:gd name="connsiteY68" fmla="*/ 2634614 h 4453294"/>
                  <a:gd name="connsiteX69" fmla="*/ 83794 w 4040177"/>
                  <a:gd name="connsiteY69" fmla="*/ 2363010 h 4453294"/>
                  <a:gd name="connsiteX70" fmla="*/ 246756 w 4040177"/>
                  <a:gd name="connsiteY70" fmla="*/ 2562186 h 4453294"/>
                  <a:gd name="connsiteX71" fmla="*/ 409718 w 4040177"/>
                  <a:gd name="connsiteY71" fmla="*/ 2716095 h 4453294"/>
                  <a:gd name="connsiteX72" fmla="*/ 65687 w 4040177"/>
                  <a:gd name="connsiteY72" fmla="*/ 2245315 h 4453294"/>
                  <a:gd name="connsiteX73" fmla="*/ 165275 w 4040177"/>
                  <a:gd name="connsiteY73" fmla="*/ 2227208 h 4453294"/>
                  <a:gd name="connsiteX74" fmla="*/ 237703 w 4040177"/>
                  <a:gd name="connsiteY74" fmla="*/ 1955604 h 4453294"/>
                  <a:gd name="connsiteX75" fmla="*/ 382558 w 4040177"/>
                  <a:gd name="connsiteY75" fmla="*/ 1991818 h 4453294"/>
                  <a:gd name="connsiteX76" fmla="*/ 545520 w 4040177"/>
                  <a:gd name="connsiteY76" fmla="*/ 2009925 h 4453294"/>
                  <a:gd name="connsiteX77" fmla="*/ 464039 w 4040177"/>
                  <a:gd name="connsiteY77" fmla="*/ 2254368 h 4453294"/>
                  <a:gd name="connsiteX78" fmla="*/ 627002 w 4040177"/>
                  <a:gd name="connsiteY78" fmla="*/ 2254368 h 4453294"/>
                  <a:gd name="connsiteX0" fmla="*/ 627002 w 4040177"/>
                  <a:gd name="connsiteY0" fmla="*/ 2254368 h 4438995"/>
                  <a:gd name="connsiteX1" fmla="*/ 980087 w 4040177"/>
                  <a:gd name="connsiteY1" fmla="*/ 1874123 h 4438995"/>
                  <a:gd name="connsiteX2" fmla="*/ 2120823 w 4040177"/>
                  <a:gd name="connsiteY2" fmla="*/ 1321862 h 4438995"/>
                  <a:gd name="connsiteX3" fmla="*/ 2999010 w 4040177"/>
                  <a:gd name="connsiteY3" fmla="*/ 226392 h 4438995"/>
                  <a:gd name="connsiteX4" fmla="*/ 3008063 w 4040177"/>
                  <a:gd name="connsiteY4" fmla="*/ 190178 h 4438995"/>
                  <a:gd name="connsiteX5" fmla="*/ 2057449 w 4040177"/>
                  <a:gd name="connsiteY5" fmla="*/ 1204166 h 4438995"/>
                  <a:gd name="connsiteX6" fmla="*/ 1785845 w 4040177"/>
                  <a:gd name="connsiteY6" fmla="*/ 1267541 h 4438995"/>
                  <a:gd name="connsiteX7" fmla="*/ 1776792 w 4040177"/>
                  <a:gd name="connsiteY7" fmla="*/ 1195113 h 4438995"/>
                  <a:gd name="connsiteX8" fmla="*/ 1939754 w 4040177"/>
                  <a:gd name="connsiteY8" fmla="*/ 1131739 h 4438995"/>
                  <a:gd name="connsiteX9" fmla="*/ 1858273 w 4040177"/>
                  <a:gd name="connsiteY9" fmla="*/ 968776 h 4438995"/>
                  <a:gd name="connsiteX10" fmla="*/ 2057449 w 4040177"/>
                  <a:gd name="connsiteY10" fmla="*/ 905402 h 4438995"/>
                  <a:gd name="connsiteX11" fmla="*/ 1912594 w 4040177"/>
                  <a:gd name="connsiteY11" fmla="*/ 787707 h 4438995"/>
                  <a:gd name="connsiteX12" fmla="*/ 1849219 w 4040177"/>
                  <a:gd name="connsiteY12" fmla="*/ 869188 h 4438995"/>
                  <a:gd name="connsiteX13" fmla="*/ 1822059 w 4040177"/>
                  <a:gd name="connsiteY13" fmla="*/ 760547 h 4438995"/>
                  <a:gd name="connsiteX14" fmla="*/ 1894487 w 4040177"/>
                  <a:gd name="connsiteY14" fmla="*/ 642852 h 4438995"/>
                  <a:gd name="connsiteX15" fmla="*/ 1994075 w 4040177"/>
                  <a:gd name="connsiteY15" fmla="*/ 488943 h 4438995"/>
                  <a:gd name="connsiteX16" fmla="*/ 1994075 w 4040177"/>
                  <a:gd name="connsiteY16" fmla="*/ 588531 h 4438995"/>
                  <a:gd name="connsiteX17" fmla="*/ 2166091 w 4040177"/>
                  <a:gd name="connsiteY17" fmla="*/ 362194 h 4438995"/>
                  <a:gd name="connsiteX18" fmla="*/ 2320000 w 4040177"/>
                  <a:gd name="connsiteY18" fmla="*/ 307873 h 4438995"/>
                  <a:gd name="connsiteX19" fmla="*/ 2310946 w 4040177"/>
                  <a:gd name="connsiteY19" fmla="*/ 226392 h 4438995"/>
                  <a:gd name="connsiteX20" fmla="*/ 2673085 w 4040177"/>
                  <a:gd name="connsiteY20" fmla="*/ 117751 h 4438995"/>
                  <a:gd name="connsiteX21" fmla="*/ 2555390 w 4040177"/>
                  <a:gd name="connsiteY21" fmla="*/ 72483 h 4438995"/>
                  <a:gd name="connsiteX22" fmla="*/ 2899421 w 4040177"/>
                  <a:gd name="connsiteY22" fmla="*/ 63430 h 4438995"/>
                  <a:gd name="connsiteX23" fmla="*/ 3116705 w 4040177"/>
                  <a:gd name="connsiteY23" fmla="*/ 63430 h 4438995"/>
                  <a:gd name="connsiteX24" fmla="*/ 3180079 w 4040177"/>
                  <a:gd name="connsiteY24" fmla="*/ 126804 h 4438995"/>
                  <a:gd name="connsiteX25" fmla="*/ 3297774 w 4040177"/>
                  <a:gd name="connsiteY25" fmla="*/ 56 h 4438995"/>
                  <a:gd name="connsiteX26" fmla="*/ 3333988 w 4040177"/>
                  <a:gd name="connsiteY26" fmla="*/ 144911 h 4438995"/>
                  <a:gd name="connsiteX27" fmla="*/ 3306827 w 4040177"/>
                  <a:gd name="connsiteY27" fmla="*/ 172071 h 4438995"/>
                  <a:gd name="connsiteX28" fmla="*/ 3831928 w 4040177"/>
                  <a:gd name="connsiteY28" fmla="*/ 416515 h 4438995"/>
                  <a:gd name="connsiteX29" fmla="*/ 3922463 w 4040177"/>
                  <a:gd name="connsiteY29" fmla="*/ 425568 h 4438995"/>
                  <a:gd name="connsiteX30" fmla="*/ 4040158 w 4040177"/>
                  <a:gd name="connsiteY30" fmla="*/ 688119 h 4438995"/>
                  <a:gd name="connsiteX31" fmla="*/ 3913410 w 4040177"/>
                  <a:gd name="connsiteY31" fmla="*/ 706226 h 4438995"/>
                  <a:gd name="connsiteX32" fmla="*/ 3931516 w 4040177"/>
                  <a:gd name="connsiteY32" fmla="*/ 751493 h 4438995"/>
                  <a:gd name="connsiteX33" fmla="*/ 3632752 w 4040177"/>
                  <a:gd name="connsiteY33" fmla="*/ 679066 h 4438995"/>
                  <a:gd name="connsiteX34" fmla="*/ 3632752 w 4040177"/>
                  <a:gd name="connsiteY34" fmla="*/ 597584 h 4438995"/>
                  <a:gd name="connsiteX35" fmla="*/ 3324934 w 4040177"/>
                  <a:gd name="connsiteY35" fmla="*/ 778654 h 4438995"/>
                  <a:gd name="connsiteX36" fmla="*/ 3143865 w 4040177"/>
                  <a:gd name="connsiteY36" fmla="*/ 488943 h 4438995"/>
                  <a:gd name="connsiteX37" fmla="*/ 3071437 w 4040177"/>
                  <a:gd name="connsiteY37" fmla="*/ 552317 h 4438995"/>
                  <a:gd name="connsiteX38" fmla="*/ 2999010 w 4040177"/>
                  <a:gd name="connsiteY38" fmla="*/ 1240380 h 4438995"/>
                  <a:gd name="connsiteX39" fmla="*/ 3288720 w 4040177"/>
                  <a:gd name="connsiteY39" fmla="*/ 1955604 h 4438995"/>
                  <a:gd name="connsiteX40" fmla="*/ 3723287 w 4040177"/>
                  <a:gd name="connsiteY40" fmla="*/ 1738321 h 4438995"/>
                  <a:gd name="connsiteX41" fmla="*/ 3859089 w 4040177"/>
                  <a:gd name="connsiteY41" fmla="*/ 2444491 h 4438995"/>
                  <a:gd name="connsiteX42" fmla="*/ 3478843 w 4040177"/>
                  <a:gd name="connsiteY42" fmla="*/ 2643667 h 4438995"/>
                  <a:gd name="connsiteX43" fmla="*/ 3315881 w 4040177"/>
                  <a:gd name="connsiteY43" fmla="*/ 2779469 h 4438995"/>
                  <a:gd name="connsiteX44" fmla="*/ 3288720 w 4040177"/>
                  <a:gd name="connsiteY44" fmla="*/ 2544079 h 4438995"/>
                  <a:gd name="connsiteX45" fmla="*/ 3415469 w 4040177"/>
                  <a:gd name="connsiteY45" fmla="*/ 2535026 h 4438995"/>
                  <a:gd name="connsiteX46" fmla="*/ 3515057 w 4040177"/>
                  <a:gd name="connsiteY46" fmla="*/ 2453545 h 4438995"/>
                  <a:gd name="connsiteX47" fmla="*/ 3506004 w 4040177"/>
                  <a:gd name="connsiteY47" fmla="*/ 2344903 h 4438995"/>
                  <a:gd name="connsiteX48" fmla="*/ 3605592 w 4040177"/>
                  <a:gd name="connsiteY48" fmla="*/ 2272475 h 4438995"/>
                  <a:gd name="connsiteX49" fmla="*/ 3623699 w 4040177"/>
                  <a:gd name="connsiteY49" fmla="*/ 1964658 h 4438995"/>
                  <a:gd name="connsiteX50" fmla="*/ 2953742 w 4040177"/>
                  <a:gd name="connsiteY50" fmla="*/ 2435438 h 4438995"/>
                  <a:gd name="connsiteX51" fmla="*/ 2808887 w 4040177"/>
                  <a:gd name="connsiteY51" fmla="*/ 1991818 h 4438995"/>
                  <a:gd name="connsiteX52" fmla="*/ 2799833 w 4040177"/>
                  <a:gd name="connsiteY52" fmla="*/ 2326796 h 4438995"/>
                  <a:gd name="connsiteX53" fmla="*/ 1541402 w 4040177"/>
                  <a:gd name="connsiteY53" fmla="*/ 2670828 h 4438995"/>
                  <a:gd name="connsiteX54" fmla="*/ 1251691 w 4040177"/>
                  <a:gd name="connsiteY54" fmla="*/ 3232143 h 4438995"/>
                  <a:gd name="connsiteX55" fmla="*/ 699429 w 4040177"/>
                  <a:gd name="connsiteY55" fmla="*/ 3521854 h 4438995"/>
                  <a:gd name="connsiteX56" fmla="*/ 608895 w 4040177"/>
                  <a:gd name="connsiteY56" fmla="*/ 4255184 h 4438995"/>
                  <a:gd name="connsiteX57" fmla="*/ 717536 w 4040177"/>
                  <a:gd name="connsiteY57" fmla="*/ 4409093 h 4438995"/>
                  <a:gd name="connsiteX58" fmla="*/ 373505 w 4040177"/>
                  <a:gd name="connsiteY58" fmla="*/ 4427200 h 4438995"/>
                  <a:gd name="connsiteX59" fmla="*/ 418772 w 4040177"/>
                  <a:gd name="connsiteY59" fmla="*/ 4273291 h 4438995"/>
                  <a:gd name="connsiteX60" fmla="*/ 355398 w 4040177"/>
                  <a:gd name="connsiteY60" fmla="*/ 4146543 h 4438995"/>
                  <a:gd name="connsiteX61" fmla="*/ 464039 w 4040177"/>
                  <a:gd name="connsiteY61" fmla="*/ 3721030 h 4438995"/>
                  <a:gd name="connsiteX62" fmla="*/ 400665 w 4040177"/>
                  <a:gd name="connsiteY62" fmla="*/ 3494693 h 4438995"/>
                  <a:gd name="connsiteX63" fmla="*/ 744697 w 4040177"/>
                  <a:gd name="connsiteY63" fmla="*/ 3250250 h 4438995"/>
                  <a:gd name="connsiteX64" fmla="*/ 681322 w 4040177"/>
                  <a:gd name="connsiteY64" fmla="*/ 2779469 h 4438995"/>
                  <a:gd name="connsiteX65" fmla="*/ 491200 w 4040177"/>
                  <a:gd name="connsiteY65" fmla="*/ 3186875 h 4438995"/>
                  <a:gd name="connsiteX66" fmla="*/ 20419 w 4040177"/>
                  <a:gd name="connsiteY66" fmla="*/ 3313624 h 4438995"/>
                  <a:gd name="connsiteX67" fmla="*/ 92847 w 4040177"/>
                  <a:gd name="connsiteY67" fmla="*/ 2688935 h 4438995"/>
                  <a:gd name="connsiteX68" fmla="*/ 165275 w 4040177"/>
                  <a:gd name="connsiteY68" fmla="*/ 2634614 h 4438995"/>
                  <a:gd name="connsiteX69" fmla="*/ 83794 w 4040177"/>
                  <a:gd name="connsiteY69" fmla="*/ 2363010 h 4438995"/>
                  <a:gd name="connsiteX70" fmla="*/ 246756 w 4040177"/>
                  <a:gd name="connsiteY70" fmla="*/ 2562186 h 4438995"/>
                  <a:gd name="connsiteX71" fmla="*/ 409718 w 4040177"/>
                  <a:gd name="connsiteY71" fmla="*/ 2716095 h 4438995"/>
                  <a:gd name="connsiteX72" fmla="*/ 65687 w 4040177"/>
                  <a:gd name="connsiteY72" fmla="*/ 2245315 h 4438995"/>
                  <a:gd name="connsiteX73" fmla="*/ 165275 w 4040177"/>
                  <a:gd name="connsiteY73" fmla="*/ 2227208 h 4438995"/>
                  <a:gd name="connsiteX74" fmla="*/ 237703 w 4040177"/>
                  <a:gd name="connsiteY74" fmla="*/ 1955604 h 4438995"/>
                  <a:gd name="connsiteX75" fmla="*/ 382558 w 4040177"/>
                  <a:gd name="connsiteY75" fmla="*/ 1991818 h 4438995"/>
                  <a:gd name="connsiteX76" fmla="*/ 545520 w 4040177"/>
                  <a:gd name="connsiteY76" fmla="*/ 2009925 h 4438995"/>
                  <a:gd name="connsiteX77" fmla="*/ 464039 w 4040177"/>
                  <a:gd name="connsiteY77" fmla="*/ 2254368 h 4438995"/>
                  <a:gd name="connsiteX78" fmla="*/ 627002 w 4040177"/>
                  <a:gd name="connsiteY78" fmla="*/ 2254368 h 4438995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989956 w 4040177"/>
                  <a:gd name="connsiteY51" fmla="*/ 219099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61455 w 4026819"/>
                  <a:gd name="connsiteY4" fmla="*/ 198490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53143 w 4026819"/>
                  <a:gd name="connsiteY4" fmla="*/ 206803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30880"/>
                  <a:gd name="connsiteY0" fmla="*/ 2270925 h 4439410"/>
                  <a:gd name="connsiteX1" fmla="*/ 966729 w 4030880"/>
                  <a:gd name="connsiteY1" fmla="*/ 1890680 h 4439410"/>
                  <a:gd name="connsiteX2" fmla="*/ 2095108 w 4030880"/>
                  <a:gd name="connsiteY2" fmla="*/ 1354894 h 4439410"/>
                  <a:gd name="connsiteX3" fmla="*/ 2989808 w 4030880"/>
                  <a:gd name="connsiteY3" fmla="*/ 230480 h 4439410"/>
                  <a:gd name="connsiteX4" fmla="*/ 2953143 w 4030880"/>
                  <a:gd name="connsiteY4" fmla="*/ 223360 h 4439410"/>
                  <a:gd name="connsiteX5" fmla="*/ 2044091 w 4030880"/>
                  <a:gd name="connsiteY5" fmla="*/ 1220723 h 4439410"/>
                  <a:gd name="connsiteX6" fmla="*/ 1747548 w 4030880"/>
                  <a:gd name="connsiteY6" fmla="*/ 1288255 h 4439410"/>
                  <a:gd name="connsiteX7" fmla="*/ 1763434 w 4030880"/>
                  <a:gd name="connsiteY7" fmla="*/ 1211670 h 4439410"/>
                  <a:gd name="connsiteX8" fmla="*/ 1926396 w 4030880"/>
                  <a:gd name="connsiteY8" fmla="*/ 1148296 h 4439410"/>
                  <a:gd name="connsiteX9" fmla="*/ 1840758 w 4030880"/>
                  <a:gd name="connsiteY9" fmla="*/ 993646 h 4439410"/>
                  <a:gd name="connsiteX10" fmla="*/ 2044091 w 4030880"/>
                  <a:gd name="connsiteY10" fmla="*/ 921959 h 4439410"/>
                  <a:gd name="connsiteX11" fmla="*/ 1920018 w 4030880"/>
                  <a:gd name="connsiteY11" fmla="*/ 812577 h 4439410"/>
                  <a:gd name="connsiteX12" fmla="*/ 1852488 w 4030880"/>
                  <a:gd name="connsiteY12" fmla="*/ 889901 h 4439410"/>
                  <a:gd name="connsiteX13" fmla="*/ 1808701 w 4030880"/>
                  <a:gd name="connsiteY13" fmla="*/ 777104 h 4439410"/>
                  <a:gd name="connsiteX14" fmla="*/ 1881129 w 4030880"/>
                  <a:gd name="connsiteY14" fmla="*/ 659409 h 4439410"/>
                  <a:gd name="connsiteX15" fmla="*/ 1980717 w 4030880"/>
                  <a:gd name="connsiteY15" fmla="*/ 505500 h 4439410"/>
                  <a:gd name="connsiteX16" fmla="*/ 1993186 w 4030880"/>
                  <a:gd name="connsiteY16" fmla="*/ 613400 h 4439410"/>
                  <a:gd name="connsiteX17" fmla="*/ 2152733 w 4030880"/>
                  <a:gd name="connsiteY17" fmla="*/ 378751 h 4439410"/>
                  <a:gd name="connsiteX18" fmla="*/ 2306642 w 4030880"/>
                  <a:gd name="connsiteY18" fmla="*/ 324430 h 4439410"/>
                  <a:gd name="connsiteX19" fmla="*/ 2297588 w 4030880"/>
                  <a:gd name="connsiteY19" fmla="*/ 242949 h 4439410"/>
                  <a:gd name="connsiteX20" fmla="*/ 2659727 w 4030880"/>
                  <a:gd name="connsiteY20" fmla="*/ 134308 h 4439410"/>
                  <a:gd name="connsiteX21" fmla="*/ 2542032 w 4030880"/>
                  <a:gd name="connsiteY21" fmla="*/ 89040 h 4439410"/>
                  <a:gd name="connsiteX22" fmla="*/ 2886063 w 4030880"/>
                  <a:gd name="connsiteY22" fmla="*/ 79987 h 4439410"/>
                  <a:gd name="connsiteX23" fmla="*/ 3128285 w 4030880"/>
                  <a:gd name="connsiteY23" fmla="*/ 1016 h 4439410"/>
                  <a:gd name="connsiteX24" fmla="*/ 3166721 w 4030880"/>
                  <a:gd name="connsiteY24" fmla="*/ 143361 h 4439410"/>
                  <a:gd name="connsiteX25" fmla="*/ 3284416 w 4030880"/>
                  <a:gd name="connsiteY25" fmla="*/ 16613 h 4439410"/>
                  <a:gd name="connsiteX26" fmla="*/ 3320630 w 4030880"/>
                  <a:gd name="connsiteY26" fmla="*/ 161468 h 4439410"/>
                  <a:gd name="connsiteX27" fmla="*/ 3293469 w 4030880"/>
                  <a:gd name="connsiteY27" fmla="*/ 188628 h 4439410"/>
                  <a:gd name="connsiteX28" fmla="*/ 3818570 w 4030880"/>
                  <a:gd name="connsiteY28" fmla="*/ 433072 h 4439410"/>
                  <a:gd name="connsiteX29" fmla="*/ 3909105 w 4030880"/>
                  <a:gd name="connsiteY29" fmla="*/ 442125 h 4439410"/>
                  <a:gd name="connsiteX30" fmla="*/ 4026800 w 4030880"/>
                  <a:gd name="connsiteY30" fmla="*/ 704676 h 4439410"/>
                  <a:gd name="connsiteX31" fmla="*/ 3900052 w 4030880"/>
                  <a:gd name="connsiteY31" fmla="*/ 722783 h 4439410"/>
                  <a:gd name="connsiteX32" fmla="*/ 3918158 w 4030880"/>
                  <a:gd name="connsiteY32" fmla="*/ 768050 h 4439410"/>
                  <a:gd name="connsiteX33" fmla="*/ 3631863 w 4030880"/>
                  <a:gd name="connsiteY33" fmla="*/ 712249 h 4439410"/>
                  <a:gd name="connsiteX34" fmla="*/ 3619394 w 4030880"/>
                  <a:gd name="connsiteY34" fmla="*/ 614141 h 4439410"/>
                  <a:gd name="connsiteX35" fmla="*/ 3311576 w 4030880"/>
                  <a:gd name="connsiteY35" fmla="*/ 795211 h 4439410"/>
                  <a:gd name="connsiteX36" fmla="*/ 3105569 w 4030880"/>
                  <a:gd name="connsiteY36" fmla="*/ 501343 h 4439410"/>
                  <a:gd name="connsiteX37" fmla="*/ 3058079 w 4030880"/>
                  <a:gd name="connsiteY37" fmla="*/ 568874 h 4439410"/>
                  <a:gd name="connsiteX38" fmla="*/ 2985652 w 4030880"/>
                  <a:gd name="connsiteY38" fmla="*/ 1256937 h 4439410"/>
                  <a:gd name="connsiteX39" fmla="*/ 3275362 w 4030880"/>
                  <a:gd name="connsiteY39" fmla="*/ 1972161 h 4439410"/>
                  <a:gd name="connsiteX40" fmla="*/ 3709929 w 4030880"/>
                  <a:gd name="connsiteY40" fmla="*/ 1754878 h 4439410"/>
                  <a:gd name="connsiteX41" fmla="*/ 3845731 w 4030880"/>
                  <a:gd name="connsiteY41" fmla="*/ 2461048 h 4439410"/>
                  <a:gd name="connsiteX42" fmla="*/ 3465485 w 4030880"/>
                  <a:gd name="connsiteY42" fmla="*/ 2660224 h 4439410"/>
                  <a:gd name="connsiteX43" fmla="*/ 3302523 w 4030880"/>
                  <a:gd name="connsiteY43" fmla="*/ 2796026 h 4439410"/>
                  <a:gd name="connsiteX44" fmla="*/ 3275362 w 4030880"/>
                  <a:gd name="connsiteY44" fmla="*/ 2560636 h 4439410"/>
                  <a:gd name="connsiteX45" fmla="*/ 3402111 w 4030880"/>
                  <a:gd name="connsiteY45" fmla="*/ 2551583 h 4439410"/>
                  <a:gd name="connsiteX46" fmla="*/ 3501699 w 4030880"/>
                  <a:gd name="connsiteY46" fmla="*/ 2470102 h 4439410"/>
                  <a:gd name="connsiteX47" fmla="*/ 3492646 w 4030880"/>
                  <a:gd name="connsiteY47" fmla="*/ 2361460 h 4439410"/>
                  <a:gd name="connsiteX48" fmla="*/ 3592234 w 4030880"/>
                  <a:gd name="connsiteY48" fmla="*/ 2289032 h 4439410"/>
                  <a:gd name="connsiteX49" fmla="*/ 3610341 w 4030880"/>
                  <a:gd name="connsiteY49" fmla="*/ 1981215 h 4439410"/>
                  <a:gd name="connsiteX50" fmla="*/ 2940384 w 4030880"/>
                  <a:gd name="connsiteY50" fmla="*/ 2451995 h 4439410"/>
                  <a:gd name="connsiteX51" fmla="*/ 2786475 w 4030880"/>
                  <a:gd name="connsiteY51" fmla="*/ 2026481 h 4439410"/>
                  <a:gd name="connsiteX52" fmla="*/ 2379070 w 4030880"/>
                  <a:gd name="connsiteY52" fmla="*/ 2660224 h 4439410"/>
                  <a:gd name="connsiteX53" fmla="*/ 1528044 w 4030880"/>
                  <a:gd name="connsiteY53" fmla="*/ 2687385 h 4439410"/>
                  <a:gd name="connsiteX54" fmla="*/ 1229279 w 4030880"/>
                  <a:gd name="connsiteY54" fmla="*/ 3239646 h 4439410"/>
                  <a:gd name="connsiteX55" fmla="*/ 686071 w 4030880"/>
                  <a:gd name="connsiteY55" fmla="*/ 3538411 h 4439410"/>
                  <a:gd name="connsiteX56" fmla="*/ 595537 w 4030880"/>
                  <a:gd name="connsiteY56" fmla="*/ 4271741 h 4439410"/>
                  <a:gd name="connsiteX57" fmla="*/ 704178 w 4030880"/>
                  <a:gd name="connsiteY57" fmla="*/ 4425650 h 4439410"/>
                  <a:gd name="connsiteX58" fmla="*/ 342040 w 4030880"/>
                  <a:gd name="connsiteY58" fmla="*/ 4416596 h 4439410"/>
                  <a:gd name="connsiteX59" fmla="*/ 405414 w 4030880"/>
                  <a:gd name="connsiteY59" fmla="*/ 4289848 h 4439410"/>
                  <a:gd name="connsiteX60" fmla="*/ 378254 w 4030880"/>
                  <a:gd name="connsiteY60" fmla="*/ 4117833 h 4439410"/>
                  <a:gd name="connsiteX61" fmla="*/ 450681 w 4030880"/>
                  <a:gd name="connsiteY61" fmla="*/ 3737587 h 4439410"/>
                  <a:gd name="connsiteX62" fmla="*/ 405414 w 4030880"/>
                  <a:gd name="connsiteY62" fmla="*/ 3511250 h 4439410"/>
                  <a:gd name="connsiteX63" fmla="*/ 731339 w 4030880"/>
                  <a:gd name="connsiteY63" fmla="*/ 3266807 h 4439410"/>
                  <a:gd name="connsiteX64" fmla="*/ 667964 w 4030880"/>
                  <a:gd name="connsiteY64" fmla="*/ 2796026 h 4439410"/>
                  <a:gd name="connsiteX65" fmla="*/ 477842 w 4030880"/>
                  <a:gd name="connsiteY65" fmla="*/ 3203432 h 4439410"/>
                  <a:gd name="connsiteX66" fmla="*/ 7061 w 4030880"/>
                  <a:gd name="connsiteY66" fmla="*/ 3330181 h 4439410"/>
                  <a:gd name="connsiteX67" fmla="*/ 61382 w 4030880"/>
                  <a:gd name="connsiteY67" fmla="*/ 2705492 h 4439410"/>
                  <a:gd name="connsiteX68" fmla="*/ 151917 w 4030880"/>
                  <a:gd name="connsiteY68" fmla="*/ 2651171 h 4439410"/>
                  <a:gd name="connsiteX69" fmla="*/ 70436 w 4030880"/>
                  <a:gd name="connsiteY69" fmla="*/ 2379567 h 4439410"/>
                  <a:gd name="connsiteX70" fmla="*/ 233398 w 4030880"/>
                  <a:gd name="connsiteY70" fmla="*/ 2578743 h 4439410"/>
                  <a:gd name="connsiteX71" fmla="*/ 396360 w 4030880"/>
                  <a:gd name="connsiteY71" fmla="*/ 2732652 h 4439410"/>
                  <a:gd name="connsiteX72" fmla="*/ 52329 w 4030880"/>
                  <a:gd name="connsiteY72" fmla="*/ 2261872 h 4439410"/>
                  <a:gd name="connsiteX73" fmla="*/ 151917 w 4030880"/>
                  <a:gd name="connsiteY73" fmla="*/ 2243765 h 4439410"/>
                  <a:gd name="connsiteX74" fmla="*/ 224345 w 4030880"/>
                  <a:gd name="connsiteY74" fmla="*/ 1972161 h 4439410"/>
                  <a:gd name="connsiteX75" fmla="*/ 369200 w 4030880"/>
                  <a:gd name="connsiteY75" fmla="*/ 2008375 h 4439410"/>
                  <a:gd name="connsiteX76" fmla="*/ 532162 w 4030880"/>
                  <a:gd name="connsiteY76" fmla="*/ 2026482 h 4439410"/>
                  <a:gd name="connsiteX77" fmla="*/ 450681 w 4030880"/>
                  <a:gd name="connsiteY77" fmla="*/ 2270925 h 4439410"/>
                  <a:gd name="connsiteX78" fmla="*/ 613644 w 4030880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914"/>
                  <a:gd name="connsiteY0" fmla="*/ 2270925 h 4439410"/>
                  <a:gd name="connsiteX1" fmla="*/ 966729 w 4027914"/>
                  <a:gd name="connsiteY1" fmla="*/ 1890680 h 4439410"/>
                  <a:gd name="connsiteX2" fmla="*/ 2095108 w 4027914"/>
                  <a:gd name="connsiteY2" fmla="*/ 1354894 h 4439410"/>
                  <a:gd name="connsiteX3" fmla="*/ 2989808 w 4027914"/>
                  <a:gd name="connsiteY3" fmla="*/ 230480 h 4439410"/>
                  <a:gd name="connsiteX4" fmla="*/ 2953143 w 4027914"/>
                  <a:gd name="connsiteY4" fmla="*/ 223360 h 4439410"/>
                  <a:gd name="connsiteX5" fmla="*/ 2044091 w 4027914"/>
                  <a:gd name="connsiteY5" fmla="*/ 1220723 h 4439410"/>
                  <a:gd name="connsiteX6" fmla="*/ 1747548 w 4027914"/>
                  <a:gd name="connsiteY6" fmla="*/ 1288255 h 4439410"/>
                  <a:gd name="connsiteX7" fmla="*/ 1763434 w 4027914"/>
                  <a:gd name="connsiteY7" fmla="*/ 1211670 h 4439410"/>
                  <a:gd name="connsiteX8" fmla="*/ 1926396 w 4027914"/>
                  <a:gd name="connsiteY8" fmla="*/ 1148296 h 4439410"/>
                  <a:gd name="connsiteX9" fmla="*/ 1840758 w 4027914"/>
                  <a:gd name="connsiteY9" fmla="*/ 993646 h 4439410"/>
                  <a:gd name="connsiteX10" fmla="*/ 2044091 w 4027914"/>
                  <a:gd name="connsiteY10" fmla="*/ 921959 h 4439410"/>
                  <a:gd name="connsiteX11" fmla="*/ 1920018 w 4027914"/>
                  <a:gd name="connsiteY11" fmla="*/ 812577 h 4439410"/>
                  <a:gd name="connsiteX12" fmla="*/ 1852488 w 4027914"/>
                  <a:gd name="connsiteY12" fmla="*/ 889901 h 4439410"/>
                  <a:gd name="connsiteX13" fmla="*/ 1808701 w 4027914"/>
                  <a:gd name="connsiteY13" fmla="*/ 777104 h 4439410"/>
                  <a:gd name="connsiteX14" fmla="*/ 1881129 w 4027914"/>
                  <a:gd name="connsiteY14" fmla="*/ 659409 h 4439410"/>
                  <a:gd name="connsiteX15" fmla="*/ 1980717 w 4027914"/>
                  <a:gd name="connsiteY15" fmla="*/ 505500 h 4439410"/>
                  <a:gd name="connsiteX16" fmla="*/ 1993186 w 4027914"/>
                  <a:gd name="connsiteY16" fmla="*/ 613400 h 4439410"/>
                  <a:gd name="connsiteX17" fmla="*/ 2152733 w 4027914"/>
                  <a:gd name="connsiteY17" fmla="*/ 378751 h 4439410"/>
                  <a:gd name="connsiteX18" fmla="*/ 2306642 w 4027914"/>
                  <a:gd name="connsiteY18" fmla="*/ 324430 h 4439410"/>
                  <a:gd name="connsiteX19" fmla="*/ 2297588 w 4027914"/>
                  <a:gd name="connsiteY19" fmla="*/ 242949 h 4439410"/>
                  <a:gd name="connsiteX20" fmla="*/ 2659727 w 4027914"/>
                  <a:gd name="connsiteY20" fmla="*/ 134308 h 4439410"/>
                  <a:gd name="connsiteX21" fmla="*/ 2542032 w 4027914"/>
                  <a:gd name="connsiteY21" fmla="*/ 89040 h 4439410"/>
                  <a:gd name="connsiteX22" fmla="*/ 2886063 w 4027914"/>
                  <a:gd name="connsiteY22" fmla="*/ 79987 h 4439410"/>
                  <a:gd name="connsiteX23" fmla="*/ 3128285 w 4027914"/>
                  <a:gd name="connsiteY23" fmla="*/ 1016 h 4439410"/>
                  <a:gd name="connsiteX24" fmla="*/ 3166721 w 4027914"/>
                  <a:gd name="connsiteY24" fmla="*/ 143361 h 4439410"/>
                  <a:gd name="connsiteX25" fmla="*/ 3284416 w 4027914"/>
                  <a:gd name="connsiteY25" fmla="*/ 16613 h 4439410"/>
                  <a:gd name="connsiteX26" fmla="*/ 3320630 w 4027914"/>
                  <a:gd name="connsiteY26" fmla="*/ 161468 h 4439410"/>
                  <a:gd name="connsiteX27" fmla="*/ 3293469 w 4027914"/>
                  <a:gd name="connsiteY27" fmla="*/ 188628 h 4439410"/>
                  <a:gd name="connsiteX28" fmla="*/ 3818570 w 4027914"/>
                  <a:gd name="connsiteY28" fmla="*/ 433072 h 4439410"/>
                  <a:gd name="connsiteX29" fmla="*/ 3909105 w 4027914"/>
                  <a:gd name="connsiteY29" fmla="*/ 442125 h 4439410"/>
                  <a:gd name="connsiteX30" fmla="*/ 4026800 w 4027914"/>
                  <a:gd name="connsiteY30" fmla="*/ 704676 h 4439410"/>
                  <a:gd name="connsiteX31" fmla="*/ 3900052 w 4027914"/>
                  <a:gd name="connsiteY31" fmla="*/ 722783 h 4439410"/>
                  <a:gd name="connsiteX32" fmla="*/ 3918158 w 4027914"/>
                  <a:gd name="connsiteY32" fmla="*/ 768050 h 4439410"/>
                  <a:gd name="connsiteX33" fmla="*/ 3631863 w 4027914"/>
                  <a:gd name="connsiteY33" fmla="*/ 712249 h 4439410"/>
                  <a:gd name="connsiteX34" fmla="*/ 3619394 w 4027914"/>
                  <a:gd name="connsiteY34" fmla="*/ 614141 h 4439410"/>
                  <a:gd name="connsiteX35" fmla="*/ 3311576 w 4027914"/>
                  <a:gd name="connsiteY35" fmla="*/ 795211 h 4439410"/>
                  <a:gd name="connsiteX36" fmla="*/ 3105569 w 4027914"/>
                  <a:gd name="connsiteY36" fmla="*/ 501343 h 4439410"/>
                  <a:gd name="connsiteX37" fmla="*/ 3058079 w 4027914"/>
                  <a:gd name="connsiteY37" fmla="*/ 568874 h 4439410"/>
                  <a:gd name="connsiteX38" fmla="*/ 2985652 w 4027914"/>
                  <a:gd name="connsiteY38" fmla="*/ 1256937 h 4439410"/>
                  <a:gd name="connsiteX39" fmla="*/ 3275362 w 4027914"/>
                  <a:gd name="connsiteY39" fmla="*/ 1972161 h 4439410"/>
                  <a:gd name="connsiteX40" fmla="*/ 3709929 w 4027914"/>
                  <a:gd name="connsiteY40" fmla="*/ 1754878 h 4439410"/>
                  <a:gd name="connsiteX41" fmla="*/ 3845731 w 4027914"/>
                  <a:gd name="connsiteY41" fmla="*/ 2461048 h 4439410"/>
                  <a:gd name="connsiteX42" fmla="*/ 3465485 w 4027914"/>
                  <a:gd name="connsiteY42" fmla="*/ 2660224 h 4439410"/>
                  <a:gd name="connsiteX43" fmla="*/ 3302523 w 4027914"/>
                  <a:gd name="connsiteY43" fmla="*/ 2796026 h 4439410"/>
                  <a:gd name="connsiteX44" fmla="*/ 3275362 w 4027914"/>
                  <a:gd name="connsiteY44" fmla="*/ 2560636 h 4439410"/>
                  <a:gd name="connsiteX45" fmla="*/ 3402111 w 4027914"/>
                  <a:gd name="connsiteY45" fmla="*/ 2551583 h 4439410"/>
                  <a:gd name="connsiteX46" fmla="*/ 3501699 w 4027914"/>
                  <a:gd name="connsiteY46" fmla="*/ 2470102 h 4439410"/>
                  <a:gd name="connsiteX47" fmla="*/ 3492646 w 4027914"/>
                  <a:gd name="connsiteY47" fmla="*/ 2361460 h 4439410"/>
                  <a:gd name="connsiteX48" fmla="*/ 3592234 w 4027914"/>
                  <a:gd name="connsiteY48" fmla="*/ 2289032 h 4439410"/>
                  <a:gd name="connsiteX49" fmla="*/ 3610341 w 4027914"/>
                  <a:gd name="connsiteY49" fmla="*/ 1981215 h 4439410"/>
                  <a:gd name="connsiteX50" fmla="*/ 2940384 w 4027914"/>
                  <a:gd name="connsiteY50" fmla="*/ 2451995 h 4439410"/>
                  <a:gd name="connsiteX51" fmla="*/ 2786475 w 4027914"/>
                  <a:gd name="connsiteY51" fmla="*/ 2026481 h 4439410"/>
                  <a:gd name="connsiteX52" fmla="*/ 2379070 w 4027914"/>
                  <a:gd name="connsiteY52" fmla="*/ 2660224 h 4439410"/>
                  <a:gd name="connsiteX53" fmla="*/ 1528044 w 4027914"/>
                  <a:gd name="connsiteY53" fmla="*/ 2687385 h 4439410"/>
                  <a:gd name="connsiteX54" fmla="*/ 1229279 w 4027914"/>
                  <a:gd name="connsiteY54" fmla="*/ 3239646 h 4439410"/>
                  <a:gd name="connsiteX55" fmla="*/ 686071 w 4027914"/>
                  <a:gd name="connsiteY55" fmla="*/ 3538411 h 4439410"/>
                  <a:gd name="connsiteX56" fmla="*/ 595537 w 4027914"/>
                  <a:gd name="connsiteY56" fmla="*/ 4271741 h 4439410"/>
                  <a:gd name="connsiteX57" fmla="*/ 704178 w 4027914"/>
                  <a:gd name="connsiteY57" fmla="*/ 4425650 h 4439410"/>
                  <a:gd name="connsiteX58" fmla="*/ 342040 w 4027914"/>
                  <a:gd name="connsiteY58" fmla="*/ 4416596 h 4439410"/>
                  <a:gd name="connsiteX59" fmla="*/ 405414 w 4027914"/>
                  <a:gd name="connsiteY59" fmla="*/ 4289848 h 4439410"/>
                  <a:gd name="connsiteX60" fmla="*/ 378254 w 4027914"/>
                  <a:gd name="connsiteY60" fmla="*/ 4117833 h 4439410"/>
                  <a:gd name="connsiteX61" fmla="*/ 450681 w 4027914"/>
                  <a:gd name="connsiteY61" fmla="*/ 3737587 h 4439410"/>
                  <a:gd name="connsiteX62" fmla="*/ 405414 w 4027914"/>
                  <a:gd name="connsiteY62" fmla="*/ 3511250 h 4439410"/>
                  <a:gd name="connsiteX63" fmla="*/ 731339 w 4027914"/>
                  <a:gd name="connsiteY63" fmla="*/ 3266807 h 4439410"/>
                  <a:gd name="connsiteX64" fmla="*/ 667964 w 4027914"/>
                  <a:gd name="connsiteY64" fmla="*/ 2796026 h 4439410"/>
                  <a:gd name="connsiteX65" fmla="*/ 477842 w 4027914"/>
                  <a:gd name="connsiteY65" fmla="*/ 3203432 h 4439410"/>
                  <a:gd name="connsiteX66" fmla="*/ 7061 w 4027914"/>
                  <a:gd name="connsiteY66" fmla="*/ 3330181 h 4439410"/>
                  <a:gd name="connsiteX67" fmla="*/ 61382 w 4027914"/>
                  <a:gd name="connsiteY67" fmla="*/ 2705492 h 4439410"/>
                  <a:gd name="connsiteX68" fmla="*/ 151917 w 4027914"/>
                  <a:gd name="connsiteY68" fmla="*/ 2651171 h 4439410"/>
                  <a:gd name="connsiteX69" fmla="*/ 70436 w 4027914"/>
                  <a:gd name="connsiteY69" fmla="*/ 2379567 h 4439410"/>
                  <a:gd name="connsiteX70" fmla="*/ 233398 w 4027914"/>
                  <a:gd name="connsiteY70" fmla="*/ 2578743 h 4439410"/>
                  <a:gd name="connsiteX71" fmla="*/ 396360 w 4027914"/>
                  <a:gd name="connsiteY71" fmla="*/ 2732652 h 4439410"/>
                  <a:gd name="connsiteX72" fmla="*/ 52329 w 4027914"/>
                  <a:gd name="connsiteY72" fmla="*/ 2261872 h 4439410"/>
                  <a:gd name="connsiteX73" fmla="*/ 151917 w 4027914"/>
                  <a:gd name="connsiteY73" fmla="*/ 2243765 h 4439410"/>
                  <a:gd name="connsiteX74" fmla="*/ 224345 w 4027914"/>
                  <a:gd name="connsiteY74" fmla="*/ 1972161 h 4439410"/>
                  <a:gd name="connsiteX75" fmla="*/ 369200 w 4027914"/>
                  <a:gd name="connsiteY75" fmla="*/ 2008375 h 4439410"/>
                  <a:gd name="connsiteX76" fmla="*/ 532162 w 4027914"/>
                  <a:gd name="connsiteY76" fmla="*/ 2026482 h 4439410"/>
                  <a:gd name="connsiteX77" fmla="*/ 450681 w 4027914"/>
                  <a:gd name="connsiteY77" fmla="*/ 2270925 h 4439410"/>
                  <a:gd name="connsiteX78" fmla="*/ 613644 w 4027914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818570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764537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55858 w 4027987"/>
                  <a:gd name="connsiteY40" fmla="*/ 1750849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55858 w 4030640"/>
                  <a:gd name="connsiteY40" fmla="*/ 1750849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43049"/>
                  <a:gd name="connsiteY0" fmla="*/ 2254370 h 4422855"/>
                  <a:gd name="connsiteX1" fmla="*/ 966729 w 4043049"/>
                  <a:gd name="connsiteY1" fmla="*/ 1874125 h 4422855"/>
                  <a:gd name="connsiteX2" fmla="*/ 2095108 w 4043049"/>
                  <a:gd name="connsiteY2" fmla="*/ 1338339 h 4422855"/>
                  <a:gd name="connsiteX3" fmla="*/ 2989808 w 4043049"/>
                  <a:gd name="connsiteY3" fmla="*/ 213925 h 4422855"/>
                  <a:gd name="connsiteX4" fmla="*/ 2953143 w 4043049"/>
                  <a:gd name="connsiteY4" fmla="*/ 206805 h 4422855"/>
                  <a:gd name="connsiteX5" fmla="*/ 2044091 w 4043049"/>
                  <a:gd name="connsiteY5" fmla="*/ 1204168 h 4422855"/>
                  <a:gd name="connsiteX6" fmla="*/ 1747548 w 4043049"/>
                  <a:gd name="connsiteY6" fmla="*/ 1271700 h 4422855"/>
                  <a:gd name="connsiteX7" fmla="*/ 1763434 w 4043049"/>
                  <a:gd name="connsiteY7" fmla="*/ 1195115 h 4422855"/>
                  <a:gd name="connsiteX8" fmla="*/ 1926396 w 4043049"/>
                  <a:gd name="connsiteY8" fmla="*/ 1131741 h 4422855"/>
                  <a:gd name="connsiteX9" fmla="*/ 1840758 w 4043049"/>
                  <a:gd name="connsiteY9" fmla="*/ 977091 h 4422855"/>
                  <a:gd name="connsiteX10" fmla="*/ 2044091 w 4043049"/>
                  <a:gd name="connsiteY10" fmla="*/ 905404 h 4422855"/>
                  <a:gd name="connsiteX11" fmla="*/ 1920018 w 4043049"/>
                  <a:gd name="connsiteY11" fmla="*/ 796022 h 4422855"/>
                  <a:gd name="connsiteX12" fmla="*/ 1852488 w 4043049"/>
                  <a:gd name="connsiteY12" fmla="*/ 873346 h 4422855"/>
                  <a:gd name="connsiteX13" fmla="*/ 1808701 w 4043049"/>
                  <a:gd name="connsiteY13" fmla="*/ 760549 h 4422855"/>
                  <a:gd name="connsiteX14" fmla="*/ 1881129 w 4043049"/>
                  <a:gd name="connsiteY14" fmla="*/ 642854 h 4422855"/>
                  <a:gd name="connsiteX15" fmla="*/ 1980717 w 4043049"/>
                  <a:gd name="connsiteY15" fmla="*/ 488945 h 4422855"/>
                  <a:gd name="connsiteX16" fmla="*/ 1993186 w 4043049"/>
                  <a:gd name="connsiteY16" fmla="*/ 596845 h 4422855"/>
                  <a:gd name="connsiteX17" fmla="*/ 2152733 w 4043049"/>
                  <a:gd name="connsiteY17" fmla="*/ 362196 h 4422855"/>
                  <a:gd name="connsiteX18" fmla="*/ 2306642 w 4043049"/>
                  <a:gd name="connsiteY18" fmla="*/ 307875 h 4422855"/>
                  <a:gd name="connsiteX19" fmla="*/ 2297588 w 4043049"/>
                  <a:gd name="connsiteY19" fmla="*/ 226394 h 4422855"/>
                  <a:gd name="connsiteX20" fmla="*/ 2655552 w 4043049"/>
                  <a:gd name="connsiteY20" fmla="*/ 130279 h 4422855"/>
                  <a:gd name="connsiteX21" fmla="*/ 2542032 w 4043049"/>
                  <a:gd name="connsiteY21" fmla="*/ 72485 h 4422855"/>
                  <a:gd name="connsiteX22" fmla="*/ 2902765 w 4043049"/>
                  <a:gd name="connsiteY22" fmla="*/ 63432 h 4422855"/>
                  <a:gd name="connsiteX23" fmla="*/ 3094882 w 4043049"/>
                  <a:gd name="connsiteY23" fmla="*/ 72143 h 4422855"/>
                  <a:gd name="connsiteX24" fmla="*/ 3166721 w 4043049"/>
                  <a:gd name="connsiteY24" fmla="*/ 126806 h 4422855"/>
                  <a:gd name="connsiteX25" fmla="*/ 3284416 w 4043049"/>
                  <a:gd name="connsiteY25" fmla="*/ 58 h 4422855"/>
                  <a:gd name="connsiteX26" fmla="*/ 3320630 w 4043049"/>
                  <a:gd name="connsiteY26" fmla="*/ 144913 h 4422855"/>
                  <a:gd name="connsiteX27" fmla="*/ 3293469 w 4043049"/>
                  <a:gd name="connsiteY27" fmla="*/ 197125 h 4422855"/>
                  <a:gd name="connsiteX28" fmla="*/ 3764537 w 4043049"/>
                  <a:gd name="connsiteY28" fmla="*/ 416517 h 4422855"/>
                  <a:gd name="connsiteX29" fmla="*/ 3904949 w 4043049"/>
                  <a:gd name="connsiteY29" fmla="*/ 433883 h 4422855"/>
                  <a:gd name="connsiteX30" fmla="*/ 4026800 w 4043049"/>
                  <a:gd name="connsiteY30" fmla="*/ 688121 h 4422855"/>
                  <a:gd name="connsiteX31" fmla="*/ 3900052 w 4043049"/>
                  <a:gd name="connsiteY31" fmla="*/ 706228 h 4422855"/>
                  <a:gd name="connsiteX32" fmla="*/ 3918158 w 4043049"/>
                  <a:gd name="connsiteY32" fmla="*/ 751495 h 4422855"/>
                  <a:gd name="connsiteX33" fmla="*/ 3631863 w 4043049"/>
                  <a:gd name="connsiteY33" fmla="*/ 695694 h 4422855"/>
                  <a:gd name="connsiteX34" fmla="*/ 3619394 w 4043049"/>
                  <a:gd name="connsiteY34" fmla="*/ 597586 h 4422855"/>
                  <a:gd name="connsiteX35" fmla="*/ 3311576 w 4043049"/>
                  <a:gd name="connsiteY35" fmla="*/ 778656 h 4422855"/>
                  <a:gd name="connsiteX36" fmla="*/ 3105569 w 4043049"/>
                  <a:gd name="connsiteY36" fmla="*/ 484788 h 4422855"/>
                  <a:gd name="connsiteX37" fmla="*/ 3058079 w 4043049"/>
                  <a:gd name="connsiteY37" fmla="*/ 552319 h 4422855"/>
                  <a:gd name="connsiteX38" fmla="*/ 2985652 w 4043049"/>
                  <a:gd name="connsiteY38" fmla="*/ 1240382 h 4422855"/>
                  <a:gd name="connsiteX39" fmla="*/ 3275362 w 4043049"/>
                  <a:gd name="connsiteY39" fmla="*/ 1955606 h 4422855"/>
                  <a:gd name="connsiteX40" fmla="*/ 3768384 w 4043049"/>
                  <a:gd name="connsiteY40" fmla="*/ 1755025 h 4422855"/>
                  <a:gd name="connsiteX41" fmla="*/ 4041724 w 4043049"/>
                  <a:gd name="connsiteY41" fmla="*/ 1764161 h 4422855"/>
                  <a:gd name="connsiteX42" fmla="*/ 3845731 w 4043049"/>
                  <a:gd name="connsiteY42" fmla="*/ 2444493 h 4422855"/>
                  <a:gd name="connsiteX43" fmla="*/ 3465485 w 4043049"/>
                  <a:gd name="connsiteY43" fmla="*/ 2643669 h 4422855"/>
                  <a:gd name="connsiteX44" fmla="*/ 3302523 w 4043049"/>
                  <a:gd name="connsiteY44" fmla="*/ 2779471 h 4422855"/>
                  <a:gd name="connsiteX45" fmla="*/ 3275362 w 4043049"/>
                  <a:gd name="connsiteY45" fmla="*/ 2544081 h 4422855"/>
                  <a:gd name="connsiteX46" fmla="*/ 3402111 w 4043049"/>
                  <a:gd name="connsiteY46" fmla="*/ 2535028 h 4422855"/>
                  <a:gd name="connsiteX47" fmla="*/ 3501699 w 4043049"/>
                  <a:gd name="connsiteY47" fmla="*/ 2453547 h 4422855"/>
                  <a:gd name="connsiteX48" fmla="*/ 3492646 w 4043049"/>
                  <a:gd name="connsiteY48" fmla="*/ 2344905 h 4422855"/>
                  <a:gd name="connsiteX49" fmla="*/ 3592234 w 4043049"/>
                  <a:gd name="connsiteY49" fmla="*/ 2272477 h 4422855"/>
                  <a:gd name="connsiteX50" fmla="*/ 3610341 w 4043049"/>
                  <a:gd name="connsiteY50" fmla="*/ 1964660 h 4422855"/>
                  <a:gd name="connsiteX51" fmla="*/ 2940384 w 4043049"/>
                  <a:gd name="connsiteY51" fmla="*/ 2435440 h 4422855"/>
                  <a:gd name="connsiteX52" fmla="*/ 2786475 w 4043049"/>
                  <a:gd name="connsiteY52" fmla="*/ 2009926 h 4422855"/>
                  <a:gd name="connsiteX53" fmla="*/ 2379070 w 4043049"/>
                  <a:gd name="connsiteY53" fmla="*/ 2643669 h 4422855"/>
                  <a:gd name="connsiteX54" fmla="*/ 1528044 w 4043049"/>
                  <a:gd name="connsiteY54" fmla="*/ 2670830 h 4422855"/>
                  <a:gd name="connsiteX55" fmla="*/ 1229279 w 4043049"/>
                  <a:gd name="connsiteY55" fmla="*/ 3223091 h 4422855"/>
                  <a:gd name="connsiteX56" fmla="*/ 686071 w 4043049"/>
                  <a:gd name="connsiteY56" fmla="*/ 3521856 h 4422855"/>
                  <a:gd name="connsiteX57" fmla="*/ 595537 w 4043049"/>
                  <a:gd name="connsiteY57" fmla="*/ 4255186 h 4422855"/>
                  <a:gd name="connsiteX58" fmla="*/ 704178 w 4043049"/>
                  <a:gd name="connsiteY58" fmla="*/ 4409095 h 4422855"/>
                  <a:gd name="connsiteX59" fmla="*/ 342040 w 4043049"/>
                  <a:gd name="connsiteY59" fmla="*/ 4400041 h 4422855"/>
                  <a:gd name="connsiteX60" fmla="*/ 405414 w 4043049"/>
                  <a:gd name="connsiteY60" fmla="*/ 4273293 h 4422855"/>
                  <a:gd name="connsiteX61" fmla="*/ 378254 w 4043049"/>
                  <a:gd name="connsiteY61" fmla="*/ 4101278 h 4422855"/>
                  <a:gd name="connsiteX62" fmla="*/ 450681 w 4043049"/>
                  <a:gd name="connsiteY62" fmla="*/ 3721032 h 4422855"/>
                  <a:gd name="connsiteX63" fmla="*/ 405414 w 4043049"/>
                  <a:gd name="connsiteY63" fmla="*/ 3494695 h 4422855"/>
                  <a:gd name="connsiteX64" fmla="*/ 731339 w 4043049"/>
                  <a:gd name="connsiteY64" fmla="*/ 3250252 h 4422855"/>
                  <a:gd name="connsiteX65" fmla="*/ 667964 w 4043049"/>
                  <a:gd name="connsiteY65" fmla="*/ 2779471 h 4422855"/>
                  <a:gd name="connsiteX66" fmla="*/ 477842 w 4043049"/>
                  <a:gd name="connsiteY66" fmla="*/ 3186877 h 4422855"/>
                  <a:gd name="connsiteX67" fmla="*/ 7061 w 4043049"/>
                  <a:gd name="connsiteY67" fmla="*/ 3313626 h 4422855"/>
                  <a:gd name="connsiteX68" fmla="*/ 61382 w 4043049"/>
                  <a:gd name="connsiteY68" fmla="*/ 2688937 h 4422855"/>
                  <a:gd name="connsiteX69" fmla="*/ 151917 w 4043049"/>
                  <a:gd name="connsiteY69" fmla="*/ 2634616 h 4422855"/>
                  <a:gd name="connsiteX70" fmla="*/ 70436 w 4043049"/>
                  <a:gd name="connsiteY70" fmla="*/ 2363012 h 4422855"/>
                  <a:gd name="connsiteX71" fmla="*/ 233398 w 4043049"/>
                  <a:gd name="connsiteY71" fmla="*/ 2562188 h 4422855"/>
                  <a:gd name="connsiteX72" fmla="*/ 396360 w 4043049"/>
                  <a:gd name="connsiteY72" fmla="*/ 2716097 h 4422855"/>
                  <a:gd name="connsiteX73" fmla="*/ 52329 w 4043049"/>
                  <a:gd name="connsiteY73" fmla="*/ 2245317 h 4422855"/>
                  <a:gd name="connsiteX74" fmla="*/ 151917 w 4043049"/>
                  <a:gd name="connsiteY74" fmla="*/ 2227210 h 4422855"/>
                  <a:gd name="connsiteX75" fmla="*/ 224345 w 4043049"/>
                  <a:gd name="connsiteY75" fmla="*/ 1955606 h 4422855"/>
                  <a:gd name="connsiteX76" fmla="*/ 369200 w 4043049"/>
                  <a:gd name="connsiteY76" fmla="*/ 1991820 h 4422855"/>
                  <a:gd name="connsiteX77" fmla="*/ 532162 w 4043049"/>
                  <a:gd name="connsiteY77" fmla="*/ 2009927 h 4422855"/>
                  <a:gd name="connsiteX78" fmla="*/ 450681 w 4043049"/>
                  <a:gd name="connsiteY78" fmla="*/ 2254370 h 4422855"/>
                  <a:gd name="connsiteX79" fmla="*/ 613644 w 4043049"/>
                  <a:gd name="connsiteY79" fmla="*/ 2254370 h 4422855"/>
                  <a:gd name="connsiteX0" fmla="*/ 613644 w 4047059"/>
                  <a:gd name="connsiteY0" fmla="*/ 2254370 h 4422855"/>
                  <a:gd name="connsiteX1" fmla="*/ 966729 w 4047059"/>
                  <a:gd name="connsiteY1" fmla="*/ 1874125 h 4422855"/>
                  <a:gd name="connsiteX2" fmla="*/ 2095108 w 4047059"/>
                  <a:gd name="connsiteY2" fmla="*/ 1338339 h 4422855"/>
                  <a:gd name="connsiteX3" fmla="*/ 2989808 w 4047059"/>
                  <a:gd name="connsiteY3" fmla="*/ 213925 h 4422855"/>
                  <a:gd name="connsiteX4" fmla="*/ 2953143 w 4047059"/>
                  <a:gd name="connsiteY4" fmla="*/ 206805 h 4422855"/>
                  <a:gd name="connsiteX5" fmla="*/ 2044091 w 4047059"/>
                  <a:gd name="connsiteY5" fmla="*/ 1204168 h 4422855"/>
                  <a:gd name="connsiteX6" fmla="*/ 1747548 w 4047059"/>
                  <a:gd name="connsiteY6" fmla="*/ 1271700 h 4422855"/>
                  <a:gd name="connsiteX7" fmla="*/ 1763434 w 4047059"/>
                  <a:gd name="connsiteY7" fmla="*/ 1195115 h 4422855"/>
                  <a:gd name="connsiteX8" fmla="*/ 1926396 w 4047059"/>
                  <a:gd name="connsiteY8" fmla="*/ 1131741 h 4422855"/>
                  <a:gd name="connsiteX9" fmla="*/ 1840758 w 4047059"/>
                  <a:gd name="connsiteY9" fmla="*/ 977091 h 4422855"/>
                  <a:gd name="connsiteX10" fmla="*/ 2044091 w 4047059"/>
                  <a:gd name="connsiteY10" fmla="*/ 905404 h 4422855"/>
                  <a:gd name="connsiteX11" fmla="*/ 1920018 w 4047059"/>
                  <a:gd name="connsiteY11" fmla="*/ 796022 h 4422855"/>
                  <a:gd name="connsiteX12" fmla="*/ 1852488 w 4047059"/>
                  <a:gd name="connsiteY12" fmla="*/ 873346 h 4422855"/>
                  <a:gd name="connsiteX13" fmla="*/ 1808701 w 4047059"/>
                  <a:gd name="connsiteY13" fmla="*/ 760549 h 4422855"/>
                  <a:gd name="connsiteX14" fmla="*/ 1881129 w 4047059"/>
                  <a:gd name="connsiteY14" fmla="*/ 642854 h 4422855"/>
                  <a:gd name="connsiteX15" fmla="*/ 1980717 w 4047059"/>
                  <a:gd name="connsiteY15" fmla="*/ 488945 h 4422855"/>
                  <a:gd name="connsiteX16" fmla="*/ 1993186 w 4047059"/>
                  <a:gd name="connsiteY16" fmla="*/ 596845 h 4422855"/>
                  <a:gd name="connsiteX17" fmla="*/ 2152733 w 4047059"/>
                  <a:gd name="connsiteY17" fmla="*/ 362196 h 4422855"/>
                  <a:gd name="connsiteX18" fmla="*/ 2306642 w 4047059"/>
                  <a:gd name="connsiteY18" fmla="*/ 307875 h 4422855"/>
                  <a:gd name="connsiteX19" fmla="*/ 2297588 w 4047059"/>
                  <a:gd name="connsiteY19" fmla="*/ 226394 h 4422855"/>
                  <a:gd name="connsiteX20" fmla="*/ 2655552 w 4047059"/>
                  <a:gd name="connsiteY20" fmla="*/ 130279 h 4422855"/>
                  <a:gd name="connsiteX21" fmla="*/ 2542032 w 4047059"/>
                  <a:gd name="connsiteY21" fmla="*/ 72485 h 4422855"/>
                  <a:gd name="connsiteX22" fmla="*/ 2902765 w 4047059"/>
                  <a:gd name="connsiteY22" fmla="*/ 63432 h 4422855"/>
                  <a:gd name="connsiteX23" fmla="*/ 3094882 w 4047059"/>
                  <a:gd name="connsiteY23" fmla="*/ 72143 h 4422855"/>
                  <a:gd name="connsiteX24" fmla="*/ 3166721 w 4047059"/>
                  <a:gd name="connsiteY24" fmla="*/ 126806 h 4422855"/>
                  <a:gd name="connsiteX25" fmla="*/ 3284416 w 4047059"/>
                  <a:gd name="connsiteY25" fmla="*/ 58 h 4422855"/>
                  <a:gd name="connsiteX26" fmla="*/ 3320630 w 4047059"/>
                  <a:gd name="connsiteY26" fmla="*/ 144913 h 4422855"/>
                  <a:gd name="connsiteX27" fmla="*/ 3293469 w 4047059"/>
                  <a:gd name="connsiteY27" fmla="*/ 197125 h 4422855"/>
                  <a:gd name="connsiteX28" fmla="*/ 3764537 w 4047059"/>
                  <a:gd name="connsiteY28" fmla="*/ 416517 h 4422855"/>
                  <a:gd name="connsiteX29" fmla="*/ 3904949 w 4047059"/>
                  <a:gd name="connsiteY29" fmla="*/ 433883 h 4422855"/>
                  <a:gd name="connsiteX30" fmla="*/ 4026800 w 4047059"/>
                  <a:gd name="connsiteY30" fmla="*/ 688121 h 4422855"/>
                  <a:gd name="connsiteX31" fmla="*/ 3900052 w 4047059"/>
                  <a:gd name="connsiteY31" fmla="*/ 706228 h 4422855"/>
                  <a:gd name="connsiteX32" fmla="*/ 3918158 w 4047059"/>
                  <a:gd name="connsiteY32" fmla="*/ 751495 h 4422855"/>
                  <a:gd name="connsiteX33" fmla="*/ 3631863 w 4047059"/>
                  <a:gd name="connsiteY33" fmla="*/ 695694 h 4422855"/>
                  <a:gd name="connsiteX34" fmla="*/ 3619394 w 4047059"/>
                  <a:gd name="connsiteY34" fmla="*/ 597586 h 4422855"/>
                  <a:gd name="connsiteX35" fmla="*/ 3311576 w 4047059"/>
                  <a:gd name="connsiteY35" fmla="*/ 778656 h 4422855"/>
                  <a:gd name="connsiteX36" fmla="*/ 3105569 w 4047059"/>
                  <a:gd name="connsiteY36" fmla="*/ 484788 h 4422855"/>
                  <a:gd name="connsiteX37" fmla="*/ 3058079 w 4047059"/>
                  <a:gd name="connsiteY37" fmla="*/ 552319 h 4422855"/>
                  <a:gd name="connsiteX38" fmla="*/ 2985652 w 4047059"/>
                  <a:gd name="connsiteY38" fmla="*/ 1240382 h 4422855"/>
                  <a:gd name="connsiteX39" fmla="*/ 3275362 w 4047059"/>
                  <a:gd name="connsiteY39" fmla="*/ 1955606 h 4422855"/>
                  <a:gd name="connsiteX40" fmla="*/ 3768384 w 4047059"/>
                  <a:gd name="connsiteY40" fmla="*/ 1755025 h 4422855"/>
                  <a:gd name="connsiteX41" fmla="*/ 4041724 w 4047059"/>
                  <a:gd name="connsiteY41" fmla="*/ 1764161 h 4422855"/>
                  <a:gd name="connsiteX42" fmla="*/ 3912287 w 4047059"/>
                  <a:gd name="connsiteY42" fmla="*/ 2123241 h 4422855"/>
                  <a:gd name="connsiteX43" fmla="*/ 3845731 w 4047059"/>
                  <a:gd name="connsiteY43" fmla="*/ 2444493 h 4422855"/>
                  <a:gd name="connsiteX44" fmla="*/ 3465485 w 4047059"/>
                  <a:gd name="connsiteY44" fmla="*/ 2643669 h 4422855"/>
                  <a:gd name="connsiteX45" fmla="*/ 3302523 w 4047059"/>
                  <a:gd name="connsiteY45" fmla="*/ 2779471 h 4422855"/>
                  <a:gd name="connsiteX46" fmla="*/ 3275362 w 4047059"/>
                  <a:gd name="connsiteY46" fmla="*/ 2544081 h 4422855"/>
                  <a:gd name="connsiteX47" fmla="*/ 3402111 w 4047059"/>
                  <a:gd name="connsiteY47" fmla="*/ 2535028 h 4422855"/>
                  <a:gd name="connsiteX48" fmla="*/ 3501699 w 4047059"/>
                  <a:gd name="connsiteY48" fmla="*/ 2453547 h 4422855"/>
                  <a:gd name="connsiteX49" fmla="*/ 3492646 w 4047059"/>
                  <a:gd name="connsiteY49" fmla="*/ 2344905 h 4422855"/>
                  <a:gd name="connsiteX50" fmla="*/ 3592234 w 4047059"/>
                  <a:gd name="connsiteY50" fmla="*/ 2272477 h 4422855"/>
                  <a:gd name="connsiteX51" fmla="*/ 3610341 w 4047059"/>
                  <a:gd name="connsiteY51" fmla="*/ 1964660 h 4422855"/>
                  <a:gd name="connsiteX52" fmla="*/ 2940384 w 4047059"/>
                  <a:gd name="connsiteY52" fmla="*/ 2435440 h 4422855"/>
                  <a:gd name="connsiteX53" fmla="*/ 2786475 w 4047059"/>
                  <a:gd name="connsiteY53" fmla="*/ 2009926 h 4422855"/>
                  <a:gd name="connsiteX54" fmla="*/ 2379070 w 4047059"/>
                  <a:gd name="connsiteY54" fmla="*/ 2643669 h 4422855"/>
                  <a:gd name="connsiteX55" fmla="*/ 1528044 w 4047059"/>
                  <a:gd name="connsiteY55" fmla="*/ 2670830 h 4422855"/>
                  <a:gd name="connsiteX56" fmla="*/ 1229279 w 4047059"/>
                  <a:gd name="connsiteY56" fmla="*/ 3223091 h 4422855"/>
                  <a:gd name="connsiteX57" fmla="*/ 686071 w 4047059"/>
                  <a:gd name="connsiteY57" fmla="*/ 3521856 h 4422855"/>
                  <a:gd name="connsiteX58" fmla="*/ 595537 w 4047059"/>
                  <a:gd name="connsiteY58" fmla="*/ 4255186 h 4422855"/>
                  <a:gd name="connsiteX59" fmla="*/ 704178 w 4047059"/>
                  <a:gd name="connsiteY59" fmla="*/ 4409095 h 4422855"/>
                  <a:gd name="connsiteX60" fmla="*/ 342040 w 4047059"/>
                  <a:gd name="connsiteY60" fmla="*/ 4400041 h 4422855"/>
                  <a:gd name="connsiteX61" fmla="*/ 405414 w 4047059"/>
                  <a:gd name="connsiteY61" fmla="*/ 4273293 h 4422855"/>
                  <a:gd name="connsiteX62" fmla="*/ 378254 w 4047059"/>
                  <a:gd name="connsiteY62" fmla="*/ 4101278 h 4422855"/>
                  <a:gd name="connsiteX63" fmla="*/ 450681 w 4047059"/>
                  <a:gd name="connsiteY63" fmla="*/ 3721032 h 4422855"/>
                  <a:gd name="connsiteX64" fmla="*/ 405414 w 4047059"/>
                  <a:gd name="connsiteY64" fmla="*/ 3494695 h 4422855"/>
                  <a:gd name="connsiteX65" fmla="*/ 731339 w 4047059"/>
                  <a:gd name="connsiteY65" fmla="*/ 3250252 h 4422855"/>
                  <a:gd name="connsiteX66" fmla="*/ 667964 w 4047059"/>
                  <a:gd name="connsiteY66" fmla="*/ 2779471 h 4422855"/>
                  <a:gd name="connsiteX67" fmla="*/ 477842 w 4047059"/>
                  <a:gd name="connsiteY67" fmla="*/ 3186877 h 4422855"/>
                  <a:gd name="connsiteX68" fmla="*/ 7061 w 4047059"/>
                  <a:gd name="connsiteY68" fmla="*/ 3313626 h 4422855"/>
                  <a:gd name="connsiteX69" fmla="*/ 61382 w 4047059"/>
                  <a:gd name="connsiteY69" fmla="*/ 2688937 h 4422855"/>
                  <a:gd name="connsiteX70" fmla="*/ 151917 w 4047059"/>
                  <a:gd name="connsiteY70" fmla="*/ 2634616 h 4422855"/>
                  <a:gd name="connsiteX71" fmla="*/ 70436 w 4047059"/>
                  <a:gd name="connsiteY71" fmla="*/ 2363012 h 4422855"/>
                  <a:gd name="connsiteX72" fmla="*/ 233398 w 4047059"/>
                  <a:gd name="connsiteY72" fmla="*/ 2562188 h 4422855"/>
                  <a:gd name="connsiteX73" fmla="*/ 396360 w 4047059"/>
                  <a:gd name="connsiteY73" fmla="*/ 2716097 h 4422855"/>
                  <a:gd name="connsiteX74" fmla="*/ 52329 w 4047059"/>
                  <a:gd name="connsiteY74" fmla="*/ 2245317 h 4422855"/>
                  <a:gd name="connsiteX75" fmla="*/ 151917 w 4047059"/>
                  <a:gd name="connsiteY75" fmla="*/ 2227210 h 4422855"/>
                  <a:gd name="connsiteX76" fmla="*/ 224345 w 4047059"/>
                  <a:gd name="connsiteY76" fmla="*/ 1955606 h 4422855"/>
                  <a:gd name="connsiteX77" fmla="*/ 369200 w 4047059"/>
                  <a:gd name="connsiteY77" fmla="*/ 1991820 h 4422855"/>
                  <a:gd name="connsiteX78" fmla="*/ 532162 w 4047059"/>
                  <a:gd name="connsiteY78" fmla="*/ 2009927 h 4422855"/>
                  <a:gd name="connsiteX79" fmla="*/ 450681 w 4047059"/>
                  <a:gd name="connsiteY79" fmla="*/ 2254370 h 4422855"/>
                  <a:gd name="connsiteX80" fmla="*/ 613644 w 4047059"/>
                  <a:gd name="connsiteY80" fmla="*/ 2254370 h 4422855"/>
                  <a:gd name="connsiteX0" fmla="*/ 613644 w 4051094"/>
                  <a:gd name="connsiteY0" fmla="*/ 2254370 h 4422855"/>
                  <a:gd name="connsiteX1" fmla="*/ 966729 w 4051094"/>
                  <a:gd name="connsiteY1" fmla="*/ 1874125 h 4422855"/>
                  <a:gd name="connsiteX2" fmla="*/ 2095108 w 4051094"/>
                  <a:gd name="connsiteY2" fmla="*/ 1338339 h 4422855"/>
                  <a:gd name="connsiteX3" fmla="*/ 2989808 w 4051094"/>
                  <a:gd name="connsiteY3" fmla="*/ 213925 h 4422855"/>
                  <a:gd name="connsiteX4" fmla="*/ 2953143 w 4051094"/>
                  <a:gd name="connsiteY4" fmla="*/ 206805 h 4422855"/>
                  <a:gd name="connsiteX5" fmla="*/ 2044091 w 4051094"/>
                  <a:gd name="connsiteY5" fmla="*/ 1204168 h 4422855"/>
                  <a:gd name="connsiteX6" fmla="*/ 1747548 w 4051094"/>
                  <a:gd name="connsiteY6" fmla="*/ 1271700 h 4422855"/>
                  <a:gd name="connsiteX7" fmla="*/ 1763434 w 4051094"/>
                  <a:gd name="connsiteY7" fmla="*/ 1195115 h 4422855"/>
                  <a:gd name="connsiteX8" fmla="*/ 1926396 w 4051094"/>
                  <a:gd name="connsiteY8" fmla="*/ 1131741 h 4422855"/>
                  <a:gd name="connsiteX9" fmla="*/ 1840758 w 4051094"/>
                  <a:gd name="connsiteY9" fmla="*/ 977091 h 4422855"/>
                  <a:gd name="connsiteX10" fmla="*/ 2044091 w 4051094"/>
                  <a:gd name="connsiteY10" fmla="*/ 905404 h 4422855"/>
                  <a:gd name="connsiteX11" fmla="*/ 1920018 w 4051094"/>
                  <a:gd name="connsiteY11" fmla="*/ 796022 h 4422855"/>
                  <a:gd name="connsiteX12" fmla="*/ 1852488 w 4051094"/>
                  <a:gd name="connsiteY12" fmla="*/ 873346 h 4422855"/>
                  <a:gd name="connsiteX13" fmla="*/ 1808701 w 4051094"/>
                  <a:gd name="connsiteY13" fmla="*/ 760549 h 4422855"/>
                  <a:gd name="connsiteX14" fmla="*/ 1881129 w 4051094"/>
                  <a:gd name="connsiteY14" fmla="*/ 642854 h 4422855"/>
                  <a:gd name="connsiteX15" fmla="*/ 1980717 w 4051094"/>
                  <a:gd name="connsiteY15" fmla="*/ 488945 h 4422855"/>
                  <a:gd name="connsiteX16" fmla="*/ 1993186 w 4051094"/>
                  <a:gd name="connsiteY16" fmla="*/ 596845 h 4422855"/>
                  <a:gd name="connsiteX17" fmla="*/ 2152733 w 4051094"/>
                  <a:gd name="connsiteY17" fmla="*/ 362196 h 4422855"/>
                  <a:gd name="connsiteX18" fmla="*/ 2306642 w 4051094"/>
                  <a:gd name="connsiteY18" fmla="*/ 307875 h 4422855"/>
                  <a:gd name="connsiteX19" fmla="*/ 2297588 w 4051094"/>
                  <a:gd name="connsiteY19" fmla="*/ 226394 h 4422855"/>
                  <a:gd name="connsiteX20" fmla="*/ 2655552 w 4051094"/>
                  <a:gd name="connsiteY20" fmla="*/ 130279 h 4422855"/>
                  <a:gd name="connsiteX21" fmla="*/ 2542032 w 4051094"/>
                  <a:gd name="connsiteY21" fmla="*/ 72485 h 4422855"/>
                  <a:gd name="connsiteX22" fmla="*/ 2902765 w 4051094"/>
                  <a:gd name="connsiteY22" fmla="*/ 63432 h 4422855"/>
                  <a:gd name="connsiteX23" fmla="*/ 3094882 w 4051094"/>
                  <a:gd name="connsiteY23" fmla="*/ 72143 h 4422855"/>
                  <a:gd name="connsiteX24" fmla="*/ 3166721 w 4051094"/>
                  <a:gd name="connsiteY24" fmla="*/ 126806 h 4422855"/>
                  <a:gd name="connsiteX25" fmla="*/ 3284416 w 4051094"/>
                  <a:gd name="connsiteY25" fmla="*/ 58 h 4422855"/>
                  <a:gd name="connsiteX26" fmla="*/ 3320630 w 4051094"/>
                  <a:gd name="connsiteY26" fmla="*/ 144913 h 4422855"/>
                  <a:gd name="connsiteX27" fmla="*/ 3293469 w 4051094"/>
                  <a:gd name="connsiteY27" fmla="*/ 197125 h 4422855"/>
                  <a:gd name="connsiteX28" fmla="*/ 3764537 w 4051094"/>
                  <a:gd name="connsiteY28" fmla="*/ 416517 h 4422855"/>
                  <a:gd name="connsiteX29" fmla="*/ 3904949 w 4051094"/>
                  <a:gd name="connsiteY29" fmla="*/ 433883 h 4422855"/>
                  <a:gd name="connsiteX30" fmla="*/ 4026800 w 4051094"/>
                  <a:gd name="connsiteY30" fmla="*/ 688121 h 4422855"/>
                  <a:gd name="connsiteX31" fmla="*/ 3900052 w 4051094"/>
                  <a:gd name="connsiteY31" fmla="*/ 706228 h 4422855"/>
                  <a:gd name="connsiteX32" fmla="*/ 3918158 w 4051094"/>
                  <a:gd name="connsiteY32" fmla="*/ 751495 h 4422855"/>
                  <a:gd name="connsiteX33" fmla="*/ 3631863 w 4051094"/>
                  <a:gd name="connsiteY33" fmla="*/ 695694 h 4422855"/>
                  <a:gd name="connsiteX34" fmla="*/ 3619394 w 4051094"/>
                  <a:gd name="connsiteY34" fmla="*/ 597586 h 4422855"/>
                  <a:gd name="connsiteX35" fmla="*/ 3311576 w 4051094"/>
                  <a:gd name="connsiteY35" fmla="*/ 778656 h 4422855"/>
                  <a:gd name="connsiteX36" fmla="*/ 3105569 w 4051094"/>
                  <a:gd name="connsiteY36" fmla="*/ 484788 h 4422855"/>
                  <a:gd name="connsiteX37" fmla="*/ 3058079 w 4051094"/>
                  <a:gd name="connsiteY37" fmla="*/ 552319 h 4422855"/>
                  <a:gd name="connsiteX38" fmla="*/ 2985652 w 4051094"/>
                  <a:gd name="connsiteY38" fmla="*/ 1240382 h 4422855"/>
                  <a:gd name="connsiteX39" fmla="*/ 3275362 w 4051094"/>
                  <a:gd name="connsiteY39" fmla="*/ 1955606 h 4422855"/>
                  <a:gd name="connsiteX40" fmla="*/ 3768384 w 4051094"/>
                  <a:gd name="connsiteY40" fmla="*/ 1755025 h 4422855"/>
                  <a:gd name="connsiteX41" fmla="*/ 4045899 w 4051094"/>
                  <a:gd name="connsiteY41" fmla="*/ 1776687 h 4422855"/>
                  <a:gd name="connsiteX42" fmla="*/ 3912287 w 4051094"/>
                  <a:gd name="connsiteY42" fmla="*/ 2123241 h 4422855"/>
                  <a:gd name="connsiteX43" fmla="*/ 3845731 w 4051094"/>
                  <a:gd name="connsiteY43" fmla="*/ 2444493 h 4422855"/>
                  <a:gd name="connsiteX44" fmla="*/ 3465485 w 4051094"/>
                  <a:gd name="connsiteY44" fmla="*/ 2643669 h 4422855"/>
                  <a:gd name="connsiteX45" fmla="*/ 3302523 w 4051094"/>
                  <a:gd name="connsiteY45" fmla="*/ 2779471 h 4422855"/>
                  <a:gd name="connsiteX46" fmla="*/ 3275362 w 4051094"/>
                  <a:gd name="connsiteY46" fmla="*/ 2544081 h 4422855"/>
                  <a:gd name="connsiteX47" fmla="*/ 3402111 w 4051094"/>
                  <a:gd name="connsiteY47" fmla="*/ 2535028 h 4422855"/>
                  <a:gd name="connsiteX48" fmla="*/ 3501699 w 4051094"/>
                  <a:gd name="connsiteY48" fmla="*/ 2453547 h 4422855"/>
                  <a:gd name="connsiteX49" fmla="*/ 3492646 w 4051094"/>
                  <a:gd name="connsiteY49" fmla="*/ 2344905 h 4422855"/>
                  <a:gd name="connsiteX50" fmla="*/ 3592234 w 4051094"/>
                  <a:gd name="connsiteY50" fmla="*/ 2272477 h 4422855"/>
                  <a:gd name="connsiteX51" fmla="*/ 3610341 w 4051094"/>
                  <a:gd name="connsiteY51" fmla="*/ 1964660 h 4422855"/>
                  <a:gd name="connsiteX52" fmla="*/ 2940384 w 4051094"/>
                  <a:gd name="connsiteY52" fmla="*/ 2435440 h 4422855"/>
                  <a:gd name="connsiteX53" fmla="*/ 2786475 w 4051094"/>
                  <a:gd name="connsiteY53" fmla="*/ 2009926 h 4422855"/>
                  <a:gd name="connsiteX54" fmla="*/ 2379070 w 4051094"/>
                  <a:gd name="connsiteY54" fmla="*/ 2643669 h 4422855"/>
                  <a:gd name="connsiteX55" fmla="*/ 1528044 w 4051094"/>
                  <a:gd name="connsiteY55" fmla="*/ 2670830 h 4422855"/>
                  <a:gd name="connsiteX56" fmla="*/ 1229279 w 4051094"/>
                  <a:gd name="connsiteY56" fmla="*/ 3223091 h 4422855"/>
                  <a:gd name="connsiteX57" fmla="*/ 686071 w 4051094"/>
                  <a:gd name="connsiteY57" fmla="*/ 3521856 h 4422855"/>
                  <a:gd name="connsiteX58" fmla="*/ 595537 w 4051094"/>
                  <a:gd name="connsiteY58" fmla="*/ 4255186 h 4422855"/>
                  <a:gd name="connsiteX59" fmla="*/ 704178 w 4051094"/>
                  <a:gd name="connsiteY59" fmla="*/ 4409095 h 4422855"/>
                  <a:gd name="connsiteX60" fmla="*/ 342040 w 4051094"/>
                  <a:gd name="connsiteY60" fmla="*/ 4400041 h 4422855"/>
                  <a:gd name="connsiteX61" fmla="*/ 405414 w 4051094"/>
                  <a:gd name="connsiteY61" fmla="*/ 4273293 h 4422855"/>
                  <a:gd name="connsiteX62" fmla="*/ 378254 w 4051094"/>
                  <a:gd name="connsiteY62" fmla="*/ 4101278 h 4422855"/>
                  <a:gd name="connsiteX63" fmla="*/ 450681 w 4051094"/>
                  <a:gd name="connsiteY63" fmla="*/ 3721032 h 4422855"/>
                  <a:gd name="connsiteX64" fmla="*/ 405414 w 4051094"/>
                  <a:gd name="connsiteY64" fmla="*/ 3494695 h 4422855"/>
                  <a:gd name="connsiteX65" fmla="*/ 731339 w 4051094"/>
                  <a:gd name="connsiteY65" fmla="*/ 3250252 h 4422855"/>
                  <a:gd name="connsiteX66" fmla="*/ 667964 w 4051094"/>
                  <a:gd name="connsiteY66" fmla="*/ 2779471 h 4422855"/>
                  <a:gd name="connsiteX67" fmla="*/ 477842 w 4051094"/>
                  <a:gd name="connsiteY67" fmla="*/ 3186877 h 4422855"/>
                  <a:gd name="connsiteX68" fmla="*/ 7061 w 4051094"/>
                  <a:gd name="connsiteY68" fmla="*/ 3313626 h 4422855"/>
                  <a:gd name="connsiteX69" fmla="*/ 61382 w 4051094"/>
                  <a:gd name="connsiteY69" fmla="*/ 2688937 h 4422855"/>
                  <a:gd name="connsiteX70" fmla="*/ 151917 w 4051094"/>
                  <a:gd name="connsiteY70" fmla="*/ 2634616 h 4422855"/>
                  <a:gd name="connsiteX71" fmla="*/ 70436 w 4051094"/>
                  <a:gd name="connsiteY71" fmla="*/ 2363012 h 4422855"/>
                  <a:gd name="connsiteX72" fmla="*/ 233398 w 4051094"/>
                  <a:gd name="connsiteY72" fmla="*/ 2562188 h 4422855"/>
                  <a:gd name="connsiteX73" fmla="*/ 396360 w 4051094"/>
                  <a:gd name="connsiteY73" fmla="*/ 2716097 h 4422855"/>
                  <a:gd name="connsiteX74" fmla="*/ 52329 w 4051094"/>
                  <a:gd name="connsiteY74" fmla="*/ 2245317 h 4422855"/>
                  <a:gd name="connsiteX75" fmla="*/ 151917 w 4051094"/>
                  <a:gd name="connsiteY75" fmla="*/ 2227210 h 4422855"/>
                  <a:gd name="connsiteX76" fmla="*/ 224345 w 4051094"/>
                  <a:gd name="connsiteY76" fmla="*/ 1955606 h 4422855"/>
                  <a:gd name="connsiteX77" fmla="*/ 369200 w 4051094"/>
                  <a:gd name="connsiteY77" fmla="*/ 1991820 h 4422855"/>
                  <a:gd name="connsiteX78" fmla="*/ 532162 w 4051094"/>
                  <a:gd name="connsiteY78" fmla="*/ 2009927 h 4422855"/>
                  <a:gd name="connsiteX79" fmla="*/ 450681 w 4051094"/>
                  <a:gd name="connsiteY79" fmla="*/ 2254370 h 4422855"/>
                  <a:gd name="connsiteX80" fmla="*/ 613644 w 4051094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78675 w 4039012"/>
                  <a:gd name="connsiteY44" fmla="*/ 2640983 h 4422855"/>
                  <a:gd name="connsiteX45" fmla="*/ 3465485 w 4039012"/>
                  <a:gd name="connsiteY45" fmla="*/ 2643669 h 4422855"/>
                  <a:gd name="connsiteX46" fmla="*/ 3302523 w 4039012"/>
                  <a:gd name="connsiteY46" fmla="*/ 2779471 h 4422855"/>
                  <a:gd name="connsiteX47" fmla="*/ 3275362 w 4039012"/>
                  <a:gd name="connsiteY47" fmla="*/ 2544081 h 4422855"/>
                  <a:gd name="connsiteX48" fmla="*/ 3402111 w 4039012"/>
                  <a:gd name="connsiteY48" fmla="*/ 2535028 h 4422855"/>
                  <a:gd name="connsiteX49" fmla="*/ 3501699 w 4039012"/>
                  <a:gd name="connsiteY49" fmla="*/ 2453547 h 4422855"/>
                  <a:gd name="connsiteX50" fmla="*/ 3492646 w 4039012"/>
                  <a:gd name="connsiteY50" fmla="*/ 2344905 h 4422855"/>
                  <a:gd name="connsiteX51" fmla="*/ 3592234 w 4039012"/>
                  <a:gd name="connsiteY51" fmla="*/ 2272477 h 4422855"/>
                  <a:gd name="connsiteX52" fmla="*/ 3610341 w 4039012"/>
                  <a:gd name="connsiteY52" fmla="*/ 1964660 h 4422855"/>
                  <a:gd name="connsiteX53" fmla="*/ 2940384 w 4039012"/>
                  <a:gd name="connsiteY53" fmla="*/ 2435440 h 4422855"/>
                  <a:gd name="connsiteX54" fmla="*/ 2786475 w 4039012"/>
                  <a:gd name="connsiteY54" fmla="*/ 2009926 h 4422855"/>
                  <a:gd name="connsiteX55" fmla="*/ 2379070 w 4039012"/>
                  <a:gd name="connsiteY55" fmla="*/ 2643669 h 4422855"/>
                  <a:gd name="connsiteX56" fmla="*/ 1528044 w 4039012"/>
                  <a:gd name="connsiteY56" fmla="*/ 2670830 h 4422855"/>
                  <a:gd name="connsiteX57" fmla="*/ 1229279 w 4039012"/>
                  <a:gd name="connsiteY57" fmla="*/ 3223091 h 4422855"/>
                  <a:gd name="connsiteX58" fmla="*/ 686071 w 4039012"/>
                  <a:gd name="connsiteY58" fmla="*/ 3521856 h 4422855"/>
                  <a:gd name="connsiteX59" fmla="*/ 595537 w 4039012"/>
                  <a:gd name="connsiteY59" fmla="*/ 4255186 h 4422855"/>
                  <a:gd name="connsiteX60" fmla="*/ 704178 w 4039012"/>
                  <a:gd name="connsiteY60" fmla="*/ 4409095 h 4422855"/>
                  <a:gd name="connsiteX61" fmla="*/ 342040 w 4039012"/>
                  <a:gd name="connsiteY61" fmla="*/ 4400041 h 4422855"/>
                  <a:gd name="connsiteX62" fmla="*/ 405414 w 4039012"/>
                  <a:gd name="connsiteY62" fmla="*/ 4273293 h 4422855"/>
                  <a:gd name="connsiteX63" fmla="*/ 378254 w 4039012"/>
                  <a:gd name="connsiteY63" fmla="*/ 4101278 h 4422855"/>
                  <a:gd name="connsiteX64" fmla="*/ 450681 w 4039012"/>
                  <a:gd name="connsiteY64" fmla="*/ 3721032 h 4422855"/>
                  <a:gd name="connsiteX65" fmla="*/ 405414 w 4039012"/>
                  <a:gd name="connsiteY65" fmla="*/ 3494695 h 4422855"/>
                  <a:gd name="connsiteX66" fmla="*/ 731339 w 4039012"/>
                  <a:gd name="connsiteY66" fmla="*/ 3250252 h 4422855"/>
                  <a:gd name="connsiteX67" fmla="*/ 667964 w 4039012"/>
                  <a:gd name="connsiteY67" fmla="*/ 2779471 h 4422855"/>
                  <a:gd name="connsiteX68" fmla="*/ 477842 w 4039012"/>
                  <a:gd name="connsiteY68" fmla="*/ 3186877 h 4422855"/>
                  <a:gd name="connsiteX69" fmla="*/ 7061 w 4039012"/>
                  <a:gd name="connsiteY69" fmla="*/ 3313626 h 4422855"/>
                  <a:gd name="connsiteX70" fmla="*/ 61382 w 4039012"/>
                  <a:gd name="connsiteY70" fmla="*/ 2688937 h 4422855"/>
                  <a:gd name="connsiteX71" fmla="*/ 151917 w 4039012"/>
                  <a:gd name="connsiteY71" fmla="*/ 2634616 h 4422855"/>
                  <a:gd name="connsiteX72" fmla="*/ 70436 w 4039012"/>
                  <a:gd name="connsiteY72" fmla="*/ 2363012 h 4422855"/>
                  <a:gd name="connsiteX73" fmla="*/ 233398 w 4039012"/>
                  <a:gd name="connsiteY73" fmla="*/ 2562188 h 4422855"/>
                  <a:gd name="connsiteX74" fmla="*/ 396360 w 4039012"/>
                  <a:gd name="connsiteY74" fmla="*/ 2716097 h 4422855"/>
                  <a:gd name="connsiteX75" fmla="*/ 52329 w 4039012"/>
                  <a:gd name="connsiteY75" fmla="*/ 2245317 h 4422855"/>
                  <a:gd name="connsiteX76" fmla="*/ 151917 w 4039012"/>
                  <a:gd name="connsiteY76" fmla="*/ 2227210 h 4422855"/>
                  <a:gd name="connsiteX77" fmla="*/ 224345 w 4039012"/>
                  <a:gd name="connsiteY77" fmla="*/ 1955606 h 4422855"/>
                  <a:gd name="connsiteX78" fmla="*/ 369200 w 4039012"/>
                  <a:gd name="connsiteY78" fmla="*/ 1991820 h 4422855"/>
                  <a:gd name="connsiteX79" fmla="*/ 532162 w 4039012"/>
                  <a:gd name="connsiteY79" fmla="*/ 2009927 h 4422855"/>
                  <a:gd name="connsiteX80" fmla="*/ 450681 w 4039012"/>
                  <a:gd name="connsiteY80" fmla="*/ 2254370 h 4422855"/>
                  <a:gd name="connsiteX81" fmla="*/ 613644 w 4039012"/>
                  <a:gd name="connsiteY81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55 w 4039012"/>
                  <a:gd name="connsiteY47" fmla="*/ 2699438 h 4422855"/>
                  <a:gd name="connsiteX48" fmla="*/ 3465485 w 4039012"/>
                  <a:gd name="connsiteY48" fmla="*/ 2643669 h 4422855"/>
                  <a:gd name="connsiteX49" fmla="*/ 3302523 w 4039012"/>
                  <a:gd name="connsiteY49" fmla="*/ 2779471 h 4422855"/>
                  <a:gd name="connsiteX50" fmla="*/ 3275362 w 4039012"/>
                  <a:gd name="connsiteY50" fmla="*/ 2544081 h 4422855"/>
                  <a:gd name="connsiteX51" fmla="*/ 3402111 w 4039012"/>
                  <a:gd name="connsiteY51" fmla="*/ 2535028 h 4422855"/>
                  <a:gd name="connsiteX52" fmla="*/ 3501699 w 4039012"/>
                  <a:gd name="connsiteY52" fmla="*/ 2453547 h 4422855"/>
                  <a:gd name="connsiteX53" fmla="*/ 3492646 w 4039012"/>
                  <a:gd name="connsiteY53" fmla="*/ 2344905 h 4422855"/>
                  <a:gd name="connsiteX54" fmla="*/ 3592234 w 4039012"/>
                  <a:gd name="connsiteY54" fmla="*/ 2272477 h 4422855"/>
                  <a:gd name="connsiteX55" fmla="*/ 3610341 w 4039012"/>
                  <a:gd name="connsiteY55" fmla="*/ 1964660 h 4422855"/>
                  <a:gd name="connsiteX56" fmla="*/ 2940384 w 4039012"/>
                  <a:gd name="connsiteY56" fmla="*/ 2435440 h 4422855"/>
                  <a:gd name="connsiteX57" fmla="*/ 2786475 w 4039012"/>
                  <a:gd name="connsiteY57" fmla="*/ 2009926 h 4422855"/>
                  <a:gd name="connsiteX58" fmla="*/ 2379070 w 4039012"/>
                  <a:gd name="connsiteY58" fmla="*/ 2643669 h 4422855"/>
                  <a:gd name="connsiteX59" fmla="*/ 1528044 w 4039012"/>
                  <a:gd name="connsiteY59" fmla="*/ 2670830 h 4422855"/>
                  <a:gd name="connsiteX60" fmla="*/ 1229279 w 4039012"/>
                  <a:gd name="connsiteY60" fmla="*/ 3223091 h 4422855"/>
                  <a:gd name="connsiteX61" fmla="*/ 686071 w 4039012"/>
                  <a:gd name="connsiteY61" fmla="*/ 3521856 h 4422855"/>
                  <a:gd name="connsiteX62" fmla="*/ 595537 w 4039012"/>
                  <a:gd name="connsiteY62" fmla="*/ 4255186 h 4422855"/>
                  <a:gd name="connsiteX63" fmla="*/ 704178 w 4039012"/>
                  <a:gd name="connsiteY63" fmla="*/ 4409095 h 4422855"/>
                  <a:gd name="connsiteX64" fmla="*/ 342040 w 4039012"/>
                  <a:gd name="connsiteY64" fmla="*/ 4400041 h 4422855"/>
                  <a:gd name="connsiteX65" fmla="*/ 405414 w 4039012"/>
                  <a:gd name="connsiteY65" fmla="*/ 4273293 h 4422855"/>
                  <a:gd name="connsiteX66" fmla="*/ 378254 w 4039012"/>
                  <a:gd name="connsiteY66" fmla="*/ 4101278 h 4422855"/>
                  <a:gd name="connsiteX67" fmla="*/ 450681 w 4039012"/>
                  <a:gd name="connsiteY67" fmla="*/ 3721032 h 4422855"/>
                  <a:gd name="connsiteX68" fmla="*/ 405414 w 4039012"/>
                  <a:gd name="connsiteY68" fmla="*/ 3494695 h 4422855"/>
                  <a:gd name="connsiteX69" fmla="*/ 731339 w 4039012"/>
                  <a:gd name="connsiteY69" fmla="*/ 3250252 h 4422855"/>
                  <a:gd name="connsiteX70" fmla="*/ 667964 w 4039012"/>
                  <a:gd name="connsiteY70" fmla="*/ 2779471 h 4422855"/>
                  <a:gd name="connsiteX71" fmla="*/ 477842 w 4039012"/>
                  <a:gd name="connsiteY71" fmla="*/ 3186877 h 4422855"/>
                  <a:gd name="connsiteX72" fmla="*/ 7061 w 4039012"/>
                  <a:gd name="connsiteY72" fmla="*/ 3313626 h 4422855"/>
                  <a:gd name="connsiteX73" fmla="*/ 61382 w 4039012"/>
                  <a:gd name="connsiteY73" fmla="*/ 2688937 h 4422855"/>
                  <a:gd name="connsiteX74" fmla="*/ 151917 w 4039012"/>
                  <a:gd name="connsiteY74" fmla="*/ 2634616 h 4422855"/>
                  <a:gd name="connsiteX75" fmla="*/ 70436 w 4039012"/>
                  <a:gd name="connsiteY75" fmla="*/ 2363012 h 4422855"/>
                  <a:gd name="connsiteX76" fmla="*/ 233398 w 4039012"/>
                  <a:gd name="connsiteY76" fmla="*/ 2562188 h 4422855"/>
                  <a:gd name="connsiteX77" fmla="*/ 396360 w 4039012"/>
                  <a:gd name="connsiteY77" fmla="*/ 2716097 h 4422855"/>
                  <a:gd name="connsiteX78" fmla="*/ 52329 w 4039012"/>
                  <a:gd name="connsiteY78" fmla="*/ 2245317 h 4422855"/>
                  <a:gd name="connsiteX79" fmla="*/ 151917 w 4039012"/>
                  <a:gd name="connsiteY79" fmla="*/ 2227210 h 4422855"/>
                  <a:gd name="connsiteX80" fmla="*/ 224345 w 4039012"/>
                  <a:gd name="connsiteY80" fmla="*/ 1955606 h 4422855"/>
                  <a:gd name="connsiteX81" fmla="*/ 369200 w 4039012"/>
                  <a:gd name="connsiteY81" fmla="*/ 1991820 h 4422855"/>
                  <a:gd name="connsiteX82" fmla="*/ 532162 w 4039012"/>
                  <a:gd name="connsiteY82" fmla="*/ 2009927 h 4422855"/>
                  <a:gd name="connsiteX83" fmla="*/ 450681 w 4039012"/>
                  <a:gd name="connsiteY83" fmla="*/ 2254370 h 4422855"/>
                  <a:gd name="connsiteX84" fmla="*/ 613644 w 4039012"/>
                  <a:gd name="connsiteY84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1819 w 4039012"/>
                  <a:gd name="connsiteY79" fmla="*/ 1951431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66261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229324 w 4039057"/>
                  <a:gd name="connsiteY59" fmla="*/ 3223091 h 4422855"/>
                  <a:gd name="connsiteX60" fmla="*/ 686116 w 4039057"/>
                  <a:gd name="connsiteY60" fmla="*/ 3521856 h 4422855"/>
                  <a:gd name="connsiteX61" fmla="*/ 595582 w 4039057"/>
                  <a:gd name="connsiteY61" fmla="*/ 4255186 h 4422855"/>
                  <a:gd name="connsiteX62" fmla="*/ 704223 w 4039057"/>
                  <a:gd name="connsiteY62" fmla="*/ 4409095 h 4422855"/>
                  <a:gd name="connsiteX63" fmla="*/ 342085 w 4039057"/>
                  <a:gd name="connsiteY63" fmla="*/ 4400041 h 4422855"/>
                  <a:gd name="connsiteX64" fmla="*/ 405459 w 4039057"/>
                  <a:gd name="connsiteY64" fmla="*/ 4273293 h 4422855"/>
                  <a:gd name="connsiteX65" fmla="*/ 378299 w 4039057"/>
                  <a:gd name="connsiteY65" fmla="*/ 4101278 h 4422855"/>
                  <a:gd name="connsiteX66" fmla="*/ 450726 w 4039057"/>
                  <a:gd name="connsiteY66" fmla="*/ 3721032 h 4422855"/>
                  <a:gd name="connsiteX67" fmla="*/ 405459 w 4039057"/>
                  <a:gd name="connsiteY67" fmla="*/ 3494695 h 4422855"/>
                  <a:gd name="connsiteX68" fmla="*/ 731384 w 4039057"/>
                  <a:gd name="connsiteY68" fmla="*/ 3250252 h 4422855"/>
                  <a:gd name="connsiteX69" fmla="*/ 668009 w 4039057"/>
                  <a:gd name="connsiteY69" fmla="*/ 2779471 h 4422855"/>
                  <a:gd name="connsiteX70" fmla="*/ 477887 w 4039057"/>
                  <a:gd name="connsiteY70" fmla="*/ 3186877 h 4422855"/>
                  <a:gd name="connsiteX71" fmla="*/ 7106 w 4039057"/>
                  <a:gd name="connsiteY71" fmla="*/ 3313626 h 4422855"/>
                  <a:gd name="connsiteX72" fmla="*/ 58515 w 4039057"/>
                  <a:gd name="connsiteY72" fmla="*/ 2706410 h 4422855"/>
                  <a:gd name="connsiteX73" fmla="*/ 151962 w 4039057"/>
                  <a:gd name="connsiteY73" fmla="*/ 2634616 h 4422855"/>
                  <a:gd name="connsiteX74" fmla="*/ 67184 w 4039057"/>
                  <a:gd name="connsiteY74" fmla="*/ 2373013 h 4422855"/>
                  <a:gd name="connsiteX75" fmla="*/ 233443 w 4039057"/>
                  <a:gd name="connsiteY75" fmla="*/ 2562188 h 4422855"/>
                  <a:gd name="connsiteX76" fmla="*/ 396405 w 4039057"/>
                  <a:gd name="connsiteY76" fmla="*/ 2716097 h 4422855"/>
                  <a:gd name="connsiteX77" fmla="*/ 52374 w 4039057"/>
                  <a:gd name="connsiteY77" fmla="*/ 2245317 h 4422855"/>
                  <a:gd name="connsiteX78" fmla="*/ 151962 w 4039057"/>
                  <a:gd name="connsiteY78" fmla="*/ 2227210 h 4422855"/>
                  <a:gd name="connsiteX79" fmla="*/ 216040 w 4039057"/>
                  <a:gd name="connsiteY79" fmla="*/ 1947256 h 4422855"/>
                  <a:gd name="connsiteX80" fmla="*/ 369245 w 4039057"/>
                  <a:gd name="connsiteY80" fmla="*/ 1991820 h 4422855"/>
                  <a:gd name="connsiteX81" fmla="*/ 540558 w 4039057"/>
                  <a:gd name="connsiteY81" fmla="*/ 2022453 h 4422855"/>
                  <a:gd name="connsiteX82" fmla="*/ 500830 w 4039057"/>
                  <a:gd name="connsiteY82" fmla="*/ 2262721 h 4422855"/>
                  <a:gd name="connsiteX83" fmla="*/ 613689 w 4039057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69729 w 4039057"/>
                  <a:gd name="connsiteY59" fmla="*/ 2846134 h 4422855"/>
                  <a:gd name="connsiteX60" fmla="*/ 1229324 w 4039057"/>
                  <a:gd name="connsiteY60" fmla="*/ 3223091 h 4422855"/>
                  <a:gd name="connsiteX61" fmla="*/ 686116 w 4039057"/>
                  <a:gd name="connsiteY61" fmla="*/ 3521856 h 4422855"/>
                  <a:gd name="connsiteX62" fmla="*/ 595582 w 4039057"/>
                  <a:gd name="connsiteY62" fmla="*/ 4255186 h 4422855"/>
                  <a:gd name="connsiteX63" fmla="*/ 704223 w 4039057"/>
                  <a:gd name="connsiteY63" fmla="*/ 4409095 h 4422855"/>
                  <a:gd name="connsiteX64" fmla="*/ 342085 w 4039057"/>
                  <a:gd name="connsiteY64" fmla="*/ 4400041 h 4422855"/>
                  <a:gd name="connsiteX65" fmla="*/ 405459 w 4039057"/>
                  <a:gd name="connsiteY65" fmla="*/ 4273293 h 4422855"/>
                  <a:gd name="connsiteX66" fmla="*/ 378299 w 4039057"/>
                  <a:gd name="connsiteY66" fmla="*/ 4101278 h 4422855"/>
                  <a:gd name="connsiteX67" fmla="*/ 450726 w 4039057"/>
                  <a:gd name="connsiteY67" fmla="*/ 3721032 h 4422855"/>
                  <a:gd name="connsiteX68" fmla="*/ 405459 w 4039057"/>
                  <a:gd name="connsiteY68" fmla="*/ 3494695 h 4422855"/>
                  <a:gd name="connsiteX69" fmla="*/ 731384 w 4039057"/>
                  <a:gd name="connsiteY69" fmla="*/ 3250252 h 4422855"/>
                  <a:gd name="connsiteX70" fmla="*/ 668009 w 4039057"/>
                  <a:gd name="connsiteY70" fmla="*/ 2779471 h 4422855"/>
                  <a:gd name="connsiteX71" fmla="*/ 477887 w 4039057"/>
                  <a:gd name="connsiteY71" fmla="*/ 3186877 h 4422855"/>
                  <a:gd name="connsiteX72" fmla="*/ 7106 w 4039057"/>
                  <a:gd name="connsiteY72" fmla="*/ 3313626 h 4422855"/>
                  <a:gd name="connsiteX73" fmla="*/ 58515 w 4039057"/>
                  <a:gd name="connsiteY73" fmla="*/ 2706410 h 4422855"/>
                  <a:gd name="connsiteX74" fmla="*/ 151962 w 4039057"/>
                  <a:gd name="connsiteY74" fmla="*/ 2634616 h 4422855"/>
                  <a:gd name="connsiteX75" fmla="*/ 67184 w 4039057"/>
                  <a:gd name="connsiteY75" fmla="*/ 2373013 h 4422855"/>
                  <a:gd name="connsiteX76" fmla="*/ 233443 w 4039057"/>
                  <a:gd name="connsiteY76" fmla="*/ 2562188 h 4422855"/>
                  <a:gd name="connsiteX77" fmla="*/ 396405 w 4039057"/>
                  <a:gd name="connsiteY77" fmla="*/ 2716097 h 4422855"/>
                  <a:gd name="connsiteX78" fmla="*/ 52374 w 4039057"/>
                  <a:gd name="connsiteY78" fmla="*/ 2245317 h 4422855"/>
                  <a:gd name="connsiteX79" fmla="*/ 151962 w 4039057"/>
                  <a:gd name="connsiteY79" fmla="*/ 2227210 h 4422855"/>
                  <a:gd name="connsiteX80" fmla="*/ 216040 w 4039057"/>
                  <a:gd name="connsiteY80" fmla="*/ 1947256 h 4422855"/>
                  <a:gd name="connsiteX81" fmla="*/ 369245 w 4039057"/>
                  <a:gd name="connsiteY81" fmla="*/ 1991820 h 4422855"/>
                  <a:gd name="connsiteX82" fmla="*/ 540558 w 4039057"/>
                  <a:gd name="connsiteY82" fmla="*/ 2022453 h 4422855"/>
                  <a:gd name="connsiteX83" fmla="*/ 500830 w 4039057"/>
                  <a:gd name="connsiteY83" fmla="*/ 2262721 h 4422855"/>
                  <a:gd name="connsiteX84" fmla="*/ 613689 w 4039057"/>
                  <a:gd name="connsiteY84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1229324 w 4039057"/>
                  <a:gd name="connsiteY62" fmla="*/ 3223091 h 4424926"/>
                  <a:gd name="connsiteX63" fmla="*/ 686116 w 4039057"/>
                  <a:gd name="connsiteY63" fmla="*/ 3521856 h 4424926"/>
                  <a:gd name="connsiteX64" fmla="*/ 595582 w 4039057"/>
                  <a:gd name="connsiteY64" fmla="*/ 4255186 h 4424926"/>
                  <a:gd name="connsiteX65" fmla="*/ 701311 w 4039057"/>
                  <a:gd name="connsiteY65" fmla="*/ 4412007 h 4424926"/>
                  <a:gd name="connsiteX66" fmla="*/ 342085 w 4039057"/>
                  <a:gd name="connsiteY66" fmla="*/ 4400041 h 4424926"/>
                  <a:gd name="connsiteX67" fmla="*/ 405459 w 4039057"/>
                  <a:gd name="connsiteY67" fmla="*/ 4273293 h 4424926"/>
                  <a:gd name="connsiteX68" fmla="*/ 378299 w 4039057"/>
                  <a:gd name="connsiteY68" fmla="*/ 4101278 h 4424926"/>
                  <a:gd name="connsiteX69" fmla="*/ 450726 w 4039057"/>
                  <a:gd name="connsiteY69" fmla="*/ 3721032 h 4424926"/>
                  <a:gd name="connsiteX70" fmla="*/ 405459 w 4039057"/>
                  <a:gd name="connsiteY70" fmla="*/ 3494695 h 4424926"/>
                  <a:gd name="connsiteX71" fmla="*/ 731384 w 4039057"/>
                  <a:gd name="connsiteY71" fmla="*/ 3250252 h 4424926"/>
                  <a:gd name="connsiteX72" fmla="*/ 668009 w 4039057"/>
                  <a:gd name="connsiteY72" fmla="*/ 2779471 h 4424926"/>
                  <a:gd name="connsiteX73" fmla="*/ 477887 w 4039057"/>
                  <a:gd name="connsiteY73" fmla="*/ 3186877 h 4424926"/>
                  <a:gd name="connsiteX74" fmla="*/ 7106 w 4039057"/>
                  <a:gd name="connsiteY74" fmla="*/ 3313626 h 4424926"/>
                  <a:gd name="connsiteX75" fmla="*/ 58515 w 4039057"/>
                  <a:gd name="connsiteY75" fmla="*/ 2706410 h 4424926"/>
                  <a:gd name="connsiteX76" fmla="*/ 151962 w 4039057"/>
                  <a:gd name="connsiteY76" fmla="*/ 2634616 h 4424926"/>
                  <a:gd name="connsiteX77" fmla="*/ 67184 w 4039057"/>
                  <a:gd name="connsiteY77" fmla="*/ 2373013 h 4424926"/>
                  <a:gd name="connsiteX78" fmla="*/ 233443 w 4039057"/>
                  <a:gd name="connsiteY78" fmla="*/ 2562188 h 4424926"/>
                  <a:gd name="connsiteX79" fmla="*/ 396405 w 4039057"/>
                  <a:gd name="connsiteY79" fmla="*/ 2716097 h 4424926"/>
                  <a:gd name="connsiteX80" fmla="*/ 52374 w 4039057"/>
                  <a:gd name="connsiteY80" fmla="*/ 2245317 h 4424926"/>
                  <a:gd name="connsiteX81" fmla="*/ 151962 w 4039057"/>
                  <a:gd name="connsiteY81" fmla="*/ 2227210 h 4424926"/>
                  <a:gd name="connsiteX82" fmla="*/ 216040 w 4039057"/>
                  <a:gd name="connsiteY82" fmla="*/ 1947256 h 4424926"/>
                  <a:gd name="connsiteX83" fmla="*/ 369245 w 4039057"/>
                  <a:gd name="connsiteY83" fmla="*/ 1991820 h 4424926"/>
                  <a:gd name="connsiteX84" fmla="*/ 540558 w 4039057"/>
                  <a:gd name="connsiteY84" fmla="*/ 2022453 h 4424926"/>
                  <a:gd name="connsiteX85" fmla="*/ 500830 w 4039057"/>
                  <a:gd name="connsiteY85" fmla="*/ 2262721 h 4424926"/>
                  <a:gd name="connsiteX86" fmla="*/ 613689 w 4039057"/>
                  <a:gd name="connsiteY8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229324 w 4039057"/>
                  <a:gd name="connsiteY64" fmla="*/ 3223091 h 4424926"/>
                  <a:gd name="connsiteX65" fmla="*/ 686116 w 4039057"/>
                  <a:gd name="connsiteY65" fmla="*/ 3521856 h 4424926"/>
                  <a:gd name="connsiteX66" fmla="*/ 595582 w 4039057"/>
                  <a:gd name="connsiteY66" fmla="*/ 4255186 h 4424926"/>
                  <a:gd name="connsiteX67" fmla="*/ 701311 w 4039057"/>
                  <a:gd name="connsiteY67" fmla="*/ 4412007 h 4424926"/>
                  <a:gd name="connsiteX68" fmla="*/ 342085 w 4039057"/>
                  <a:gd name="connsiteY68" fmla="*/ 4400041 h 4424926"/>
                  <a:gd name="connsiteX69" fmla="*/ 405459 w 4039057"/>
                  <a:gd name="connsiteY69" fmla="*/ 4273293 h 4424926"/>
                  <a:gd name="connsiteX70" fmla="*/ 378299 w 4039057"/>
                  <a:gd name="connsiteY70" fmla="*/ 4101278 h 4424926"/>
                  <a:gd name="connsiteX71" fmla="*/ 450726 w 4039057"/>
                  <a:gd name="connsiteY71" fmla="*/ 3721032 h 4424926"/>
                  <a:gd name="connsiteX72" fmla="*/ 405459 w 4039057"/>
                  <a:gd name="connsiteY72" fmla="*/ 3494695 h 4424926"/>
                  <a:gd name="connsiteX73" fmla="*/ 731384 w 4039057"/>
                  <a:gd name="connsiteY73" fmla="*/ 3250252 h 4424926"/>
                  <a:gd name="connsiteX74" fmla="*/ 668009 w 4039057"/>
                  <a:gd name="connsiteY74" fmla="*/ 2779471 h 4424926"/>
                  <a:gd name="connsiteX75" fmla="*/ 477887 w 4039057"/>
                  <a:gd name="connsiteY75" fmla="*/ 3186877 h 4424926"/>
                  <a:gd name="connsiteX76" fmla="*/ 7106 w 4039057"/>
                  <a:gd name="connsiteY76" fmla="*/ 3313626 h 4424926"/>
                  <a:gd name="connsiteX77" fmla="*/ 58515 w 4039057"/>
                  <a:gd name="connsiteY77" fmla="*/ 2706410 h 4424926"/>
                  <a:gd name="connsiteX78" fmla="*/ 151962 w 4039057"/>
                  <a:gd name="connsiteY78" fmla="*/ 2634616 h 4424926"/>
                  <a:gd name="connsiteX79" fmla="*/ 67184 w 4039057"/>
                  <a:gd name="connsiteY79" fmla="*/ 2373013 h 4424926"/>
                  <a:gd name="connsiteX80" fmla="*/ 233443 w 4039057"/>
                  <a:gd name="connsiteY80" fmla="*/ 2562188 h 4424926"/>
                  <a:gd name="connsiteX81" fmla="*/ 396405 w 4039057"/>
                  <a:gd name="connsiteY81" fmla="*/ 2716097 h 4424926"/>
                  <a:gd name="connsiteX82" fmla="*/ 52374 w 4039057"/>
                  <a:gd name="connsiteY82" fmla="*/ 2245317 h 4424926"/>
                  <a:gd name="connsiteX83" fmla="*/ 151962 w 4039057"/>
                  <a:gd name="connsiteY83" fmla="*/ 2227210 h 4424926"/>
                  <a:gd name="connsiteX84" fmla="*/ 216040 w 4039057"/>
                  <a:gd name="connsiteY84" fmla="*/ 1947256 h 4424926"/>
                  <a:gd name="connsiteX85" fmla="*/ 369245 w 4039057"/>
                  <a:gd name="connsiteY85" fmla="*/ 1991820 h 4424926"/>
                  <a:gd name="connsiteX86" fmla="*/ 540558 w 4039057"/>
                  <a:gd name="connsiteY86" fmla="*/ 2022453 h 4424926"/>
                  <a:gd name="connsiteX87" fmla="*/ 500830 w 4039057"/>
                  <a:gd name="connsiteY87" fmla="*/ 2262721 h 4424926"/>
                  <a:gd name="connsiteX88" fmla="*/ 613689 w 4039057"/>
                  <a:gd name="connsiteY88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050387 w 4039057"/>
                  <a:gd name="connsiteY64" fmla="*/ 4220645 h 4424926"/>
                  <a:gd name="connsiteX65" fmla="*/ 1229324 w 4039057"/>
                  <a:gd name="connsiteY65" fmla="*/ 3223091 h 4424926"/>
                  <a:gd name="connsiteX66" fmla="*/ 686116 w 4039057"/>
                  <a:gd name="connsiteY66" fmla="*/ 3521856 h 4424926"/>
                  <a:gd name="connsiteX67" fmla="*/ 595582 w 4039057"/>
                  <a:gd name="connsiteY67" fmla="*/ 4255186 h 4424926"/>
                  <a:gd name="connsiteX68" fmla="*/ 701311 w 4039057"/>
                  <a:gd name="connsiteY68" fmla="*/ 4412007 h 4424926"/>
                  <a:gd name="connsiteX69" fmla="*/ 342085 w 4039057"/>
                  <a:gd name="connsiteY69" fmla="*/ 4400041 h 4424926"/>
                  <a:gd name="connsiteX70" fmla="*/ 405459 w 4039057"/>
                  <a:gd name="connsiteY70" fmla="*/ 4273293 h 4424926"/>
                  <a:gd name="connsiteX71" fmla="*/ 378299 w 4039057"/>
                  <a:gd name="connsiteY71" fmla="*/ 4101278 h 4424926"/>
                  <a:gd name="connsiteX72" fmla="*/ 450726 w 4039057"/>
                  <a:gd name="connsiteY72" fmla="*/ 3721032 h 4424926"/>
                  <a:gd name="connsiteX73" fmla="*/ 405459 w 4039057"/>
                  <a:gd name="connsiteY73" fmla="*/ 3494695 h 4424926"/>
                  <a:gd name="connsiteX74" fmla="*/ 731384 w 4039057"/>
                  <a:gd name="connsiteY74" fmla="*/ 3250252 h 4424926"/>
                  <a:gd name="connsiteX75" fmla="*/ 668009 w 4039057"/>
                  <a:gd name="connsiteY75" fmla="*/ 2779471 h 4424926"/>
                  <a:gd name="connsiteX76" fmla="*/ 477887 w 4039057"/>
                  <a:gd name="connsiteY76" fmla="*/ 3186877 h 4424926"/>
                  <a:gd name="connsiteX77" fmla="*/ 7106 w 4039057"/>
                  <a:gd name="connsiteY77" fmla="*/ 3313626 h 4424926"/>
                  <a:gd name="connsiteX78" fmla="*/ 58515 w 4039057"/>
                  <a:gd name="connsiteY78" fmla="*/ 2706410 h 4424926"/>
                  <a:gd name="connsiteX79" fmla="*/ 151962 w 4039057"/>
                  <a:gd name="connsiteY79" fmla="*/ 2634616 h 4424926"/>
                  <a:gd name="connsiteX80" fmla="*/ 67184 w 4039057"/>
                  <a:gd name="connsiteY80" fmla="*/ 2373013 h 4424926"/>
                  <a:gd name="connsiteX81" fmla="*/ 233443 w 4039057"/>
                  <a:gd name="connsiteY81" fmla="*/ 2562188 h 4424926"/>
                  <a:gd name="connsiteX82" fmla="*/ 396405 w 4039057"/>
                  <a:gd name="connsiteY82" fmla="*/ 2716097 h 4424926"/>
                  <a:gd name="connsiteX83" fmla="*/ 52374 w 4039057"/>
                  <a:gd name="connsiteY83" fmla="*/ 2245317 h 4424926"/>
                  <a:gd name="connsiteX84" fmla="*/ 151962 w 4039057"/>
                  <a:gd name="connsiteY84" fmla="*/ 2227210 h 4424926"/>
                  <a:gd name="connsiteX85" fmla="*/ 216040 w 4039057"/>
                  <a:gd name="connsiteY85" fmla="*/ 1947256 h 4424926"/>
                  <a:gd name="connsiteX86" fmla="*/ 369245 w 4039057"/>
                  <a:gd name="connsiteY86" fmla="*/ 1991820 h 4424926"/>
                  <a:gd name="connsiteX87" fmla="*/ 540558 w 4039057"/>
                  <a:gd name="connsiteY87" fmla="*/ 2022453 h 4424926"/>
                  <a:gd name="connsiteX88" fmla="*/ 500830 w 4039057"/>
                  <a:gd name="connsiteY88" fmla="*/ 2262721 h 4424926"/>
                  <a:gd name="connsiteX89" fmla="*/ 613689 w 4039057"/>
                  <a:gd name="connsiteY89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1050387 w 4039057"/>
                  <a:gd name="connsiteY65" fmla="*/ 4220645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29324 w 4039057"/>
                  <a:gd name="connsiteY67" fmla="*/ 3223091 h 4424926"/>
                  <a:gd name="connsiteX68" fmla="*/ 686116 w 4039057"/>
                  <a:gd name="connsiteY68" fmla="*/ 3521856 h 4424926"/>
                  <a:gd name="connsiteX69" fmla="*/ 595582 w 4039057"/>
                  <a:gd name="connsiteY69" fmla="*/ 4255186 h 4424926"/>
                  <a:gd name="connsiteX70" fmla="*/ 701311 w 4039057"/>
                  <a:gd name="connsiteY70" fmla="*/ 4412007 h 4424926"/>
                  <a:gd name="connsiteX71" fmla="*/ 342085 w 4039057"/>
                  <a:gd name="connsiteY71" fmla="*/ 4400041 h 4424926"/>
                  <a:gd name="connsiteX72" fmla="*/ 405459 w 4039057"/>
                  <a:gd name="connsiteY72" fmla="*/ 4273293 h 4424926"/>
                  <a:gd name="connsiteX73" fmla="*/ 378299 w 4039057"/>
                  <a:gd name="connsiteY73" fmla="*/ 4101278 h 4424926"/>
                  <a:gd name="connsiteX74" fmla="*/ 450726 w 4039057"/>
                  <a:gd name="connsiteY74" fmla="*/ 3721032 h 4424926"/>
                  <a:gd name="connsiteX75" fmla="*/ 405459 w 4039057"/>
                  <a:gd name="connsiteY75" fmla="*/ 3494695 h 4424926"/>
                  <a:gd name="connsiteX76" fmla="*/ 731384 w 4039057"/>
                  <a:gd name="connsiteY76" fmla="*/ 3250252 h 4424926"/>
                  <a:gd name="connsiteX77" fmla="*/ 668009 w 4039057"/>
                  <a:gd name="connsiteY77" fmla="*/ 2779471 h 4424926"/>
                  <a:gd name="connsiteX78" fmla="*/ 477887 w 4039057"/>
                  <a:gd name="connsiteY78" fmla="*/ 3186877 h 4424926"/>
                  <a:gd name="connsiteX79" fmla="*/ 7106 w 4039057"/>
                  <a:gd name="connsiteY79" fmla="*/ 3313626 h 4424926"/>
                  <a:gd name="connsiteX80" fmla="*/ 58515 w 4039057"/>
                  <a:gd name="connsiteY80" fmla="*/ 2706410 h 4424926"/>
                  <a:gd name="connsiteX81" fmla="*/ 151962 w 4039057"/>
                  <a:gd name="connsiteY81" fmla="*/ 2634616 h 4424926"/>
                  <a:gd name="connsiteX82" fmla="*/ 67184 w 4039057"/>
                  <a:gd name="connsiteY82" fmla="*/ 2373013 h 4424926"/>
                  <a:gd name="connsiteX83" fmla="*/ 233443 w 4039057"/>
                  <a:gd name="connsiteY83" fmla="*/ 2562188 h 4424926"/>
                  <a:gd name="connsiteX84" fmla="*/ 396405 w 4039057"/>
                  <a:gd name="connsiteY84" fmla="*/ 2716097 h 4424926"/>
                  <a:gd name="connsiteX85" fmla="*/ 52374 w 4039057"/>
                  <a:gd name="connsiteY85" fmla="*/ 2245317 h 4424926"/>
                  <a:gd name="connsiteX86" fmla="*/ 151962 w 4039057"/>
                  <a:gd name="connsiteY86" fmla="*/ 2227210 h 4424926"/>
                  <a:gd name="connsiteX87" fmla="*/ 216040 w 4039057"/>
                  <a:gd name="connsiteY87" fmla="*/ 1947256 h 4424926"/>
                  <a:gd name="connsiteX88" fmla="*/ 369245 w 4039057"/>
                  <a:gd name="connsiteY88" fmla="*/ 1991820 h 4424926"/>
                  <a:gd name="connsiteX89" fmla="*/ 540558 w 4039057"/>
                  <a:gd name="connsiteY89" fmla="*/ 2022453 h 4424926"/>
                  <a:gd name="connsiteX90" fmla="*/ 500830 w 4039057"/>
                  <a:gd name="connsiteY90" fmla="*/ 2262721 h 4424926"/>
                  <a:gd name="connsiteX91" fmla="*/ 613689 w 4039057"/>
                  <a:gd name="connsiteY91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44764 w 4039057"/>
                  <a:gd name="connsiteY74" fmla="*/ 4221150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8250"/>
                  <a:gd name="connsiteX1" fmla="*/ 966774 w 4039057"/>
                  <a:gd name="connsiteY1" fmla="*/ 1874125 h 4428250"/>
                  <a:gd name="connsiteX2" fmla="*/ 2095153 w 4039057"/>
                  <a:gd name="connsiteY2" fmla="*/ 1338339 h 4428250"/>
                  <a:gd name="connsiteX3" fmla="*/ 2989853 w 4039057"/>
                  <a:gd name="connsiteY3" fmla="*/ 213925 h 4428250"/>
                  <a:gd name="connsiteX4" fmla="*/ 2953188 w 4039057"/>
                  <a:gd name="connsiteY4" fmla="*/ 206805 h 4428250"/>
                  <a:gd name="connsiteX5" fmla="*/ 2044136 w 4039057"/>
                  <a:gd name="connsiteY5" fmla="*/ 1204168 h 4428250"/>
                  <a:gd name="connsiteX6" fmla="*/ 1747593 w 4039057"/>
                  <a:gd name="connsiteY6" fmla="*/ 1271700 h 4428250"/>
                  <a:gd name="connsiteX7" fmla="*/ 1763479 w 4039057"/>
                  <a:gd name="connsiteY7" fmla="*/ 1195115 h 4428250"/>
                  <a:gd name="connsiteX8" fmla="*/ 1926441 w 4039057"/>
                  <a:gd name="connsiteY8" fmla="*/ 1131741 h 4428250"/>
                  <a:gd name="connsiteX9" fmla="*/ 1840803 w 4039057"/>
                  <a:gd name="connsiteY9" fmla="*/ 977091 h 4428250"/>
                  <a:gd name="connsiteX10" fmla="*/ 2044136 w 4039057"/>
                  <a:gd name="connsiteY10" fmla="*/ 905404 h 4428250"/>
                  <a:gd name="connsiteX11" fmla="*/ 1920063 w 4039057"/>
                  <a:gd name="connsiteY11" fmla="*/ 796022 h 4428250"/>
                  <a:gd name="connsiteX12" fmla="*/ 1852533 w 4039057"/>
                  <a:gd name="connsiteY12" fmla="*/ 873346 h 4428250"/>
                  <a:gd name="connsiteX13" fmla="*/ 1808746 w 4039057"/>
                  <a:gd name="connsiteY13" fmla="*/ 760549 h 4428250"/>
                  <a:gd name="connsiteX14" fmla="*/ 1881174 w 4039057"/>
                  <a:gd name="connsiteY14" fmla="*/ 642854 h 4428250"/>
                  <a:gd name="connsiteX15" fmla="*/ 1980762 w 4039057"/>
                  <a:gd name="connsiteY15" fmla="*/ 488945 h 4428250"/>
                  <a:gd name="connsiteX16" fmla="*/ 1993231 w 4039057"/>
                  <a:gd name="connsiteY16" fmla="*/ 596845 h 4428250"/>
                  <a:gd name="connsiteX17" fmla="*/ 2152778 w 4039057"/>
                  <a:gd name="connsiteY17" fmla="*/ 362196 h 4428250"/>
                  <a:gd name="connsiteX18" fmla="*/ 2306687 w 4039057"/>
                  <a:gd name="connsiteY18" fmla="*/ 307875 h 4428250"/>
                  <a:gd name="connsiteX19" fmla="*/ 2297633 w 4039057"/>
                  <a:gd name="connsiteY19" fmla="*/ 226394 h 4428250"/>
                  <a:gd name="connsiteX20" fmla="*/ 2655597 w 4039057"/>
                  <a:gd name="connsiteY20" fmla="*/ 130279 h 4428250"/>
                  <a:gd name="connsiteX21" fmla="*/ 2542077 w 4039057"/>
                  <a:gd name="connsiteY21" fmla="*/ 72485 h 4428250"/>
                  <a:gd name="connsiteX22" fmla="*/ 2902810 w 4039057"/>
                  <a:gd name="connsiteY22" fmla="*/ 63432 h 4428250"/>
                  <a:gd name="connsiteX23" fmla="*/ 3094927 w 4039057"/>
                  <a:gd name="connsiteY23" fmla="*/ 72143 h 4428250"/>
                  <a:gd name="connsiteX24" fmla="*/ 3166766 w 4039057"/>
                  <a:gd name="connsiteY24" fmla="*/ 126806 h 4428250"/>
                  <a:gd name="connsiteX25" fmla="*/ 3284461 w 4039057"/>
                  <a:gd name="connsiteY25" fmla="*/ 58 h 4428250"/>
                  <a:gd name="connsiteX26" fmla="*/ 3320675 w 4039057"/>
                  <a:gd name="connsiteY26" fmla="*/ 144913 h 4428250"/>
                  <a:gd name="connsiteX27" fmla="*/ 3293514 w 4039057"/>
                  <a:gd name="connsiteY27" fmla="*/ 197125 h 4428250"/>
                  <a:gd name="connsiteX28" fmla="*/ 3764582 w 4039057"/>
                  <a:gd name="connsiteY28" fmla="*/ 416517 h 4428250"/>
                  <a:gd name="connsiteX29" fmla="*/ 3904994 w 4039057"/>
                  <a:gd name="connsiteY29" fmla="*/ 433883 h 4428250"/>
                  <a:gd name="connsiteX30" fmla="*/ 4026845 w 4039057"/>
                  <a:gd name="connsiteY30" fmla="*/ 688121 h 4428250"/>
                  <a:gd name="connsiteX31" fmla="*/ 3900097 w 4039057"/>
                  <a:gd name="connsiteY31" fmla="*/ 706228 h 4428250"/>
                  <a:gd name="connsiteX32" fmla="*/ 3918203 w 4039057"/>
                  <a:gd name="connsiteY32" fmla="*/ 751495 h 4428250"/>
                  <a:gd name="connsiteX33" fmla="*/ 3631908 w 4039057"/>
                  <a:gd name="connsiteY33" fmla="*/ 695694 h 4428250"/>
                  <a:gd name="connsiteX34" fmla="*/ 3619439 w 4039057"/>
                  <a:gd name="connsiteY34" fmla="*/ 597586 h 4428250"/>
                  <a:gd name="connsiteX35" fmla="*/ 3311621 w 4039057"/>
                  <a:gd name="connsiteY35" fmla="*/ 778656 h 4428250"/>
                  <a:gd name="connsiteX36" fmla="*/ 3105614 w 4039057"/>
                  <a:gd name="connsiteY36" fmla="*/ 484788 h 4428250"/>
                  <a:gd name="connsiteX37" fmla="*/ 3058124 w 4039057"/>
                  <a:gd name="connsiteY37" fmla="*/ 552319 h 4428250"/>
                  <a:gd name="connsiteX38" fmla="*/ 2985697 w 4039057"/>
                  <a:gd name="connsiteY38" fmla="*/ 1240382 h 4428250"/>
                  <a:gd name="connsiteX39" fmla="*/ 3275407 w 4039057"/>
                  <a:gd name="connsiteY39" fmla="*/ 1955606 h 4428250"/>
                  <a:gd name="connsiteX40" fmla="*/ 3768429 w 4039057"/>
                  <a:gd name="connsiteY40" fmla="*/ 1755025 h 4428250"/>
                  <a:gd name="connsiteX41" fmla="*/ 4033418 w 4039057"/>
                  <a:gd name="connsiteY41" fmla="*/ 1776687 h 4428250"/>
                  <a:gd name="connsiteX42" fmla="*/ 3912332 w 4039057"/>
                  <a:gd name="connsiteY42" fmla="*/ 2123241 h 4428250"/>
                  <a:gd name="connsiteX43" fmla="*/ 3854127 w 4039057"/>
                  <a:gd name="connsiteY43" fmla="*/ 2440318 h 4428250"/>
                  <a:gd name="connsiteX44" fmla="*/ 3716090 w 4039057"/>
                  <a:gd name="connsiteY44" fmla="*/ 2570003 h 4428250"/>
                  <a:gd name="connsiteX45" fmla="*/ 3720265 w 4039057"/>
                  <a:gd name="connsiteY45" fmla="*/ 2686912 h 4428250"/>
                  <a:gd name="connsiteX46" fmla="*/ 3582479 w 4039057"/>
                  <a:gd name="connsiteY46" fmla="*/ 2741192 h 4428250"/>
                  <a:gd name="connsiteX47" fmla="*/ 3528160 w 4039057"/>
                  <a:gd name="connsiteY47" fmla="*/ 2631143 h 4428250"/>
                  <a:gd name="connsiteX48" fmla="*/ 3302568 w 4039057"/>
                  <a:gd name="connsiteY48" fmla="*/ 2779471 h 4428250"/>
                  <a:gd name="connsiteX49" fmla="*/ 3275407 w 4039057"/>
                  <a:gd name="connsiteY49" fmla="*/ 2556607 h 4428250"/>
                  <a:gd name="connsiteX50" fmla="*/ 3397981 w 4039057"/>
                  <a:gd name="connsiteY50" fmla="*/ 2535028 h 4428250"/>
                  <a:gd name="connsiteX51" fmla="*/ 3501744 w 4039057"/>
                  <a:gd name="connsiteY51" fmla="*/ 2453547 h 4428250"/>
                  <a:gd name="connsiteX52" fmla="*/ 3492691 w 4039057"/>
                  <a:gd name="connsiteY52" fmla="*/ 2344905 h 4428250"/>
                  <a:gd name="connsiteX53" fmla="*/ 3592279 w 4039057"/>
                  <a:gd name="connsiteY53" fmla="*/ 2272477 h 4428250"/>
                  <a:gd name="connsiteX54" fmla="*/ 3610386 w 4039057"/>
                  <a:gd name="connsiteY54" fmla="*/ 1964660 h 4428250"/>
                  <a:gd name="connsiteX55" fmla="*/ 2940429 w 4039057"/>
                  <a:gd name="connsiteY55" fmla="*/ 2435440 h 4428250"/>
                  <a:gd name="connsiteX56" fmla="*/ 2786520 w 4039057"/>
                  <a:gd name="connsiteY56" fmla="*/ 2009926 h 4428250"/>
                  <a:gd name="connsiteX57" fmla="*/ 2379115 w 4039057"/>
                  <a:gd name="connsiteY57" fmla="*/ 2643669 h 4428250"/>
                  <a:gd name="connsiteX58" fmla="*/ 1528089 w 4039057"/>
                  <a:gd name="connsiteY58" fmla="*/ 2670830 h 4428250"/>
                  <a:gd name="connsiteX59" fmla="*/ 1434784 w 4039057"/>
                  <a:gd name="connsiteY59" fmla="*/ 2764595 h 4428250"/>
                  <a:gd name="connsiteX60" fmla="*/ 1679400 w 4039057"/>
                  <a:gd name="connsiteY60" fmla="*/ 2744211 h 4428250"/>
                  <a:gd name="connsiteX61" fmla="*/ 1446330 w 4039057"/>
                  <a:gd name="connsiteY61" fmla="*/ 3300589 h 4428250"/>
                  <a:gd name="connsiteX62" fmla="*/ 957153 w 4039057"/>
                  <a:gd name="connsiteY62" fmla="*/ 3705230 h 4428250"/>
                  <a:gd name="connsiteX63" fmla="*/ 946100 w 4039057"/>
                  <a:gd name="connsiteY63" fmla="*/ 4096801 h 4428250"/>
                  <a:gd name="connsiteX64" fmla="*/ 907712 w 4039057"/>
                  <a:gd name="connsiteY64" fmla="*/ 4261284 h 4428250"/>
                  <a:gd name="connsiteX65" fmla="*/ 942639 w 4039057"/>
                  <a:gd name="connsiteY65" fmla="*/ 4357514 h 4428250"/>
                  <a:gd name="connsiteX66" fmla="*/ 769978 w 4039057"/>
                  <a:gd name="connsiteY66" fmla="*/ 4305413 h 4428250"/>
                  <a:gd name="connsiteX67" fmla="*/ 773728 w 4039057"/>
                  <a:gd name="connsiteY67" fmla="*/ 4140557 h 4428250"/>
                  <a:gd name="connsiteX68" fmla="*/ 823541 w 4039057"/>
                  <a:gd name="connsiteY68" fmla="*/ 3998410 h 4428250"/>
                  <a:gd name="connsiteX69" fmla="*/ 849684 w 4039057"/>
                  <a:gd name="connsiteY69" fmla="*/ 3646840 h 4428250"/>
                  <a:gd name="connsiteX70" fmla="*/ 1273288 w 4039057"/>
                  <a:gd name="connsiteY70" fmla="*/ 3214472 h 4428250"/>
                  <a:gd name="connsiteX71" fmla="*/ 1229324 w 4039057"/>
                  <a:gd name="connsiteY71" fmla="*/ 3223091 h 4428250"/>
                  <a:gd name="connsiteX72" fmla="*/ 691977 w 4039057"/>
                  <a:gd name="connsiteY72" fmla="*/ 3539441 h 4428250"/>
                  <a:gd name="connsiteX73" fmla="*/ 595582 w 4039057"/>
                  <a:gd name="connsiteY73" fmla="*/ 4193640 h 4428250"/>
                  <a:gd name="connsiteX74" fmla="*/ 615456 w 4039057"/>
                  <a:gd name="connsiteY74" fmla="*/ 4312004 h 4428250"/>
                  <a:gd name="connsiteX75" fmla="*/ 701311 w 4039057"/>
                  <a:gd name="connsiteY75" fmla="*/ 4412007 h 4428250"/>
                  <a:gd name="connsiteX76" fmla="*/ 365531 w 4039057"/>
                  <a:gd name="connsiteY76" fmla="*/ 4408833 h 4428250"/>
                  <a:gd name="connsiteX77" fmla="*/ 405459 w 4039057"/>
                  <a:gd name="connsiteY77" fmla="*/ 4273293 h 4428250"/>
                  <a:gd name="connsiteX78" fmla="*/ 378299 w 4039057"/>
                  <a:gd name="connsiteY78" fmla="*/ 4101278 h 4428250"/>
                  <a:gd name="connsiteX79" fmla="*/ 450726 w 4039057"/>
                  <a:gd name="connsiteY79" fmla="*/ 3721032 h 4428250"/>
                  <a:gd name="connsiteX80" fmla="*/ 405459 w 4039057"/>
                  <a:gd name="connsiteY80" fmla="*/ 3494695 h 4428250"/>
                  <a:gd name="connsiteX81" fmla="*/ 731384 w 4039057"/>
                  <a:gd name="connsiteY81" fmla="*/ 3250252 h 4428250"/>
                  <a:gd name="connsiteX82" fmla="*/ 668009 w 4039057"/>
                  <a:gd name="connsiteY82" fmla="*/ 2779471 h 4428250"/>
                  <a:gd name="connsiteX83" fmla="*/ 477887 w 4039057"/>
                  <a:gd name="connsiteY83" fmla="*/ 3186877 h 4428250"/>
                  <a:gd name="connsiteX84" fmla="*/ 7106 w 4039057"/>
                  <a:gd name="connsiteY84" fmla="*/ 3313626 h 4428250"/>
                  <a:gd name="connsiteX85" fmla="*/ 58515 w 4039057"/>
                  <a:gd name="connsiteY85" fmla="*/ 2706410 h 4428250"/>
                  <a:gd name="connsiteX86" fmla="*/ 151962 w 4039057"/>
                  <a:gd name="connsiteY86" fmla="*/ 2634616 h 4428250"/>
                  <a:gd name="connsiteX87" fmla="*/ 67184 w 4039057"/>
                  <a:gd name="connsiteY87" fmla="*/ 2373013 h 4428250"/>
                  <a:gd name="connsiteX88" fmla="*/ 233443 w 4039057"/>
                  <a:gd name="connsiteY88" fmla="*/ 2562188 h 4428250"/>
                  <a:gd name="connsiteX89" fmla="*/ 396405 w 4039057"/>
                  <a:gd name="connsiteY89" fmla="*/ 2716097 h 4428250"/>
                  <a:gd name="connsiteX90" fmla="*/ 52374 w 4039057"/>
                  <a:gd name="connsiteY90" fmla="*/ 2245317 h 4428250"/>
                  <a:gd name="connsiteX91" fmla="*/ 151962 w 4039057"/>
                  <a:gd name="connsiteY91" fmla="*/ 2227210 h 4428250"/>
                  <a:gd name="connsiteX92" fmla="*/ 216040 w 4039057"/>
                  <a:gd name="connsiteY92" fmla="*/ 1947256 h 4428250"/>
                  <a:gd name="connsiteX93" fmla="*/ 369245 w 4039057"/>
                  <a:gd name="connsiteY93" fmla="*/ 1991820 h 4428250"/>
                  <a:gd name="connsiteX94" fmla="*/ 540558 w 4039057"/>
                  <a:gd name="connsiteY94" fmla="*/ 2022453 h 4428250"/>
                  <a:gd name="connsiteX95" fmla="*/ 500830 w 4039057"/>
                  <a:gd name="connsiteY95" fmla="*/ 2262721 h 4428250"/>
                  <a:gd name="connsiteX96" fmla="*/ 613689 w 4039057"/>
                  <a:gd name="connsiteY96" fmla="*/ 2254370 h 4428250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78299 w 4039057"/>
                  <a:gd name="connsiteY78" fmla="*/ 4101278 h 4430345"/>
                  <a:gd name="connsiteX79" fmla="*/ 450726 w 4039057"/>
                  <a:gd name="connsiteY79" fmla="*/ 3721032 h 4430345"/>
                  <a:gd name="connsiteX80" fmla="*/ 405459 w 4039057"/>
                  <a:gd name="connsiteY80" fmla="*/ 3494695 h 4430345"/>
                  <a:gd name="connsiteX81" fmla="*/ 731384 w 4039057"/>
                  <a:gd name="connsiteY81" fmla="*/ 3250252 h 4430345"/>
                  <a:gd name="connsiteX82" fmla="*/ 668009 w 4039057"/>
                  <a:gd name="connsiteY82" fmla="*/ 2779471 h 4430345"/>
                  <a:gd name="connsiteX83" fmla="*/ 477887 w 4039057"/>
                  <a:gd name="connsiteY83" fmla="*/ 3186877 h 4430345"/>
                  <a:gd name="connsiteX84" fmla="*/ 7106 w 4039057"/>
                  <a:gd name="connsiteY84" fmla="*/ 3313626 h 4430345"/>
                  <a:gd name="connsiteX85" fmla="*/ 58515 w 4039057"/>
                  <a:gd name="connsiteY85" fmla="*/ 2706410 h 4430345"/>
                  <a:gd name="connsiteX86" fmla="*/ 151962 w 4039057"/>
                  <a:gd name="connsiteY86" fmla="*/ 2634616 h 4430345"/>
                  <a:gd name="connsiteX87" fmla="*/ 67184 w 4039057"/>
                  <a:gd name="connsiteY87" fmla="*/ 2373013 h 4430345"/>
                  <a:gd name="connsiteX88" fmla="*/ 233443 w 4039057"/>
                  <a:gd name="connsiteY88" fmla="*/ 2562188 h 4430345"/>
                  <a:gd name="connsiteX89" fmla="*/ 396405 w 4039057"/>
                  <a:gd name="connsiteY89" fmla="*/ 2716097 h 4430345"/>
                  <a:gd name="connsiteX90" fmla="*/ 52374 w 4039057"/>
                  <a:gd name="connsiteY90" fmla="*/ 2245317 h 4430345"/>
                  <a:gd name="connsiteX91" fmla="*/ 151962 w 4039057"/>
                  <a:gd name="connsiteY91" fmla="*/ 2227210 h 4430345"/>
                  <a:gd name="connsiteX92" fmla="*/ 216040 w 4039057"/>
                  <a:gd name="connsiteY92" fmla="*/ 1947256 h 4430345"/>
                  <a:gd name="connsiteX93" fmla="*/ 369245 w 4039057"/>
                  <a:gd name="connsiteY93" fmla="*/ 1991820 h 4430345"/>
                  <a:gd name="connsiteX94" fmla="*/ 540558 w 4039057"/>
                  <a:gd name="connsiteY94" fmla="*/ 2022453 h 4430345"/>
                  <a:gd name="connsiteX95" fmla="*/ 500830 w 4039057"/>
                  <a:gd name="connsiteY95" fmla="*/ 2262721 h 4430345"/>
                  <a:gd name="connsiteX96" fmla="*/ 613689 w 4039057"/>
                  <a:gd name="connsiteY96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58595 w 4039057"/>
                  <a:gd name="connsiteY46" fmla="*/ 2666130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28160 w 4039508"/>
                  <a:gd name="connsiteY46" fmla="*/ 2631143 h 4430345"/>
                  <a:gd name="connsiteX47" fmla="*/ 3302568 w 4039508"/>
                  <a:gd name="connsiteY47" fmla="*/ 2779471 h 4430345"/>
                  <a:gd name="connsiteX48" fmla="*/ 3275407 w 4039508"/>
                  <a:gd name="connsiteY48" fmla="*/ 2556607 h 4430345"/>
                  <a:gd name="connsiteX49" fmla="*/ 3397981 w 4039508"/>
                  <a:gd name="connsiteY49" fmla="*/ 2535028 h 4430345"/>
                  <a:gd name="connsiteX50" fmla="*/ 3501744 w 4039508"/>
                  <a:gd name="connsiteY50" fmla="*/ 2453547 h 4430345"/>
                  <a:gd name="connsiteX51" fmla="*/ 3492691 w 4039508"/>
                  <a:gd name="connsiteY51" fmla="*/ 2344905 h 4430345"/>
                  <a:gd name="connsiteX52" fmla="*/ 3592279 w 4039508"/>
                  <a:gd name="connsiteY52" fmla="*/ 2272477 h 4430345"/>
                  <a:gd name="connsiteX53" fmla="*/ 3610386 w 4039508"/>
                  <a:gd name="connsiteY53" fmla="*/ 1964660 h 4430345"/>
                  <a:gd name="connsiteX54" fmla="*/ 2940429 w 4039508"/>
                  <a:gd name="connsiteY54" fmla="*/ 2435440 h 4430345"/>
                  <a:gd name="connsiteX55" fmla="*/ 2786520 w 4039508"/>
                  <a:gd name="connsiteY55" fmla="*/ 2009926 h 4430345"/>
                  <a:gd name="connsiteX56" fmla="*/ 2379115 w 4039508"/>
                  <a:gd name="connsiteY56" fmla="*/ 2643669 h 4430345"/>
                  <a:gd name="connsiteX57" fmla="*/ 1528089 w 4039508"/>
                  <a:gd name="connsiteY57" fmla="*/ 2670830 h 4430345"/>
                  <a:gd name="connsiteX58" fmla="*/ 1434784 w 4039508"/>
                  <a:gd name="connsiteY58" fmla="*/ 2764595 h 4430345"/>
                  <a:gd name="connsiteX59" fmla="*/ 1679400 w 4039508"/>
                  <a:gd name="connsiteY59" fmla="*/ 2744211 h 4430345"/>
                  <a:gd name="connsiteX60" fmla="*/ 1446330 w 4039508"/>
                  <a:gd name="connsiteY60" fmla="*/ 3300589 h 4430345"/>
                  <a:gd name="connsiteX61" fmla="*/ 957153 w 4039508"/>
                  <a:gd name="connsiteY61" fmla="*/ 3705230 h 4430345"/>
                  <a:gd name="connsiteX62" fmla="*/ 946100 w 4039508"/>
                  <a:gd name="connsiteY62" fmla="*/ 4096801 h 4430345"/>
                  <a:gd name="connsiteX63" fmla="*/ 907712 w 4039508"/>
                  <a:gd name="connsiteY63" fmla="*/ 4261284 h 4430345"/>
                  <a:gd name="connsiteX64" fmla="*/ 942639 w 4039508"/>
                  <a:gd name="connsiteY64" fmla="*/ 4357514 h 4430345"/>
                  <a:gd name="connsiteX65" fmla="*/ 769978 w 4039508"/>
                  <a:gd name="connsiteY65" fmla="*/ 4305413 h 4430345"/>
                  <a:gd name="connsiteX66" fmla="*/ 773728 w 4039508"/>
                  <a:gd name="connsiteY66" fmla="*/ 4140557 h 4430345"/>
                  <a:gd name="connsiteX67" fmla="*/ 823541 w 4039508"/>
                  <a:gd name="connsiteY67" fmla="*/ 3998410 h 4430345"/>
                  <a:gd name="connsiteX68" fmla="*/ 849684 w 4039508"/>
                  <a:gd name="connsiteY68" fmla="*/ 3646840 h 4430345"/>
                  <a:gd name="connsiteX69" fmla="*/ 1273288 w 4039508"/>
                  <a:gd name="connsiteY69" fmla="*/ 3214472 h 4430345"/>
                  <a:gd name="connsiteX70" fmla="*/ 1229324 w 4039508"/>
                  <a:gd name="connsiteY70" fmla="*/ 3223091 h 4430345"/>
                  <a:gd name="connsiteX71" fmla="*/ 691977 w 4039508"/>
                  <a:gd name="connsiteY71" fmla="*/ 3539441 h 4430345"/>
                  <a:gd name="connsiteX72" fmla="*/ 595582 w 4039508"/>
                  <a:gd name="connsiteY72" fmla="*/ 4193640 h 4430345"/>
                  <a:gd name="connsiteX73" fmla="*/ 615456 w 4039508"/>
                  <a:gd name="connsiteY73" fmla="*/ 4312004 h 4430345"/>
                  <a:gd name="connsiteX74" fmla="*/ 701311 w 4039508"/>
                  <a:gd name="connsiteY74" fmla="*/ 4412007 h 4430345"/>
                  <a:gd name="connsiteX75" fmla="*/ 365531 w 4039508"/>
                  <a:gd name="connsiteY75" fmla="*/ 4408833 h 4430345"/>
                  <a:gd name="connsiteX76" fmla="*/ 405459 w 4039508"/>
                  <a:gd name="connsiteY76" fmla="*/ 4273293 h 4430345"/>
                  <a:gd name="connsiteX77" fmla="*/ 331172 w 4039508"/>
                  <a:gd name="connsiteY77" fmla="*/ 4171327 h 4430345"/>
                  <a:gd name="connsiteX78" fmla="*/ 378299 w 4039508"/>
                  <a:gd name="connsiteY78" fmla="*/ 4101278 h 4430345"/>
                  <a:gd name="connsiteX79" fmla="*/ 450726 w 4039508"/>
                  <a:gd name="connsiteY79" fmla="*/ 3721032 h 4430345"/>
                  <a:gd name="connsiteX80" fmla="*/ 405459 w 4039508"/>
                  <a:gd name="connsiteY80" fmla="*/ 3494695 h 4430345"/>
                  <a:gd name="connsiteX81" fmla="*/ 731384 w 4039508"/>
                  <a:gd name="connsiteY81" fmla="*/ 3250252 h 4430345"/>
                  <a:gd name="connsiteX82" fmla="*/ 668009 w 4039508"/>
                  <a:gd name="connsiteY82" fmla="*/ 2779471 h 4430345"/>
                  <a:gd name="connsiteX83" fmla="*/ 477887 w 4039508"/>
                  <a:gd name="connsiteY83" fmla="*/ 3186877 h 4430345"/>
                  <a:gd name="connsiteX84" fmla="*/ 7106 w 4039508"/>
                  <a:gd name="connsiteY84" fmla="*/ 3313626 h 4430345"/>
                  <a:gd name="connsiteX85" fmla="*/ 58515 w 4039508"/>
                  <a:gd name="connsiteY85" fmla="*/ 2706410 h 4430345"/>
                  <a:gd name="connsiteX86" fmla="*/ 151962 w 4039508"/>
                  <a:gd name="connsiteY86" fmla="*/ 2634616 h 4430345"/>
                  <a:gd name="connsiteX87" fmla="*/ 67184 w 4039508"/>
                  <a:gd name="connsiteY87" fmla="*/ 2373013 h 4430345"/>
                  <a:gd name="connsiteX88" fmla="*/ 233443 w 4039508"/>
                  <a:gd name="connsiteY88" fmla="*/ 2562188 h 4430345"/>
                  <a:gd name="connsiteX89" fmla="*/ 396405 w 4039508"/>
                  <a:gd name="connsiteY89" fmla="*/ 2716097 h 4430345"/>
                  <a:gd name="connsiteX90" fmla="*/ 52374 w 4039508"/>
                  <a:gd name="connsiteY90" fmla="*/ 2245317 h 4430345"/>
                  <a:gd name="connsiteX91" fmla="*/ 151962 w 4039508"/>
                  <a:gd name="connsiteY91" fmla="*/ 2227210 h 4430345"/>
                  <a:gd name="connsiteX92" fmla="*/ 216040 w 4039508"/>
                  <a:gd name="connsiteY92" fmla="*/ 1947256 h 4430345"/>
                  <a:gd name="connsiteX93" fmla="*/ 369245 w 4039508"/>
                  <a:gd name="connsiteY93" fmla="*/ 1991820 h 4430345"/>
                  <a:gd name="connsiteX94" fmla="*/ 540558 w 4039508"/>
                  <a:gd name="connsiteY94" fmla="*/ 2022453 h 4430345"/>
                  <a:gd name="connsiteX95" fmla="*/ 500830 w 4039508"/>
                  <a:gd name="connsiteY95" fmla="*/ 2262721 h 4430345"/>
                  <a:gd name="connsiteX96" fmla="*/ 613689 w 403950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716090 w 4039838"/>
                  <a:gd name="connsiteY44" fmla="*/ 2570003 h 4430345"/>
                  <a:gd name="connsiteX45" fmla="*/ 3634966 w 4039838"/>
                  <a:gd name="connsiteY45" fmla="*/ 2686912 h 4430345"/>
                  <a:gd name="connsiteX46" fmla="*/ 3528160 w 4039838"/>
                  <a:gd name="connsiteY46" fmla="*/ 2631143 h 4430345"/>
                  <a:gd name="connsiteX47" fmla="*/ 3302568 w 4039838"/>
                  <a:gd name="connsiteY47" fmla="*/ 2779471 h 4430345"/>
                  <a:gd name="connsiteX48" fmla="*/ 3275407 w 4039838"/>
                  <a:gd name="connsiteY48" fmla="*/ 2556607 h 4430345"/>
                  <a:gd name="connsiteX49" fmla="*/ 3397981 w 4039838"/>
                  <a:gd name="connsiteY49" fmla="*/ 2535028 h 4430345"/>
                  <a:gd name="connsiteX50" fmla="*/ 3501744 w 4039838"/>
                  <a:gd name="connsiteY50" fmla="*/ 2453547 h 4430345"/>
                  <a:gd name="connsiteX51" fmla="*/ 3492691 w 4039838"/>
                  <a:gd name="connsiteY51" fmla="*/ 2344905 h 4430345"/>
                  <a:gd name="connsiteX52" fmla="*/ 3592279 w 4039838"/>
                  <a:gd name="connsiteY52" fmla="*/ 2272477 h 4430345"/>
                  <a:gd name="connsiteX53" fmla="*/ 3610386 w 4039838"/>
                  <a:gd name="connsiteY53" fmla="*/ 1964660 h 4430345"/>
                  <a:gd name="connsiteX54" fmla="*/ 2940429 w 4039838"/>
                  <a:gd name="connsiteY54" fmla="*/ 2435440 h 4430345"/>
                  <a:gd name="connsiteX55" fmla="*/ 2786520 w 4039838"/>
                  <a:gd name="connsiteY55" fmla="*/ 2009926 h 4430345"/>
                  <a:gd name="connsiteX56" fmla="*/ 2379115 w 4039838"/>
                  <a:gd name="connsiteY56" fmla="*/ 2643669 h 4430345"/>
                  <a:gd name="connsiteX57" fmla="*/ 1528089 w 4039838"/>
                  <a:gd name="connsiteY57" fmla="*/ 2670830 h 4430345"/>
                  <a:gd name="connsiteX58" fmla="*/ 1434784 w 4039838"/>
                  <a:gd name="connsiteY58" fmla="*/ 2764595 h 4430345"/>
                  <a:gd name="connsiteX59" fmla="*/ 1679400 w 4039838"/>
                  <a:gd name="connsiteY59" fmla="*/ 2744211 h 4430345"/>
                  <a:gd name="connsiteX60" fmla="*/ 1446330 w 4039838"/>
                  <a:gd name="connsiteY60" fmla="*/ 3300589 h 4430345"/>
                  <a:gd name="connsiteX61" fmla="*/ 957153 w 4039838"/>
                  <a:gd name="connsiteY61" fmla="*/ 3705230 h 4430345"/>
                  <a:gd name="connsiteX62" fmla="*/ 946100 w 4039838"/>
                  <a:gd name="connsiteY62" fmla="*/ 4096801 h 4430345"/>
                  <a:gd name="connsiteX63" fmla="*/ 907712 w 4039838"/>
                  <a:gd name="connsiteY63" fmla="*/ 4261284 h 4430345"/>
                  <a:gd name="connsiteX64" fmla="*/ 942639 w 4039838"/>
                  <a:gd name="connsiteY64" fmla="*/ 4357514 h 4430345"/>
                  <a:gd name="connsiteX65" fmla="*/ 769978 w 4039838"/>
                  <a:gd name="connsiteY65" fmla="*/ 4305413 h 4430345"/>
                  <a:gd name="connsiteX66" fmla="*/ 773728 w 4039838"/>
                  <a:gd name="connsiteY66" fmla="*/ 4140557 h 4430345"/>
                  <a:gd name="connsiteX67" fmla="*/ 823541 w 4039838"/>
                  <a:gd name="connsiteY67" fmla="*/ 3998410 h 4430345"/>
                  <a:gd name="connsiteX68" fmla="*/ 849684 w 4039838"/>
                  <a:gd name="connsiteY68" fmla="*/ 3646840 h 4430345"/>
                  <a:gd name="connsiteX69" fmla="*/ 1273288 w 4039838"/>
                  <a:gd name="connsiteY69" fmla="*/ 3214472 h 4430345"/>
                  <a:gd name="connsiteX70" fmla="*/ 1229324 w 4039838"/>
                  <a:gd name="connsiteY70" fmla="*/ 3223091 h 4430345"/>
                  <a:gd name="connsiteX71" fmla="*/ 691977 w 4039838"/>
                  <a:gd name="connsiteY71" fmla="*/ 3539441 h 4430345"/>
                  <a:gd name="connsiteX72" fmla="*/ 595582 w 4039838"/>
                  <a:gd name="connsiteY72" fmla="*/ 4193640 h 4430345"/>
                  <a:gd name="connsiteX73" fmla="*/ 615456 w 4039838"/>
                  <a:gd name="connsiteY73" fmla="*/ 4312004 h 4430345"/>
                  <a:gd name="connsiteX74" fmla="*/ 701311 w 4039838"/>
                  <a:gd name="connsiteY74" fmla="*/ 4412007 h 4430345"/>
                  <a:gd name="connsiteX75" fmla="*/ 365531 w 4039838"/>
                  <a:gd name="connsiteY75" fmla="*/ 4408833 h 4430345"/>
                  <a:gd name="connsiteX76" fmla="*/ 405459 w 4039838"/>
                  <a:gd name="connsiteY76" fmla="*/ 4273293 h 4430345"/>
                  <a:gd name="connsiteX77" fmla="*/ 331172 w 4039838"/>
                  <a:gd name="connsiteY77" fmla="*/ 4171327 h 4430345"/>
                  <a:gd name="connsiteX78" fmla="*/ 378299 w 4039838"/>
                  <a:gd name="connsiteY78" fmla="*/ 4101278 h 4430345"/>
                  <a:gd name="connsiteX79" fmla="*/ 450726 w 4039838"/>
                  <a:gd name="connsiteY79" fmla="*/ 3721032 h 4430345"/>
                  <a:gd name="connsiteX80" fmla="*/ 405459 w 4039838"/>
                  <a:gd name="connsiteY80" fmla="*/ 3494695 h 4430345"/>
                  <a:gd name="connsiteX81" fmla="*/ 731384 w 4039838"/>
                  <a:gd name="connsiteY81" fmla="*/ 3250252 h 4430345"/>
                  <a:gd name="connsiteX82" fmla="*/ 668009 w 4039838"/>
                  <a:gd name="connsiteY82" fmla="*/ 2779471 h 4430345"/>
                  <a:gd name="connsiteX83" fmla="*/ 477887 w 4039838"/>
                  <a:gd name="connsiteY83" fmla="*/ 3186877 h 4430345"/>
                  <a:gd name="connsiteX84" fmla="*/ 7106 w 4039838"/>
                  <a:gd name="connsiteY84" fmla="*/ 3313626 h 4430345"/>
                  <a:gd name="connsiteX85" fmla="*/ 58515 w 4039838"/>
                  <a:gd name="connsiteY85" fmla="*/ 2706410 h 4430345"/>
                  <a:gd name="connsiteX86" fmla="*/ 151962 w 4039838"/>
                  <a:gd name="connsiteY86" fmla="*/ 2634616 h 4430345"/>
                  <a:gd name="connsiteX87" fmla="*/ 67184 w 4039838"/>
                  <a:gd name="connsiteY87" fmla="*/ 2373013 h 4430345"/>
                  <a:gd name="connsiteX88" fmla="*/ 233443 w 4039838"/>
                  <a:gd name="connsiteY88" fmla="*/ 2562188 h 4430345"/>
                  <a:gd name="connsiteX89" fmla="*/ 396405 w 4039838"/>
                  <a:gd name="connsiteY89" fmla="*/ 2716097 h 4430345"/>
                  <a:gd name="connsiteX90" fmla="*/ 52374 w 4039838"/>
                  <a:gd name="connsiteY90" fmla="*/ 2245317 h 4430345"/>
                  <a:gd name="connsiteX91" fmla="*/ 151962 w 4039838"/>
                  <a:gd name="connsiteY91" fmla="*/ 2227210 h 4430345"/>
                  <a:gd name="connsiteX92" fmla="*/ 216040 w 4039838"/>
                  <a:gd name="connsiteY92" fmla="*/ 1947256 h 4430345"/>
                  <a:gd name="connsiteX93" fmla="*/ 369245 w 4039838"/>
                  <a:gd name="connsiteY93" fmla="*/ 1991820 h 4430345"/>
                  <a:gd name="connsiteX94" fmla="*/ 540558 w 4039838"/>
                  <a:gd name="connsiteY94" fmla="*/ 2022453 h 4430345"/>
                  <a:gd name="connsiteX95" fmla="*/ 500830 w 4039838"/>
                  <a:gd name="connsiteY95" fmla="*/ 2262721 h 4430345"/>
                  <a:gd name="connsiteX96" fmla="*/ 613689 w 403983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634966 w 4039838"/>
                  <a:gd name="connsiteY44" fmla="*/ 2686912 h 4430345"/>
                  <a:gd name="connsiteX45" fmla="*/ 3528160 w 4039838"/>
                  <a:gd name="connsiteY45" fmla="*/ 2631143 h 4430345"/>
                  <a:gd name="connsiteX46" fmla="*/ 3302568 w 4039838"/>
                  <a:gd name="connsiteY46" fmla="*/ 2779471 h 4430345"/>
                  <a:gd name="connsiteX47" fmla="*/ 3275407 w 4039838"/>
                  <a:gd name="connsiteY47" fmla="*/ 2556607 h 4430345"/>
                  <a:gd name="connsiteX48" fmla="*/ 3397981 w 4039838"/>
                  <a:gd name="connsiteY48" fmla="*/ 2535028 h 4430345"/>
                  <a:gd name="connsiteX49" fmla="*/ 3501744 w 4039838"/>
                  <a:gd name="connsiteY49" fmla="*/ 2453547 h 4430345"/>
                  <a:gd name="connsiteX50" fmla="*/ 3492691 w 4039838"/>
                  <a:gd name="connsiteY50" fmla="*/ 2344905 h 4430345"/>
                  <a:gd name="connsiteX51" fmla="*/ 3592279 w 4039838"/>
                  <a:gd name="connsiteY51" fmla="*/ 2272477 h 4430345"/>
                  <a:gd name="connsiteX52" fmla="*/ 3610386 w 4039838"/>
                  <a:gd name="connsiteY52" fmla="*/ 1964660 h 4430345"/>
                  <a:gd name="connsiteX53" fmla="*/ 2940429 w 4039838"/>
                  <a:gd name="connsiteY53" fmla="*/ 2435440 h 4430345"/>
                  <a:gd name="connsiteX54" fmla="*/ 2786520 w 4039838"/>
                  <a:gd name="connsiteY54" fmla="*/ 2009926 h 4430345"/>
                  <a:gd name="connsiteX55" fmla="*/ 2379115 w 4039838"/>
                  <a:gd name="connsiteY55" fmla="*/ 2643669 h 4430345"/>
                  <a:gd name="connsiteX56" fmla="*/ 1528089 w 4039838"/>
                  <a:gd name="connsiteY56" fmla="*/ 2670830 h 4430345"/>
                  <a:gd name="connsiteX57" fmla="*/ 1434784 w 4039838"/>
                  <a:gd name="connsiteY57" fmla="*/ 2764595 h 4430345"/>
                  <a:gd name="connsiteX58" fmla="*/ 1679400 w 4039838"/>
                  <a:gd name="connsiteY58" fmla="*/ 2744211 h 4430345"/>
                  <a:gd name="connsiteX59" fmla="*/ 1446330 w 4039838"/>
                  <a:gd name="connsiteY59" fmla="*/ 3300589 h 4430345"/>
                  <a:gd name="connsiteX60" fmla="*/ 957153 w 4039838"/>
                  <a:gd name="connsiteY60" fmla="*/ 3705230 h 4430345"/>
                  <a:gd name="connsiteX61" fmla="*/ 946100 w 4039838"/>
                  <a:gd name="connsiteY61" fmla="*/ 4096801 h 4430345"/>
                  <a:gd name="connsiteX62" fmla="*/ 907712 w 4039838"/>
                  <a:gd name="connsiteY62" fmla="*/ 4261284 h 4430345"/>
                  <a:gd name="connsiteX63" fmla="*/ 942639 w 4039838"/>
                  <a:gd name="connsiteY63" fmla="*/ 4357514 h 4430345"/>
                  <a:gd name="connsiteX64" fmla="*/ 769978 w 4039838"/>
                  <a:gd name="connsiteY64" fmla="*/ 4305413 h 4430345"/>
                  <a:gd name="connsiteX65" fmla="*/ 773728 w 4039838"/>
                  <a:gd name="connsiteY65" fmla="*/ 4140557 h 4430345"/>
                  <a:gd name="connsiteX66" fmla="*/ 823541 w 4039838"/>
                  <a:gd name="connsiteY66" fmla="*/ 3998410 h 4430345"/>
                  <a:gd name="connsiteX67" fmla="*/ 849684 w 4039838"/>
                  <a:gd name="connsiteY67" fmla="*/ 3646840 h 4430345"/>
                  <a:gd name="connsiteX68" fmla="*/ 1273288 w 4039838"/>
                  <a:gd name="connsiteY68" fmla="*/ 3214472 h 4430345"/>
                  <a:gd name="connsiteX69" fmla="*/ 1229324 w 4039838"/>
                  <a:gd name="connsiteY69" fmla="*/ 3223091 h 4430345"/>
                  <a:gd name="connsiteX70" fmla="*/ 691977 w 4039838"/>
                  <a:gd name="connsiteY70" fmla="*/ 3539441 h 4430345"/>
                  <a:gd name="connsiteX71" fmla="*/ 595582 w 4039838"/>
                  <a:gd name="connsiteY71" fmla="*/ 4193640 h 4430345"/>
                  <a:gd name="connsiteX72" fmla="*/ 615456 w 4039838"/>
                  <a:gd name="connsiteY72" fmla="*/ 4312004 h 4430345"/>
                  <a:gd name="connsiteX73" fmla="*/ 701311 w 4039838"/>
                  <a:gd name="connsiteY73" fmla="*/ 4412007 h 4430345"/>
                  <a:gd name="connsiteX74" fmla="*/ 365531 w 4039838"/>
                  <a:gd name="connsiteY74" fmla="*/ 4408833 h 4430345"/>
                  <a:gd name="connsiteX75" fmla="*/ 405459 w 4039838"/>
                  <a:gd name="connsiteY75" fmla="*/ 4273293 h 4430345"/>
                  <a:gd name="connsiteX76" fmla="*/ 331172 w 4039838"/>
                  <a:gd name="connsiteY76" fmla="*/ 4171327 h 4430345"/>
                  <a:gd name="connsiteX77" fmla="*/ 378299 w 4039838"/>
                  <a:gd name="connsiteY77" fmla="*/ 4101278 h 4430345"/>
                  <a:gd name="connsiteX78" fmla="*/ 450726 w 4039838"/>
                  <a:gd name="connsiteY78" fmla="*/ 3721032 h 4430345"/>
                  <a:gd name="connsiteX79" fmla="*/ 405459 w 4039838"/>
                  <a:gd name="connsiteY79" fmla="*/ 3494695 h 4430345"/>
                  <a:gd name="connsiteX80" fmla="*/ 731384 w 4039838"/>
                  <a:gd name="connsiteY80" fmla="*/ 3250252 h 4430345"/>
                  <a:gd name="connsiteX81" fmla="*/ 668009 w 4039838"/>
                  <a:gd name="connsiteY81" fmla="*/ 2779471 h 4430345"/>
                  <a:gd name="connsiteX82" fmla="*/ 477887 w 4039838"/>
                  <a:gd name="connsiteY82" fmla="*/ 3186877 h 4430345"/>
                  <a:gd name="connsiteX83" fmla="*/ 7106 w 4039838"/>
                  <a:gd name="connsiteY83" fmla="*/ 3313626 h 4430345"/>
                  <a:gd name="connsiteX84" fmla="*/ 58515 w 4039838"/>
                  <a:gd name="connsiteY84" fmla="*/ 2706410 h 4430345"/>
                  <a:gd name="connsiteX85" fmla="*/ 151962 w 4039838"/>
                  <a:gd name="connsiteY85" fmla="*/ 2634616 h 4430345"/>
                  <a:gd name="connsiteX86" fmla="*/ 67184 w 4039838"/>
                  <a:gd name="connsiteY86" fmla="*/ 2373013 h 4430345"/>
                  <a:gd name="connsiteX87" fmla="*/ 233443 w 4039838"/>
                  <a:gd name="connsiteY87" fmla="*/ 2562188 h 4430345"/>
                  <a:gd name="connsiteX88" fmla="*/ 396405 w 4039838"/>
                  <a:gd name="connsiteY88" fmla="*/ 2716097 h 4430345"/>
                  <a:gd name="connsiteX89" fmla="*/ 52374 w 4039838"/>
                  <a:gd name="connsiteY89" fmla="*/ 2245317 h 4430345"/>
                  <a:gd name="connsiteX90" fmla="*/ 151962 w 4039838"/>
                  <a:gd name="connsiteY90" fmla="*/ 2227210 h 4430345"/>
                  <a:gd name="connsiteX91" fmla="*/ 216040 w 4039838"/>
                  <a:gd name="connsiteY91" fmla="*/ 1947256 h 4430345"/>
                  <a:gd name="connsiteX92" fmla="*/ 369245 w 4039838"/>
                  <a:gd name="connsiteY92" fmla="*/ 1991820 h 4430345"/>
                  <a:gd name="connsiteX93" fmla="*/ 540558 w 4039838"/>
                  <a:gd name="connsiteY93" fmla="*/ 2022453 h 4430345"/>
                  <a:gd name="connsiteX94" fmla="*/ 500830 w 4039838"/>
                  <a:gd name="connsiteY94" fmla="*/ 2262721 h 4430345"/>
                  <a:gd name="connsiteX95" fmla="*/ 613689 w 4039838"/>
                  <a:gd name="connsiteY95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528160 w 4039838"/>
                  <a:gd name="connsiteY44" fmla="*/ 2631143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52854 w 4039838"/>
                  <a:gd name="connsiteY63" fmla="*/ 4322537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44806 w 4039838"/>
                  <a:gd name="connsiteY12" fmla="*/ 857891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84774 w 4039838"/>
                  <a:gd name="connsiteY33" fmla="*/ 714548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12712 w 4039838"/>
                  <a:gd name="connsiteY44" fmla="*/ 2489293 h 4434171"/>
                  <a:gd name="connsiteX45" fmla="*/ 3494041 w 4039838"/>
                  <a:gd name="connsiteY45" fmla="*/ 2624319 h 4434171"/>
                  <a:gd name="connsiteX46" fmla="*/ 3302568 w 4039838"/>
                  <a:gd name="connsiteY46" fmla="*/ 2779471 h 4434171"/>
                  <a:gd name="connsiteX47" fmla="*/ 3275407 w 4039838"/>
                  <a:gd name="connsiteY47" fmla="*/ 2556607 h 4434171"/>
                  <a:gd name="connsiteX48" fmla="*/ 3397981 w 4039838"/>
                  <a:gd name="connsiteY48" fmla="*/ 2535028 h 4434171"/>
                  <a:gd name="connsiteX49" fmla="*/ 3501744 w 4039838"/>
                  <a:gd name="connsiteY49" fmla="*/ 2453547 h 4434171"/>
                  <a:gd name="connsiteX50" fmla="*/ 3492691 w 4039838"/>
                  <a:gd name="connsiteY50" fmla="*/ 2344905 h 4434171"/>
                  <a:gd name="connsiteX51" fmla="*/ 3592279 w 4039838"/>
                  <a:gd name="connsiteY51" fmla="*/ 2272477 h 4434171"/>
                  <a:gd name="connsiteX52" fmla="*/ 3610386 w 4039838"/>
                  <a:gd name="connsiteY52" fmla="*/ 1964660 h 4434171"/>
                  <a:gd name="connsiteX53" fmla="*/ 2940429 w 4039838"/>
                  <a:gd name="connsiteY53" fmla="*/ 2435440 h 4434171"/>
                  <a:gd name="connsiteX54" fmla="*/ 2786520 w 4039838"/>
                  <a:gd name="connsiteY54" fmla="*/ 2009926 h 4434171"/>
                  <a:gd name="connsiteX55" fmla="*/ 2379115 w 4039838"/>
                  <a:gd name="connsiteY55" fmla="*/ 2643669 h 4434171"/>
                  <a:gd name="connsiteX56" fmla="*/ 1528089 w 4039838"/>
                  <a:gd name="connsiteY56" fmla="*/ 2670830 h 4434171"/>
                  <a:gd name="connsiteX57" fmla="*/ 1434784 w 4039838"/>
                  <a:gd name="connsiteY57" fmla="*/ 2764595 h 4434171"/>
                  <a:gd name="connsiteX58" fmla="*/ 1673398 w 4039838"/>
                  <a:gd name="connsiteY58" fmla="*/ 2721086 h 4434171"/>
                  <a:gd name="connsiteX59" fmla="*/ 1456378 w 4039838"/>
                  <a:gd name="connsiteY59" fmla="*/ 3315661 h 4434171"/>
                  <a:gd name="connsiteX60" fmla="*/ 1037539 w 4039838"/>
                  <a:gd name="connsiteY60" fmla="*/ 3647452 h 4434171"/>
                  <a:gd name="connsiteX61" fmla="*/ 963684 w 4039838"/>
                  <a:gd name="connsiteY61" fmla="*/ 4187236 h 4434171"/>
                  <a:gd name="connsiteX62" fmla="*/ 978051 w 4039838"/>
                  <a:gd name="connsiteY62" fmla="*/ 4228627 h 4434171"/>
                  <a:gd name="connsiteX63" fmla="*/ 1018002 w 4039838"/>
                  <a:gd name="connsiteY63" fmla="*/ 4302248 h 4434171"/>
                  <a:gd name="connsiteX64" fmla="*/ 798071 w 4039838"/>
                  <a:gd name="connsiteY64" fmla="*/ 4289880 h 4434171"/>
                  <a:gd name="connsiteX65" fmla="*/ 823937 w 4039838"/>
                  <a:gd name="connsiteY65" fmla="*/ 4179700 h 4434171"/>
                  <a:gd name="connsiteX66" fmla="*/ 773728 w 4039838"/>
                  <a:gd name="connsiteY66" fmla="*/ 4105388 h 4434171"/>
                  <a:gd name="connsiteX67" fmla="*/ 827075 w 4039838"/>
                  <a:gd name="connsiteY67" fmla="*/ 3601622 h 4434171"/>
                  <a:gd name="connsiteX68" fmla="*/ 1022079 w 4039838"/>
                  <a:gd name="connsiteY68" fmla="*/ 3488290 h 4434171"/>
                  <a:gd name="connsiteX69" fmla="*/ 1071062 w 4039838"/>
                  <a:gd name="connsiteY69" fmla="*/ 3341159 h 4434171"/>
                  <a:gd name="connsiteX70" fmla="*/ 691977 w 4039838"/>
                  <a:gd name="connsiteY70" fmla="*/ 3539441 h 4434171"/>
                  <a:gd name="connsiteX71" fmla="*/ 595582 w 4039838"/>
                  <a:gd name="connsiteY71" fmla="*/ 4193640 h 4434171"/>
                  <a:gd name="connsiteX72" fmla="*/ 615456 w 4039838"/>
                  <a:gd name="connsiteY72" fmla="*/ 4312004 h 4434171"/>
                  <a:gd name="connsiteX73" fmla="*/ 673914 w 4039838"/>
                  <a:gd name="connsiteY73" fmla="*/ 4418856 h 4434171"/>
                  <a:gd name="connsiteX74" fmla="*/ 365531 w 4039838"/>
                  <a:gd name="connsiteY74" fmla="*/ 4408833 h 4434171"/>
                  <a:gd name="connsiteX75" fmla="*/ 405459 w 4039838"/>
                  <a:gd name="connsiteY75" fmla="*/ 4273293 h 4434171"/>
                  <a:gd name="connsiteX76" fmla="*/ 331172 w 4039838"/>
                  <a:gd name="connsiteY76" fmla="*/ 4171327 h 4434171"/>
                  <a:gd name="connsiteX77" fmla="*/ 378299 w 4039838"/>
                  <a:gd name="connsiteY77" fmla="*/ 4101278 h 4434171"/>
                  <a:gd name="connsiteX78" fmla="*/ 450726 w 4039838"/>
                  <a:gd name="connsiteY78" fmla="*/ 3721032 h 4434171"/>
                  <a:gd name="connsiteX79" fmla="*/ 405459 w 4039838"/>
                  <a:gd name="connsiteY79" fmla="*/ 3494695 h 4434171"/>
                  <a:gd name="connsiteX80" fmla="*/ 731384 w 4039838"/>
                  <a:gd name="connsiteY80" fmla="*/ 3250252 h 4434171"/>
                  <a:gd name="connsiteX81" fmla="*/ 668009 w 4039838"/>
                  <a:gd name="connsiteY81" fmla="*/ 2779471 h 4434171"/>
                  <a:gd name="connsiteX82" fmla="*/ 477887 w 4039838"/>
                  <a:gd name="connsiteY82" fmla="*/ 3186877 h 4434171"/>
                  <a:gd name="connsiteX83" fmla="*/ 7106 w 4039838"/>
                  <a:gd name="connsiteY83" fmla="*/ 3313626 h 4434171"/>
                  <a:gd name="connsiteX84" fmla="*/ 58515 w 4039838"/>
                  <a:gd name="connsiteY84" fmla="*/ 2706410 h 4434171"/>
                  <a:gd name="connsiteX85" fmla="*/ 151962 w 4039838"/>
                  <a:gd name="connsiteY85" fmla="*/ 2634616 h 4434171"/>
                  <a:gd name="connsiteX86" fmla="*/ 67184 w 4039838"/>
                  <a:gd name="connsiteY86" fmla="*/ 2373013 h 4434171"/>
                  <a:gd name="connsiteX87" fmla="*/ 233443 w 4039838"/>
                  <a:gd name="connsiteY87" fmla="*/ 2562188 h 4434171"/>
                  <a:gd name="connsiteX88" fmla="*/ 396405 w 4039838"/>
                  <a:gd name="connsiteY88" fmla="*/ 2716097 h 4434171"/>
                  <a:gd name="connsiteX89" fmla="*/ 52374 w 4039838"/>
                  <a:gd name="connsiteY89" fmla="*/ 2245317 h 4434171"/>
                  <a:gd name="connsiteX90" fmla="*/ 151962 w 4039838"/>
                  <a:gd name="connsiteY90" fmla="*/ 2227210 h 4434171"/>
                  <a:gd name="connsiteX91" fmla="*/ 216040 w 4039838"/>
                  <a:gd name="connsiteY91" fmla="*/ 1947256 h 4434171"/>
                  <a:gd name="connsiteX92" fmla="*/ 369245 w 4039838"/>
                  <a:gd name="connsiteY92" fmla="*/ 1991820 h 4434171"/>
                  <a:gd name="connsiteX93" fmla="*/ 540558 w 4039838"/>
                  <a:gd name="connsiteY93" fmla="*/ 2022453 h 4434171"/>
                  <a:gd name="connsiteX94" fmla="*/ 500830 w 4039838"/>
                  <a:gd name="connsiteY94" fmla="*/ 2262721 h 4434171"/>
                  <a:gd name="connsiteX95" fmla="*/ 613689 w 4039838"/>
                  <a:gd name="connsiteY95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494041 w 4039838"/>
                  <a:gd name="connsiteY46" fmla="*/ 2624319 h 4434171"/>
                  <a:gd name="connsiteX47" fmla="*/ 3302568 w 4039838"/>
                  <a:gd name="connsiteY47" fmla="*/ 2779471 h 4434171"/>
                  <a:gd name="connsiteX48" fmla="*/ 3275407 w 4039838"/>
                  <a:gd name="connsiteY48" fmla="*/ 2556607 h 4434171"/>
                  <a:gd name="connsiteX49" fmla="*/ 3397981 w 4039838"/>
                  <a:gd name="connsiteY49" fmla="*/ 2535028 h 4434171"/>
                  <a:gd name="connsiteX50" fmla="*/ 3501744 w 4039838"/>
                  <a:gd name="connsiteY50" fmla="*/ 2453547 h 4434171"/>
                  <a:gd name="connsiteX51" fmla="*/ 3492691 w 4039838"/>
                  <a:gd name="connsiteY51" fmla="*/ 2344905 h 4434171"/>
                  <a:gd name="connsiteX52" fmla="*/ 3592279 w 4039838"/>
                  <a:gd name="connsiteY52" fmla="*/ 2272477 h 4434171"/>
                  <a:gd name="connsiteX53" fmla="*/ 3610386 w 4039838"/>
                  <a:gd name="connsiteY53" fmla="*/ 1964660 h 4434171"/>
                  <a:gd name="connsiteX54" fmla="*/ 2940429 w 4039838"/>
                  <a:gd name="connsiteY54" fmla="*/ 2435440 h 4434171"/>
                  <a:gd name="connsiteX55" fmla="*/ 2786520 w 4039838"/>
                  <a:gd name="connsiteY55" fmla="*/ 2009926 h 4434171"/>
                  <a:gd name="connsiteX56" fmla="*/ 2379115 w 4039838"/>
                  <a:gd name="connsiteY56" fmla="*/ 2643669 h 4434171"/>
                  <a:gd name="connsiteX57" fmla="*/ 1528089 w 4039838"/>
                  <a:gd name="connsiteY57" fmla="*/ 2670830 h 4434171"/>
                  <a:gd name="connsiteX58" fmla="*/ 1434784 w 4039838"/>
                  <a:gd name="connsiteY58" fmla="*/ 2764595 h 4434171"/>
                  <a:gd name="connsiteX59" fmla="*/ 1673398 w 4039838"/>
                  <a:gd name="connsiteY59" fmla="*/ 2721086 h 4434171"/>
                  <a:gd name="connsiteX60" fmla="*/ 1456378 w 4039838"/>
                  <a:gd name="connsiteY60" fmla="*/ 3315661 h 4434171"/>
                  <a:gd name="connsiteX61" fmla="*/ 1037539 w 4039838"/>
                  <a:gd name="connsiteY61" fmla="*/ 3647452 h 4434171"/>
                  <a:gd name="connsiteX62" fmla="*/ 963684 w 4039838"/>
                  <a:gd name="connsiteY62" fmla="*/ 4187236 h 4434171"/>
                  <a:gd name="connsiteX63" fmla="*/ 978051 w 4039838"/>
                  <a:gd name="connsiteY63" fmla="*/ 4228627 h 4434171"/>
                  <a:gd name="connsiteX64" fmla="*/ 1018002 w 4039838"/>
                  <a:gd name="connsiteY64" fmla="*/ 4302248 h 4434171"/>
                  <a:gd name="connsiteX65" fmla="*/ 798071 w 4039838"/>
                  <a:gd name="connsiteY65" fmla="*/ 4289880 h 4434171"/>
                  <a:gd name="connsiteX66" fmla="*/ 823937 w 4039838"/>
                  <a:gd name="connsiteY66" fmla="*/ 4179700 h 4434171"/>
                  <a:gd name="connsiteX67" fmla="*/ 773728 w 4039838"/>
                  <a:gd name="connsiteY67" fmla="*/ 4105388 h 4434171"/>
                  <a:gd name="connsiteX68" fmla="*/ 827075 w 4039838"/>
                  <a:gd name="connsiteY68" fmla="*/ 3601622 h 4434171"/>
                  <a:gd name="connsiteX69" fmla="*/ 1022079 w 4039838"/>
                  <a:gd name="connsiteY69" fmla="*/ 3488290 h 4434171"/>
                  <a:gd name="connsiteX70" fmla="*/ 1071062 w 4039838"/>
                  <a:gd name="connsiteY70" fmla="*/ 3341159 h 4434171"/>
                  <a:gd name="connsiteX71" fmla="*/ 691977 w 4039838"/>
                  <a:gd name="connsiteY71" fmla="*/ 3539441 h 4434171"/>
                  <a:gd name="connsiteX72" fmla="*/ 595582 w 4039838"/>
                  <a:gd name="connsiteY72" fmla="*/ 4193640 h 4434171"/>
                  <a:gd name="connsiteX73" fmla="*/ 615456 w 4039838"/>
                  <a:gd name="connsiteY73" fmla="*/ 4312004 h 4434171"/>
                  <a:gd name="connsiteX74" fmla="*/ 673914 w 4039838"/>
                  <a:gd name="connsiteY74" fmla="*/ 4418856 h 4434171"/>
                  <a:gd name="connsiteX75" fmla="*/ 365531 w 4039838"/>
                  <a:gd name="connsiteY75" fmla="*/ 4408833 h 4434171"/>
                  <a:gd name="connsiteX76" fmla="*/ 405459 w 4039838"/>
                  <a:gd name="connsiteY76" fmla="*/ 4273293 h 4434171"/>
                  <a:gd name="connsiteX77" fmla="*/ 331172 w 4039838"/>
                  <a:gd name="connsiteY77" fmla="*/ 4171327 h 4434171"/>
                  <a:gd name="connsiteX78" fmla="*/ 378299 w 4039838"/>
                  <a:gd name="connsiteY78" fmla="*/ 4101278 h 4434171"/>
                  <a:gd name="connsiteX79" fmla="*/ 450726 w 4039838"/>
                  <a:gd name="connsiteY79" fmla="*/ 3721032 h 4434171"/>
                  <a:gd name="connsiteX80" fmla="*/ 405459 w 4039838"/>
                  <a:gd name="connsiteY80" fmla="*/ 3494695 h 4434171"/>
                  <a:gd name="connsiteX81" fmla="*/ 731384 w 4039838"/>
                  <a:gd name="connsiteY81" fmla="*/ 3250252 h 4434171"/>
                  <a:gd name="connsiteX82" fmla="*/ 668009 w 4039838"/>
                  <a:gd name="connsiteY82" fmla="*/ 2779471 h 4434171"/>
                  <a:gd name="connsiteX83" fmla="*/ 477887 w 4039838"/>
                  <a:gd name="connsiteY83" fmla="*/ 3186877 h 4434171"/>
                  <a:gd name="connsiteX84" fmla="*/ 7106 w 4039838"/>
                  <a:gd name="connsiteY84" fmla="*/ 3313626 h 4434171"/>
                  <a:gd name="connsiteX85" fmla="*/ 58515 w 4039838"/>
                  <a:gd name="connsiteY85" fmla="*/ 2706410 h 4434171"/>
                  <a:gd name="connsiteX86" fmla="*/ 151962 w 4039838"/>
                  <a:gd name="connsiteY86" fmla="*/ 2634616 h 4434171"/>
                  <a:gd name="connsiteX87" fmla="*/ 67184 w 4039838"/>
                  <a:gd name="connsiteY87" fmla="*/ 2373013 h 4434171"/>
                  <a:gd name="connsiteX88" fmla="*/ 233443 w 4039838"/>
                  <a:gd name="connsiteY88" fmla="*/ 2562188 h 4434171"/>
                  <a:gd name="connsiteX89" fmla="*/ 396405 w 4039838"/>
                  <a:gd name="connsiteY89" fmla="*/ 2716097 h 4434171"/>
                  <a:gd name="connsiteX90" fmla="*/ 52374 w 4039838"/>
                  <a:gd name="connsiteY90" fmla="*/ 2245317 h 4434171"/>
                  <a:gd name="connsiteX91" fmla="*/ 151962 w 4039838"/>
                  <a:gd name="connsiteY91" fmla="*/ 2227210 h 4434171"/>
                  <a:gd name="connsiteX92" fmla="*/ 216040 w 4039838"/>
                  <a:gd name="connsiteY92" fmla="*/ 1947256 h 4434171"/>
                  <a:gd name="connsiteX93" fmla="*/ 369245 w 4039838"/>
                  <a:gd name="connsiteY93" fmla="*/ 1991820 h 4434171"/>
                  <a:gd name="connsiteX94" fmla="*/ 540558 w 4039838"/>
                  <a:gd name="connsiteY94" fmla="*/ 2022453 h 4434171"/>
                  <a:gd name="connsiteX95" fmla="*/ 500830 w 4039838"/>
                  <a:gd name="connsiteY95" fmla="*/ 2262721 h 4434171"/>
                  <a:gd name="connsiteX96" fmla="*/ 613689 w 4039838"/>
                  <a:gd name="connsiteY96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675832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75832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3244 w 4039838"/>
                  <a:gd name="connsiteY78" fmla="*/ 4204524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85727 w 4039838"/>
                  <a:gd name="connsiteY2" fmla="*/ 1310058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4039838" h="4434171">
                    <a:moveTo>
                      <a:pt x="666954" y="2239574"/>
                    </a:moveTo>
                    <a:cubicBezTo>
                      <a:pt x="744611" y="2174808"/>
                      <a:pt x="730312" y="2029044"/>
                      <a:pt x="966774" y="1874125"/>
                    </a:cubicBezTo>
                    <a:cubicBezTo>
                      <a:pt x="1203236" y="1719206"/>
                      <a:pt x="1889364" y="1911634"/>
                      <a:pt x="2085727" y="1310058"/>
                    </a:cubicBezTo>
                    <a:cubicBezTo>
                      <a:pt x="2331062" y="11365"/>
                      <a:pt x="3047926" y="316042"/>
                      <a:pt x="2989853" y="213925"/>
                    </a:cubicBezTo>
                    <a:lnTo>
                      <a:pt x="2950612" y="214532"/>
                    </a:lnTo>
                    <a:cubicBezTo>
                      <a:pt x="2119680" y="306535"/>
                      <a:pt x="2137003" y="1098036"/>
                      <a:pt x="2044136" y="1204168"/>
                    </a:cubicBezTo>
                    <a:cubicBezTo>
                      <a:pt x="1893080" y="1347707"/>
                      <a:pt x="1795657" y="1280936"/>
                      <a:pt x="1747593" y="1271700"/>
                    </a:cubicBezTo>
                    <a:cubicBezTo>
                      <a:pt x="1699529" y="1262464"/>
                      <a:pt x="1703805" y="1211865"/>
                      <a:pt x="1771207" y="1195115"/>
                    </a:cubicBezTo>
                    <a:cubicBezTo>
                      <a:pt x="1844745" y="1189000"/>
                      <a:pt x="1914842" y="1168078"/>
                      <a:pt x="1926441" y="1131741"/>
                    </a:cubicBezTo>
                    <a:cubicBezTo>
                      <a:pt x="1938040" y="1095404"/>
                      <a:pt x="1821187" y="1014814"/>
                      <a:pt x="1840803" y="977091"/>
                    </a:cubicBezTo>
                    <a:cubicBezTo>
                      <a:pt x="1860419" y="939368"/>
                      <a:pt x="2030926" y="935582"/>
                      <a:pt x="2044136" y="905404"/>
                    </a:cubicBezTo>
                    <a:cubicBezTo>
                      <a:pt x="2057346" y="875226"/>
                      <a:pt x="1955002" y="804799"/>
                      <a:pt x="1920063" y="796022"/>
                    </a:cubicBezTo>
                    <a:cubicBezTo>
                      <a:pt x="1885124" y="787245"/>
                      <a:pt x="1864876" y="793707"/>
                      <a:pt x="1834503" y="852740"/>
                    </a:cubicBezTo>
                    <a:cubicBezTo>
                      <a:pt x="1798794" y="786850"/>
                      <a:pt x="1800967" y="795530"/>
                      <a:pt x="1808746" y="760549"/>
                    </a:cubicBezTo>
                    <a:cubicBezTo>
                      <a:pt x="1816525" y="725568"/>
                      <a:pt x="1852505" y="688121"/>
                      <a:pt x="1881174" y="642854"/>
                    </a:cubicBezTo>
                    <a:cubicBezTo>
                      <a:pt x="1909843" y="597587"/>
                      <a:pt x="1864740" y="507876"/>
                      <a:pt x="1980762" y="488945"/>
                    </a:cubicBezTo>
                    <a:cubicBezTo>
                      <a:pt x="1976093" y="568392"/>
                      <a:pt x="1964562" y="594296"/>
                      <a:pt x="2016905" y="593885"/>
                    </a:cubicBezTo>
                    <a:cubicBezTo>
                      <a:pt x="2148986" y="549718"/>
                      <a:pt x="2104481" y="409864"/>
                      <a:pt x="2152778" y="362196"/>
                    </a:cubicBezTo>
                    <a:cubicBezTo>
                      <a:pt x="2201075" y="314528"/>
                      <a:pt x="2282545" y="330509"/>
                      <a:pt x="2306687" y="307875"/>
                    </a:cubicBezTo>
                    <a:cubicBezTo>
                      <a:pt x="2330829" y="285241"/>
                      <a:pt x="2238786" y="258081"/>
                      <a:pt x="2297633" y="226394"/>
                    </a:cubicBezTo>
                    <a:cubicBezTo>
                      <a:pt x="2331428" y="152953"/>
                      <a:pt x="2568927" y="168456"/>
                      <a:pt x="2655597" y="130279"/>
                    </a:cubicBezTo>
                    <a:cubicBezTo>
                      <a:pt x="2696338" y="104628"/>
                      <a:pt x="2503659" y="83626"/>
                      <a:pt x="2542077" y="72485"/>
                    </a:cubicBezTo>
                    <a:cubicBezTo>
                      <a:pt x="2734983" y="-17987"/>
                      <a:pt x="2842679" y="40526"/>
                      <a:pt x="2902810" y="63432"/>
                    </a:cubicBezTo>
                    <a:cubicBezTo>
                      <a:pt x="3000519" y="48761"/>
                      <a:pt x="3025882" y="65756"/>
                      <a:pt x="3094927" y="72143"/>
                    </a:cubicBezTo>
                    <a:cubicBezTo>
                      <a:pt x="3163972" y="78530"/>
                      <a:pt x="3135177" y="138820"/>
                      <a:pt x="3166766" y="126806"/>
                    </a:cubicBezTo>
                    <a:cubicBezTo>
                      <a:pt x="3198355" y="114792"/>
                      <a:pt x="3258810" y="-2960"/>
                      <a:pt x="3284461" y="58"/>
                    </a:cubicBezTo>
                    <a:cubicBezTo>
                      <a:pt x="3310113" y="3076"/>
                      <a:pt x="3313723" y="109891"/>
                      <a:pt x="3320675" y="144913"/>
                    </a:cubicBezTo>
                    <a:cubicBezTo>
                      <a:pt x="3327627" y="179935"/>
                      <a:pt x="3324339" y="188430"/>
                      <a:pt x="3326171" y="210188"/>
                    </a:cubicBezTo>
                    <a:cubicBezTo>
                      <a:pt x="3471136" y="263806"/>
                      <a:pt x="3656510" y="309715"/>
                      <a:pt x="3741722" y="403454"/>
                    </a:cubicBezTo>
                    <a:cubicBezTo>
                      <a:pt x="3843635" y="447089"/>
                      <a:pt x="3823349" y="414938"/>
                      <a:pt x="3904994" y="433883"/>
                    </a:cubicBezTo>
                    <a:cubicBezTo>
                      <a:pt x="4003954" y="534240"/>
                      <a:pt x="4057151" y="535357"/>
                      <a:pt x="4026845" y="688121"/>
                    </a:cubicBezTo>
                    <a:cubicBezTo>
                      <a:pt x="4017023" y="722428"/>
                      <a:pt x="3918204" y="695666"/>
                      <a:pt x="3900097" y="706228"/>
                    </a:cubicBezTo>
                    <a:cubicBezTo>
                      <a:pt x="3881990" y="716790"/>
                      <a:pt x="3964979" y="747709"/>
                      <a:pt x="3918203" y="751495"/>
                    </a:cubicBezTo>
                    <a:cubicBezTo>
                      <a:pt x="3809081" y="780219"/>
                      <a:pt x="3629260" y="741401"/>
                      <a:pt x="3546215" y="744844"/>
                    </a:cubicBezTo>
                    <a:cubicBezTo>
                      <a:pt x="3496421" y="719193"/>
                      <a:pt x="3576036" y="675694"/>
                      <a:pt x="3619439" y="597586"/>
                    </a:cubicBezTo>
                    <a:cubicBezTo>
                      <a:pt x="3514104" y="734718"/>
                      <a:pt x="3375579" y="764603"/>
                      <a:pt x="3305090" y="762328"/>
                    </a:cubicBezTo>
                    <a:cubicBezTo>
                      <a:pt x="3234601" y="760053"/>
                      <a:pt x="3072210" y="850270"/>
                      <a:pt x="3097352" y="484788"/>
                    </a:cubicBezTo>
                    <a:cubicBezTo>
                      <a:pt x="3055103" y="447065"/>
                      <a:pt x="3088707" y="273987"/>
                      <a:pt x="3082798" y="587879"/>
                    </a:cubicBezTo>
                    <a:cubicBezTo>
                      <a:pt x="3076889" y="901771"/>
                      <a:pt x="2945459" y="1161290"/>
                      <a:pt x="2985697" y="1240382"/>
                    </a:cubicBezTo>
                    <a:cubicBezTo>
                      <a:pt x="3503178" y="2013498"/>
                      <a:pt x="3154694" y="1872616"/>
                      <a:pt x="3275407" y="1955606"/>
                    </a:cubicBezTo>
                    <a:cubicBezTo>
                      <a:pt x="3425347" y="1884108"/>
                      <a:pt x="3717946" y="1641491"/>
                      <a:pt x="3768429" y="1755025"/>
                    </a:cubicBezTo>
                    <a:cubicBezTo>
                      <a:pt x="3894068" y="1722422"/>
                      <a:pt x="4018439" y="1661080"/>
                      <a:pt x="4033418" y="1776687"/>
                    </a:cubicBezTo>
                    <a:cubicBezTo>
                      <a:pt x="4066448" y="1840840"/>
                      <a:pt x="3963823" y="2027990"/>
                      <a:pt x="3912332" y="2123241"/>
                    </a:cubicBezTo>
                    <a:cubicBezTo>
                      <a:pt x="3860841" y="2218492"/>
                      <a:pt x="3767999" y="2295572"/>
                      <a:pt x="3724474" y="2348196"/>
                    </a:cubicBezTo>
                    <a:cubicBezTo>
                      <a:pt x="3680949" y="2400820"/>
                      <a:pt x="3669809" y="2415470"/>
                      <a:pt x="3651182" y="2438986"/>
                    </a:cubicBezTo>
                    <a:lnTo>
                      <a:pt x="3591998" y="2557356"/>
                    </a:lnTo>
                    <a:lnTo>
                      <a:pt x="3568324" y="2536640"/>
                    </a:lnTo>
                    <a:cubicBezTo>
                      <a:pt x="3548546" y="2559144"/>
                      <a:pt x="3538334" y="2583847"/>
                      <a:pt x="3494041" y="2624319"/>
                    </a:cubicBezTo>
                    <a:cubicBezTo>
                      <a:pt x="3449748" y="2664791"/>
                      <a:pt x="3339007" y="2790756"/>
                      <a:pt x="3302568" y="2779471"/>
                    </a:cubicBezTo>
                    <a:cubicBezTo>
                      <a:pt x="3266129" y="2768186"/>
                      <a:pt x="3259505" y="2597347"/>
                      <a:pt x="3275407" y="2556607"/>
                    </a:cubicBezTo>
                    <a:cubicBezTo>
                      <a:pt x="3291309" y="2515867"/>
                      <a:pt x="3360258" y="2552205"/>
                      <a:pt x="3397981" y="2535028"/>
                    </a:cubicBezTo>
                    <a:cubicBezTo>
                      <a:pt x="3435704" y="2517851"/>
                      <a:pt x="3485959" y="2485234"/>
                      <a:pt x="3501744" y="2453547"/>
                    </a:cubicBezTo>
                    <a:cubicBezTo>
                      <a:pt x="3517529" y="2421860"/>
                      <a:pt x="3477602" y="2375083"/>
                      <a:pt x="3492691" y="2344905"/>
                    </a:cubicBezTo>
                    <a:cubicBezTo>
                      <a:pt x="3507780" y="2314727"/>
                      <a:pt x="3572663" y="2335851"/>
                      <a:pt x="3592279" y="2272477"/>
                    </a:cubicBezTo>
                    <a:cubicBezTo>
                      <a:pt x="3611895" y="2209103"/>
                      <a:pt x="3606294" y="2000130"/>
                      <a:pt x="3610386" y="1964660"/>
                    </a:cubicBezTo>
                    <a:cubicBezTo>
                      <a:pt x="3501744" y="1991820"/>
                      <a:pt x="3203000" y="2352740"/>
                      <a:pt x="2940429" y="2435440"/>
                    </a:cubicBezTo>
                    <a:cubicBezTo>
                      <a:pt x="2832345" y="2442984"/>
                      <a:pt x="2818207" y="2017471"/>
                      <a:pt x="2786520" y="2009926"/>
                    </a:cubicBezTo>
                    <a:cubicBezTo>
                      <a:pt x="2754833" y="2002381"/>
                      <a:pt x="2916105" y="2515411"/>
                      <a:pt x="2379115" y="2643669"/>
                    </a:cubicBezTo>
                    <a:cubicBezTo>
                      <a:pt x="1842125" y="2771927"/>
                      <a:pt x="1959700" y="2603598"/>
                      <a:pt x="1528089" y="2670830"/>
                    </a:cubicBezTo>
                    <a:cubicBezTo>
                      <a:pt x="1454666" y="2703118"/>
                      <a:pt x="1405542" y="2776316"/>
                      <a:pt x="1434784" y="2764595"/>
                    </a:cubicBezTo>
                    <a:cubicBezTo>
                      <a:pt x="1464026" y="2752874"/>
                      <a:pt x="1534945" y="2644657"/>
                      <a:pt x="1673398" y="2721086"/>
                    </a:cubicBezTo>
                    <a:cubicBezTo>
                      <a:pt x="1521968" y="2801654"/>
                      <a:pt x="1506638" y="3230509"/>
                      <a:pt x="1456378" y="3315661"/>
                    </a:cubicBezTo>
                    <a:cubicBezTo>
                      <a:pt x="1380282" y="3574675"/>
                      <a:pt x="1114258" y="3619944"/>
                      <a:pt x="1037539" y="3647452"/>
                    </a:cubicBezTo>
                    <a:cubicBezTo>
                      <a:pt x="1009870" y="3680458"/>
                      <a:pt x="926509" y="3834622"/>
                      <a:pt x="963684" y="4187236"/>
                    </a:cubicBezTo>
                    <a:lnTo>
                      <a:pt x="978051" y="4228627"/>
                    </a:lnTo>
                    <a:lnTo>
                      <a:pt x="1018002" y="4302248"/>
                    </a:lnTo>
                    <a:cubicBezTo>
                      <a:pt x="940505" y="4313197"/>
                      <a:pt x="865520" y="4309075"/>
                      <a:pt x="798071" y="4289880"/>
                    </a:cubicBezTo>
                    <a:cubicBezTo>
                      <a:pt x="795872" y="4235542"/>
                      <a:pt x="825982" y="4210449"/>
                      <a:pt x="823937" y="4179700"/>
                    </a:cubicBezTo>
                    <a:cubicBezTo>
                      <a:pt x="821892" y="4148951"/>
                      <a:pt x="787789" y="4150236"/>
                      <a:pt x="785800" y="4105388"/>
                    </a:cubicBezTo>
                    <a:cubicBezTo>
                      <a:pt x="919222" y="3816927"/>
                      <a:pt x="788614" y="3700703"/>
                      <a:pt x="827075" y="3601622"/>
                    </a:cubicBezTo>
                    <a:cubicBezTo>
                      <a:pt x="899479" y="3533613"/>
                      <a:pt x="870176" y="3572680"/>
                      <a:pt x="1022079" y="3488290"/>
                    </a:cubicBezTo>
                    <a:cubicBezTo>
                      <a:pt x="1088611" y="3410891"/>
                      <a:pt x="1074973" y="3387788"/>
                      <a:pt x="1071062" y="3341159"/>
                    </a:cubicBezTo>
                    <a:cubicBezTo>
                      <a:pt x="979043" y="3439132"/>
                      <a:pt x="968494" y="3494815"/>
                      <a:pt x="691977" y="3539441"/>
                    </a:cubicBezTo>
                    <a:cubicBezTo>
                      <a:pt x="584844" y="3709948"/>
                      <a:pt x="585378" y="4021895"/>
                      <a:pt x="595582" y="4193640"/>
                    </a:cubicBezTo>
                    <a:cubicBezTo>
                      <a:pt x="605786" y="4365385"/>
                      <a:pt x="602401" y="4274468"/>
                      <a:pt x="615456" y="4312004"/>
                    </a:cubicBezTo>
                    <a:cubicBezTo>
                      <a:pt x="628511" y="4349540"/>
                      <a:pt x="633017" y="4369502"/>
                      <a:pt x="673914" y="4418856"/>
                    </a:cubicBezTo>
                    <a:cubicBezTo>
                      <a:pt x="631665" y="4442998"/>
                      <a:pt x="467592" y="4437814"/>
                      <a:pt x="365531" y="4408833"/>
                    </a:cubicBezTo>
                    <a:cubicBezTo>
                      <a:pt x="360185" y="4353475"/>
                      <a:pt x="406659" y="4309859"/>
                      <a:pt x="405459" y="4273293"/>
                    </a:cubicBezTo>
                    <a:cubicBezTo>
                      <a:pt x="404259" y="4236727"/>
                      <a:pt x="371652" y="4238619"/>
                      <a:pt x="358333" y="4189435"/>
                    </a:cubicBezTo>
                    <a:cubicBezTo>
                      <a:pt x="374321" y="4149043"/>
                      <a:pt x="362900" y="4179345"/>
                      <a:pt x="378299" y="4101278"/>
                    </a:cubicBezTo>
                    <a:cubicBezTo>
                      <a:pt x="393698" y="4023211"/>
                      <a:pt x="446199" y="3822129"/>
                      <a:pt x="450726" y="3721032"/>
                    </a:cubicBezTo>
                    <a:cubicBezTo>
                      <a:pt x="455253" y="3619935"/>
                      <a:pt x="358683" y="3573158"/>
                      <a:pt x="405459" y="3494695"/>
                    </a:cubicBezTo>
                    <a:cubicBezTo>
                      <a:pt x="452235" y="3416232"/>
                      <a:pt x="687626" y="3369456"/>
                      <a:pt x="731384" y="3250252"/>
                    </a:cubicBezTo>
                    <a:cubicBezTo>
                      <a:pt x="775142" y="3131048"/>
                      <a:pt x="646884" y="2934890"/>
                      <a:pt x="668009" y="2779471"/>
                    </a:cubicBezTo>
                    <a:cubicBezTo>
                      <a:pt x="535226" y="2895657"/>
                      <a:pt x="569930" y="3007316"/>
                      <a:pt x="477887" y="3186877"/>
                    </a:cubicBezTo>
                    <a:cubicBezTo>
                      <a:pt x="367736" y="3275903"/>
                      <a:pt x="236460" y="3324188"/>
                      <a:pt x="7106" y="3313626"/>
                    </a:cubicBezTo>
                    <a:cubicBezTo>
                      <a:pt x="-59286" y="3230636"/>
                      <a:pt x="369350" y="3226984"/>
                      <a:pt x="58515" y="2706410"/>
                    </a:cubicBezTo>
                    <a:cubicBezTo>
                      <a:pt x="82658" y="2593242"/>
                      <a:pt x="153471" y="2688937"/>
                      <a:pt x="151962" y="2634616"/>
                    </a:cubicBezTo>
                    <a:cubicBezTo>
                      <a:pt x="150453" y="2580295"/>
                      <a:pt x="-675" y="2606378"/>
                      <a:pt x="67184" y="2373013"/>
                    </a:cubicBezTo>
                    <a:cubicBezTo>
                      <a:pt x="171040" y="2366766"/>
                      <a:pt x="124381" y="2531124"/>
                      <a:pt x="233443" y="2562188"/>
                    </a:cubicBezTo>
                    <a:cubicBezTo>
                      <a:pt x="322013" y="2597043"/>
                      <a:pt x="351427" y="2743857"/>
                      <a:pt x="396405" y="2716097"/>
                    </a:cubicBezTo>
                    <a:cubicBezTo>
                      <a:pt x="433033" y="2617356"/>
                      <a:pt x="55536" y="2318447"/>
                      <a:pt x="52374" y="2245317"/>
                    </a:cubicBezTo>
                    <a:cubicBezTo>
                      <a:pt x="78438" y="2230642"/>
                      <a:pt x="124684" y="2276887"/>
                      <a:pt x="151962" y="2227210"/>
                    </a:cubicBezTo>
                    <a:cubicBezTo>
                      <a:pt x="179240" y="2177533"/>
                      <a:pt x="17514" y="2011864"/>
                      <a:pt x="216040" y="1947256"/>
                    </a:cubicBezTo>
                    <a:cubicBezTo>
                      <a:pt x="348287" y="1921241"/>
                      <a:pt x="315159" y="1979287"/>
                      <a:pt x="369245" y="1991820"/>
                    </a:cubicBezTo>
                    <a:cubicBezTo>
                      <a:pt x="423331" y="2004353"/>
                      <a:pt x="488387" y="1962683"/>
                      <a:pt x="540558" y="2022453"/>
                    </a:cubicBezTo>
                    <a:cubicBezTo>
                      <a:pt x="608418" y="2156447"/>
                      <a:pt x="509519" y="2161438"/>
                      <a:pt x="500830" y="2262721"/>
                    </a:cubicBezTo>
                    <a:cubicBezTo>
                      <a:pt x="513019" y="2301374"/>
                      <a:pt x="589297" y="2304340"/>
                      <a:pt x="666954" y="223957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DB369B70-59C1-47CE-8428-69355A780A85}"/>
                  </a:ext>
                </a:extLst>
              </p:cNvPr>
              <p:cNvSpPr/>
              <p:nvPr/>
            </p:nvSpPr>
            <p:spPr>
              <a:xfrm>
                <a:off x="4153767" y="2145670"/>
                <a:ext cx="81481" cy="8148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425ED5A-E7A4-45E0-B9DE-F5819164A6E2}"/>
                  </a:ext>
                </a:extLst>
              </p:cNvPr>
              <p:cNvSpPr/>
              <p:nvPr/>
            </p:nvSpPr>
            <p:spPr>
              <a:xfrm>
                <a:off x="1096714" y="4027502"/>
                <a:ext cx="319889" cy="369464"/>
              </a:xfrm>
              <a:custGeom>
                <a:avLst/>
                <a:gdLst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40552"/>
                  <a:gd name="connsiteY0" fmla="*/ 7127 h 372283"/>
                  <a:gd name="connsiteX1" fmla="*/ 307818 w 340552"/>
                  <a:gd name="connsiteY1" fmla="*/ 372283 h 372283"/>
                  <a:gd name="connsiteX2" fmla="*/ 319889 w 340552"/>
                  <a:gd name="connsiteY2" fmla="*/ 148965 h 372283"/>
                  <a:gd name="connsiteX3" fmla="*/ 0 w 340552"/>
                  <a:gd name="connsiteY3" fmla="*/ 7127 h 372283"/>
                  <a:gd name="connsiteX0" fmla="*/ 0 w 319889"/>
                  <a:gd name="connsiteY0" fmla="*/ 7127 h 372283"/>
                  <a:gd name="connsiteX1" fmla="*/ 307818 w 319889"/>
                  <a:gd name="connsiteY1" fmla="*/ 372283 h 372283"/>
                  <a:gd name="connsiteX2" fmla="*/ 319889 w 319889"/>
                  <a:gd name="connsiteY2" fmla="*/ 148965 h 372283"/>
                  <a:gd name="connsiteX3" fmla="*/ 0 w 319889"/>
                  <a:gd name="connsiteY3" fmla="*/ 7127 h 372283"/>
                  <a:gd name="connsiteX0" fmla="*/ 0 w 319889"/>
                  <a:gd name="connsiteY0" fmla="*/ 4308 h 369464"/>
                  <a:gd name="connsiteX1" fmla="*/ 307818 w 319889"/>
                  <a:gd name="connsiteY1" fmla="*/ 369464 h 369464"/>
                  <a:gd name="connsiteX2" fmla="*/ 319889 w 319889"/>
                  <a:gd name="connsiteY2" fmla="*/ 146146 h 369464"/>
                  <a:gd name="connsiteX3" fmla="*/ 0 w 319889"/>
                  <a:gd name="connsiteY3" fmla="*/ 4308 h 36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889" h="369464">
                    <a:moveTo>
                      <a:pt x="0" y="4308"/>
                    </a:moveTo>
                    <a:cubicBezTo>
                      <a:pt x="7042" y="183366"/>
                      <a:pt x="254503" y="345824"/>
                      <a:pt x="307818" y="369464"/>
                    </a:cubicBezTo>
                    <a:cubicBezTo>
                      <a:pt x="303794" y="245230"/>
                      <a:pt x="304800" y="219579"/>
                      <a:pt x="319889" y="146146"/>
                    </a:cubicBezTo>
                    <a:cubicBezTo>
                      <a:pt x="93553" y="184372"/>
                      <a:pt x="2012" y="-32912"/>
                      <a:pt x="0" y="430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37000">
                    <a:srgbClr val="FFFF99"/>
                  </a:gs>
                  <a:gs pos="100000">
                    <a:schemeClr val="accent4">
                      <a:lumMod val="40000"/>
                      <a:lumOff val="60000"/>
                    </a:schemeClr>
                  </a:gs>
                </a:gsLst>
                <a:lin ang="5400000" scaled="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6217457-D42A-482E-B33A-63967C53A6B5}"/>
                  </a:ext>
                </a:extLst>
              </p:cNvPr>
              <p:cNvSpPr/>
              <p:nvPr/>
            </p:nvSpPr>
            <p:spPr>
              <a:xfrm>
                <a:off x="4538354" y="3672178"/>
                <a:ext cx="92963" cy="235426"/>
              </a:xfrm>
              <a:custGeom>
                <a:avLst/>
                <a:gdLst>
                  <a:gd name="connsiteX0" fmla="*/ 29407 w 98101"/>
                  <a:gd name="connsiteY0" fmla="*/ 30493 h 205256"/>
                  <a:gd name="connsiteX1" fmla="*/ 97902 w 98101"/>
                  <a:gd name="connsiteY1" fmla="*/ 16794 h 205256"/>
                  <a:gd name="connsiteX2" fmla="*/ 5434 w 98101"/>
                  <a:gd name="connsiteY2" fmla="*/ 205153 h 205256"/>
                  <a:gd name="connsiteX3" fmla="*/ 29407 w 98101"/>
                  <a:gd name="connsiteY3" fmla="*/ 30493 h 205256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1155"/>
                  <a:gd name="connsiteY0" fmla="*/ 19669 h 201184"/>
                  <a:gd name="connsiteX1" fmla="*/ 100660 w 101155"/>
                  <a:gd name="connsiteY1" fmla="*/ 12819 h 201184"/>
                  <a:gd name="connsiteX2" fmla="*/ 8192 w 101155"/>
                  <a:gd name="connsiteY2" fmla="*/ 201178 h 201184"/>
                  <a:gd name="connsiteX3" fmla="*/ 15041 w 101155"/>
                  <a:gd name="connsiteY3" fmla="*/ 19669 h 201184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5042 w 101156"/>
                  <a:gd name="connsiteY0" fmla="*/ 19669 h 235431"/>
                  <a:gd name="connsiteX1" fmla="*/ 100661 w 101156"/>
                  <a:gd name="connsiteY1" fmla="*/ 12819 h 235431"/>
                  <a:gd name="connsiteX2" fmla="*/ 8193 w 101156"/>
                  <a:gd name="connsiteY2" fmla="*/ 235426 h 235431"/>
                  <a:gd name="connsiteX3" fmla="*/ 15042 w 101156"/>
                  <a:gd name="connsiteY3" fmla="*/ 19669 h 235431"/>
                  <a:gd name="connsiteX0" fmla="*/ 6849 w 92963"/>
                  <a:gd name="connsiteY0" fmla="*/ 19669 h 235426"/>
                  <a:gd name="connsiteX1" fmla="*/ 92468 w 92963"/>
                  <a:gd name="connsiteY1" fmla="*/ 12819 h 235426"/>
                  <a:gd name="connsiteX2" fmla="*/ 0 w 92963"/>
                  <a:gd name="connsiteY2" fmla="*/ 235426 h 235426"/>
                  <a:gd name="connsiteX3" fmla="*/ 6849 w 92963"/>
                  <a:gd name="connsiteY3" fmla="*/ 19669 h 235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963" h="235426">
                    <a:moveTo>
                      <a:pt x="6849" y="19669"/>
                    </a:moveTo>
                    <a:cubicBezTo>
                      <a:pt x="77055" y="12249"/>
                      <a:pt x="96464" y="-16291"/>
                      <a:pt x="92468" y="12819"/>
                    </a:cubicBezTo>
                    <a:cubicBezTo>
                      <a:pt x="88473" y="41929"/>
                      <a:pt x="14270" y="234284"/>
                      <a:pt x="0" y="235426"/>
                    </a:cubicBezTo>
                    <a:lnTo>
                      <a:pt x="6849" y="1966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4DAE228-5936-4BEF-939F-C884AB0B9B4A}"/>
                </a:ext>
              </a:extLst>
            </p:cNvPr>
            <p:cNvSpPr txBox="1"/>
            <p:nvPr/>
          </p:nvSpPr>
          <p:spPr>
            <a:xfrm>
              <a:off x="7505370" y="403816"/>
              <a:ext cx="1919334" cy="1710290"/>
            </a:xfrm>
            <a:prstGeom prst="rect">
              <a:avLst/>
            </a:prstGeom>
            <a:noFill/>
          </p:spPr>
          <p:txBody>
            <a:bodyPr wrap="none" rtlCol="0">
              <a:prstTxWarp prst="textArchUp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DARLING DOWNS</a:t>
              </a:r>
              <a:endParaRPr kumimoji="0" lang="en-AU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2B35A92-3AFE-412C-8111-1E13A6E48D51}"/>
                </a:ext>
              </a:extLst>
            </p:cNvPr>
            <p:cNvSpPr txBox="1"/>
            <p:nvPr/>
          </p:nvSpPr>
          <p:spPr>
            <a:xfrm>
              <a:off x="7295037" y="324180"/>
              <a:ext cx="2340000" cy="2270485"/>
            </a:xfrm>
            <a:prstGeom prst="rect">
              <a:avLst/>
            </a:prstGeom>
            <a:noFill/>
          </p:spPr>
          <p:txBody>
            <a:bodyPr wrap="none" rtlCol="0">
              <a:prstTxWarp prst="textArchDown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RESIDENTS ASSOCIATION</a:t>
              </a:r>
              <a:endParaRPr kumimoji="0" lang="en-AU" sz="2400" b="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4" name="Subtitle 2">
            <a:extLst>
              <a:ext uri="{FF2B5EF4-FFF2-40B4-BE49-F238E27FC236}">
                <a16:creationId xmlns:a16="http://schemas.microsoft.com/office/drawing/2014/main" id="{C516398E-B2A0-439A-BB2C-38EB69473F3B}"/>
              </a:ext>
            </a:extLst>
          </p:cNvPr>
          <p:cNvSpPr txBox="1">
            <a:spLocks/>
          </p:cNvSpPr>
          <p:nvPr/>
        </p:nvSpPr>
        <p:spPr>
          <a:xfrm>
            <a:off x="173736" y="5495547"/>
            <a:ext cx="11844528" cy="11064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6000" dirty="0"/>
              <a:t>Thank you for your time and support</a:t>
            </a:r>
            <a:endParaRPr lang="en-AU" sz="4800" b="1" dirty="0"/>
          </a:p>
        </p:txBody>
      </p:sp>
    </p:spTree>
    <p:extLst>
      <p:ext uri="{BB962C8B-B14F-4D97-AF65-F5344CB8AC3E}">
        <p14:creationId xmlns:p14="http://schemas.microsoft.com/office/powerpoint/2010/main" val="3979220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740664"/>
          </a:xfrm>
          <a:scene3d>
            <a:camera prst="orthographicFront"/>
            <a:lightRig rig="threePt" dir="t"/>
          </a:scene3d>
          <a:sp3d>
            <a:bevelT/>
          </a:sp3d>
        </p:spPr>
        <p:txBody>
          <a:bodyPr>
            <a:noAutofit/>
            <a:sp3d extrusionH="57150"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THE DEED 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C702A-860B-4841-BEE9-A3A142BBEA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68553"/>
            <a:ext cx="7027606" cy="5233414"/>
          </a:xfrm>
        </p:spPr>
        <p:txBody>
          <a:bodyPr>
            <a:normAutofit/>
          </a:bodyPr>
          <a:lstStyle/>
          <a:p>
            <a:pPr marL="534988" lvl="0" indent="-534988">
              <a:buClr>
                <a:srgbClr val="FF0000"/>
              </a:buClr>
              <a:buSzPct val="65000"/>
              <a:buFont typeface="Wingdings" panose="05000000000000000000" pitchFamily="2" charset="2"/>
              <a:buChar char="ü"/>
            </a:pPr>
            <a:r>
              <a:rPr lang="en-AU" dirty="0"/>
              <a:t>A five-year Deed was jointly developed</a:t>
            </a:r>
          </a:p>
          <a:p>
            <a:pPr marL="534988" indent="-534988">
              <a:spcBef>
                <a:spcPts val="2400"/>
              </a:spcBef>
              <a:buClr>
                <a:srgbClr val="FF0000"/>
              </a:buClr>
              <a:buSzPct val="65000"/>
              <a:buFont typeface="Wingdings" panose="05000000000000000000" pitchFamily="2" charset="2"/>
              <a:buChar char="ü"/>
            </a:pPr>
            <a:r>
              <a:rPr lang="en-AU" dirty="0"/>
              <a:t>Executed on 28 June 2022</a:t>
            </a:r>
          </a:p>
          <a:p>
            <a:pPr marL="534988" indent="-534988">
              <a:spcBef>
                <a:spcPts val="2400"/>
              </a:spcBef>
              <a:buClr>
                <a:srgbClr val="FF0000"/>
              </a:buClr>
              <a:buSzPct val="65000"/>
              <a:buFont typeface="Wingdings" panose="05000000000000000000" pitchFamily="2" charset="2"/>
              <a:buChar char="ü"/>
            </a:pPr>
            <a:r>
              <a:rPr lang="en-AU" dirty="0"/>
              <a:t>Clarifies works being provided </a:t>
            </a:r>
            <a:r>
              <a:rPr lang="en-AU" sz="2000" b="1" i="1" dirty="0">
                <a:solidFill>
                  <a:srgbClr val="0000FF"/>
                </a:solidFill>
              </a:rPr>
              <a:t>(hours &amp; focus)</a:t>
            </a:r>
            <a:endParaRPr lang="en-AU" b="1" i="1" dirty="0">
              <a:solidFill>
                <a:srgbClr val="0000FF"/>
              </a:solidFill>
            </a:endParaRPr>
          </a:p>
          <a:p>
            <a:pPr marL="534988" indent="-534988">
              <a:spcBef>
                <a:spcPts val="2400"/>
              </a:spcBef>
              <a:buClr>
                <a:srgbClr val="FF0000"/>
              </a:buClr>
              <a:buSzPct val="65000"/>
              <a:buFont typeface="Wingdings" panose="05000000000000000000" pitchFamily="2" charset="2"/>
              <a:buChar char="ü"/>
            </a:pPr>
            <a:r>
              <a:rPr lang="en-AU" dirty="0"/>
              <a:t>Increased funding to help improve the area more effectively</a:t>
            </a:r>
          </a:p>
          <a:p>
            <a:pPr marL="534988" indent="-534988">
              <a:spcBef>
                <a:spcPts val="2400"/>
              </a:spcBef>
              <a:buClr>
                <a:srgbClr val="FF0000"/>
              </a:buClr>
              <a:buSzPct val="65000"/>
              <a:buFont typeface="Wingdings" panose="05000000000000000000" pitchFamily="2" charset="2"/>
              <a:buChar char="ü"/>
            </a:pPr>
            <a:r>
              <a:rPr lang="en-AU" dirty="0"/>
              <a:t>Better communications &amp; integration with the Shire’s works</a:t>
            </a:r>
          </a:p>
          <a:p>
            <a:pPr marL="534988" indent="-534988">
              <a:spcBef>
                <a:spcPts val="2400"/>
              </a:spcBef>
              <a:buClr>
                <a:srgbClr val="FF0000"/>
              </a:buClr>
              <a:buSzPct val="65000"/>
              <a:buFont typeface="Wingdings" panose="05000000000000000000" pitchFamily="2" charset="2"/>
              <a:buChar char="ü"/>
            </a:pPr>
            <a:r>
              <a:rPr lang="en-AU" dirty="0">
                <a:solidFill>
                  <a:srgbClr val="0000FF"/>
                </a:solidFill>
              </a:rPr>
              <a:t>Improves collaboration to optimise benefits for residents &amp; users</a:t>
            </a:r>
            <a:endParaRPr lang="en-US" dirty="0">
              <a:solidFill>
                <a:srgbClr val="0000FF"/>
              </a:solidFill>
            </a:endParaRPr>
          </a:p>
        </p:txBody>
      </p:sp>
      <p:pic>
        <p:nvPicPr>
          <p:cNvPr id="7" name="Picture 6">
            <a:hlinkClick r:id="rId2" action="ppaction://hlinkfile"/>
            <a:extLst>
              <a:ext uri="{FF2B5EF4-FFF2-40B4-BE49-F238E27FC236}">
                <a16:creationId xmlns:a16="http://schemas.microsoft.com/office/drawing/2014/main" id="{A7BB4366-F395-4DD8-9883-173DB14B83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02331" y="1368552"/>
            <a:ext cx="3655618" cy="533349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91192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1650588"/>
          </a:xfrm>
          <a:scene3d>
            <a:camera prst="orthographicFront"/>
            <a:lightRig rig="threePt" dir="t"/>
          </a:scene3d>
          <a:sp3d>
            <a:bevelT/>
          </a:sp3d>
        </p:spPr>
        <p:txBody>
          <a:bodyPr>
            <a:noAutofit/>
            <a:sp3d extrusionH="57150"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ENHANCED REPORTING &amp; MANAGEMENT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pic>
        <p:nvPicPr>
          <p:cNvPr id="17" name="Picture 16">
            <a:hlinkClick r:id="rId2"/>
            <a:extLst>
              <a:ext uri="{FF2B5EF4-FFF2-40B4-BE49-F238E27FC236}">
                <a16:creationId xmlns:a16="http://schemas.microsoft.com/office/drawing/2014/main" id="{B03FB7D6-904F-46E6-B1D8-F5F2D2AA57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3126" y="1826922"/>
            <a:ext cx="7085749" cy="4775045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A93F526A-87F7-4E9B-BA32-BE2E71CCFE5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3126" y="1819193"/>
            <a:ext cx="7085749" cy="4901154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026996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705B08-0691-4D9E-8FF0-A73167EF6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56033"/>
            <a:ext cx="10515600" cy="1650588"/>
          </a:xfrm>
          <a:scene3d>
            <a:camera prst="orthographicFront"/>
            <a:lightRig rig="threePt" dir="t"/>
          </a:scene3d>
          <a:sp3d>
            <a:bevelT/>
          </a:sp3d>
        </p:spPr>
        <p:txBody>
          <a:bodyPr>
            <a:noAutofit/>
            <a:sp3d extrusionH="57150">
              <a:bevelT/>
            </a:sp3d>
          </a:bodyPr>
          <a:lstStyle/>
          <a:p>
            <a:pPr algn="ctr"/>
            <a:r>
              <a:rPr lang="en-GB" sz="6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Black" panose="020B0A04020102020204" pitchFamily="34" charset="0"/>
              </a:rPr>
              <a:t>ENHANCED REPORTING &amp; MANAGEMENT</a:t>
            </a:r>
            <a:endParaRPr lang="en-AU" sz="6000" b="1" dirty="0">
              <a:solidFill>
                <a:schemeClr val="tx1">
                  <a:lumMod val="50000"/>
                  <a:lumOff val="50000"/>
                </a:schemeClr>
              </a:solidFill>
              <a:latin typeface="Arial Black" panose="020B0A04020102020204" pitchFamily="34" charset="0"/>
            </a:endParaRPr>
          </a:p>
        </p:txBody>
      </p:sp>
      <p:pic>
        <p:nvPicPr>
          <p:cNvPr id="4" name="Picture 3">
            <a:hlinkClick r:id="rId2" action="ppaction://hlinkfile"/>
            <a:extLst>
              <a:ext uri="{FF2B5EF4-FFF2-40B4-BE49-F238E27FC236}">
                <a16:creationId xmlns:a16="http://schemas.microsoft.com/office/drawing/2014/main" id="{736A6222-10CD-43FF-99A6-5DAEC79784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5051" y="2110289"/>
            <a:ext cx="2678615" cy="3843038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BC3776E-A8E4-4155-A363-C8E3A71D3909}"/>
              </a:ext>
            </a:extLst>
          </p:cNvPr>
          <p:cNvSpPr txBox="1"/>
          <p:nvPr/>
        </p:nvSpPr>
        <p:spPr>
          <a:xfrm>
            <a:off x="1074509" y="6050605"/>
            <a:ext cx="21796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QUARTERLY REPORTS</a:t>
            </a:r>
          </a:p>
        </p:txBody>
      </p:sp>
      <p:pic>
        <p:nvPicPr>
          <p:cNvPr id="6" name="Picture 5">
            <a:hlinkClick r:id="rId4" action="ppaction://hlinkfile"/>
            <a:extLst>
              <a:ext uri="{FF2B5EF4-FFF2-40B4-BE49-F238E27FC236}">
                <a16:creationId xmlns:a16="http://schemas.microsoft.com/office/drawing/2014/main" id="{A75F3A75-BCFD-4678-AE0F-1949B781807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64144" y="2074298"/>
            <a:ext cx="2667572" cy="3843039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0DD5DC1C-73E2-4B1D-9EC4-639F1826359F}"/>
              </a:ext>
            </a:extLst>
          </p:cNvPr>
          <p:cNvSpPr txBox="1"/>
          <p:nvPr/>
        </p:nvSpPr>
        <p:spPr>
          <a:xfrm>
            <a:off x="4881988" y="6050605"/>
            <a:ext cx="24318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ANNUAL AGGREGATION</a:t>
            </a:r>
          </a:p>
        </p:txBody>
      </p:sp>
      <p:pic>
        <p:nvPicPr>
          <p:cNvPr id="8" name="Picture 7">
            <a:hlinkClick r:id="rId6" action="ppaction://hlinkfile"/>
            <a:extLst>
              <a:ext uri="{FF2B5EF4-FFF2-40B4-BE49-F238E27FC236}">
                <a16:creationId xmlns:a16="http://schemas.microsoft.com/office/drawing/2014/main" id="{A1CDE0FE-363E-478C-A0FF-DD417A0EE60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92194" y="2074298"/>
            <a:ext cx="2674755" cy="3843039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81E0E671-1A9D-4CF9-BD16-76FC4889AC1F}"/>
              </a:ext>
            </a:extLst>
          </p:cNvPr>
          <p:cNvSpPr txBox="1"/>
          <p:nvPr/>
        </p:nvSpPr>
        <p:spPr>
          <a:xfrm>
            <a:off x="9084664" y="6050605"/>
            <a:ext cx="18898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ANNUAL REPORTS</a:t>
            </a:r>
          </a:p>
        </p:txBody>
      </p:sp>
    </p:spTree>
    <p:extLst>
      <p:ext uri="{BB962C8B-B14F-4D97-AF65-F5344CB8AC3E}">
        <p14:creationId xmlns:p14="http://schemas.microsoft.com/office/powerpoint/2010/main" val="460950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rgbClr val="DFFFFF"/>
            </a:gs>
            <a:gs pos="100000">
              <a:srgbClr val="DFFFFF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18D541-6B2C-4373-BBF4-902AE4BCEB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80872" y="256031"/>
            <a:ext cx="10430256" cy="1818323"/>
          </a:xfrm>
        </p:spPr>
        <p:txBody>
          <a:bodyPr>
            <a:normAutofit/>
          </a:bodyPr>
          <a:lstStyle/>
          <a:p>
            <a:r>
              <a:rPr lang="en-GB" b="1" dirty="0">
                <a:latin typeface="Arial Black" panose="020B0A04020102020204" pitchFamily="34" charset="0"/>
              </a:rPr>
              <a:t>Strategic Development Plan</a:t>
            </a:r>
            <a:endParaRPr lang="en-AU" b="1" dirty="0">
              <a:latin typeface="Arial Black" panose="020B0A0402010202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19B2263-BA98-4214-A7BD-7180CC7C7FE8}"/>
              </a:ext>
            </a:extLst>
          </p:cNvPr>
          <p:cNvGrpSpPr/>
          <p:nvPr/>
        </p:nvGrpSpPr>
        <p:grpSpPr>
          <a:xfrm>
            <a:off x="5150357" y="2223740"/>
            <a:ext cx="2096749" cy="2096749"/>
            <a:chOff x="7178927" y="142073"/>
            <a:chExt cx="2572221" cy="2572221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0AC106-0B0D-4E67-A335-793B1F7A5E33}"/>
                </a:ext>
              </a:extLst>
            </p:cNvPr>
            <p:cNvSpPr/>
            <p:nvPr/>
          </p:nvSpPr>
          <p:spPr>
            <a:xfrm>
              <a:off x="7178927" y="142073"/>
              <a:ext cx="2572221" cy="2572221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84000">
                  <a:schemeClr val="accent1">
                    <a:lumMod val="20000"/>
                    <a:lumOff val="80000"/>
                  </a:schemeClr>
                </a:gs>
                <a:gs pos="9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9FA7DB-8809-4E9E-BC75-C389257F0608}"/>
                </a:ext>
              </a:extLst>
            </p:cNvPr>
            <p:cNvSpPr/>
            <p:nvPr/>
          </p:nvSpPr>
          <p:spPr>
            <a:xfrm>
              <a:off x="7587605" y="809871"/>
              <a:ext cx="1682440" cy="1193396"/>
            </a:xfrm>
            <a:custGeom>
              <a:avLst/>
              <a:gdLst>
                <a:gd name="connsiteX0" fmla="*/ 103695 w 7013542"/>
                <a:gd name="connsiteY0" fmla="*/ 6174557 h 6306532"/>
                <a:gd name="connsiteX1" fmla="*/ 103695 w 7013542"/>
                <a:gd name="connsiteY1" fmla="*/ 6306532 h 6306532"/>
                <a:gd name="connsiteX2" fmla="*/ 2799761 w 7013542"/>
                <a:gd name="connsiteY2" fmla="*/ 6174557 h 6306532"/>
                <a:gd name="connsiteX3" fmla="*/ 4581427 w 7013542"/>
                <a:gd name="connsiteY3" fmla="*/ 5740924 h 6306532"/>
                <a:gd name="connsiteX4" fmla="*/ 6843860 w 7013542"/>
                <a:gd name="connsiteY4" fmla="*/ 5703217 h 6306532"/>
                <a:gd name="connsiteX5" fmla="*/ 6843860 w 7013542"/>
                <a:gd name="connsiteY5" fmla="*/ 3685881 h 6306532"/>
                <a:gd name="connsiteX6" fmla="*/ 7013542 w 7013542"/>
                <a:gd name="connsiteY6" fmla="*/ 2771481 h 6306532"/>
                <a:gd name="connsiteX7" fmla="*/ 6815579 w 7013542"/>
                <a:gd name="connsiteY7" fmla="*/ 2667786 h 6306532"/>
                <a:gd name="connsiteX8" fmla="*/ 6759018 w 7013542"/>
                <a:gd name="connsiteY8" fmla="*/ 2337848 h 6306532"/>
                <a:gd name="connsiteX9" fmla="*/ 6608189 w 7013542"/>
                <a:gd name="connsiteY9" fmla="*/ 2196446 h 6306532"/>
                <a:gd name="connsiteX10" fmla="*/ 6466787 w 7013542"/>
                <a:gd name="connsiteY10" fmla="*/ 2158738 h 6306532"/>
                <a:gd name="connsiteX11" fmla="*/ 6268825 w 7013542"/>
                <a:gd name="connsiteY11" fmla="*/ 2224726 h 6306532"/>
                <a:gd name="connsiteX12" fmla="*/ 6155703 w 7013542"/>
                <a:gd name="connsiteY12" fmla="*/ 2121031 h 6306532"/>
                <a:gd name="connsiteX13" fmla="*/ 6023728 w 7013542"/>
                <a:gd name="connsiteY13" fmla="*/ 1932495 h 6306532"/>
                <a:gd name="connsiteX14" fmla="*/ 6023728 w 7013542"/>
                <a:gd name="connsiteY14" fmla="*/ 1715679 h 6306532"/>
                <a:gd name="connsiteX15" fmla="*/ 6052008 w 7013542"/>
                <a:gd name="connsiteY15" fmla="*/ 1668545 h 6306532"/>
                <a:gd name="connsiteX16" fmla="*/ 5844618 w 7013542"/>
                <a:gd name="connsiteY16" fmla="*/ 1593130 h 6306532"/>
                <a:gd name="connsiteX17" fmla="*/ 5524107 w 7013542"/>
                <a:gd name="connsiteY17" fmla="*/ 1244338 h 6306532"/>
                <a:gd name="connsiteX18" fmla="*/ 5439266 w 7013542"/>
                <a:gd name="connsiteY18" fmla="*/ 1102936 h 6306532"/>
                <a:gd name="connsiteX19" fmla="*/ 5279010 w 7013542"/>
                <a:gd name="connsiteY19" fmla="*/ 1074656 h 6306532"/>
                <a:gd name="connsiteX20" fmla="*/ 5194169 w 7013542"/>
                <a:gd name="connsiteY20" fmla="*/ 1310326 h 6306532"/>
                <a:gd name="connsiteX21" fmla="*/ 5033913 w 7013542"/>
                <a:gd name="connsiteY21" fmla="*/ 1084083 h 6306532"/>
                <a:gd name="connsiteX22" fmla="*/ 4666268 w 7013542"/>
                <a:gd name="connsiteY22" fmla="*/ 754145 h 6306532"/>
                <a:gd name="connsiteX23" fmla="*/ 4553146 w 7013542"/>
                <a:gd name="connsiteY23" fmla="*/ 603316 h 6306532"/>
                <a:gd name="connsiteX24" fmla="*/ 4487159 w 7013542"/>
                <a:gd name="connsiteY24" fmla="*/ 424206 h 6306532"/>
                <a:gd name="connsiteX25" fmla="*/ 3930977 w 7013542"/>
                <a:gd name="connsiteY25" fmla="*/ 0 h 6306532"/>
                <a:gd name="connsiteX26" fmla="*/ 3591612 w 7013542"/>
                <a:gd name="connsiteY26" fmla="*/ 311085 h 6306532"/>
                <a:gd name="connsiteX27" fmla="*/ 0 w 7013542"/>
                <a:gd name="connsiteY27" fmla="*/ 339365 h 6306532"/>
                <a:gd name="connsiteX28" fmla="*/ 103695 w 7013542"/>
                <a:gd name="connsiteY28" fmla="*/ 6174557 h 6306532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4487159 w 7013542"/>
                <a:gd name="connsiteY24" fmla="*/ 424206 h 6188837"/>
                <a:gd name="connsiteX25" fmla="*/ 3930977 w 7013542"/>
                <a:gd name="connsiteY25" fmla="*/ 0 h 6188837"/>
                <a:gd name="connsiteX26" fmla="*/ 3591612 w 7013542"/>
                <a:gd name="connsiteY26" fmla="*/ 311085 h 6188837"/>
                <a:gd name="connsiteX27" fmla="*/ 0 w 7013542"/>
                <a:gd name="connsiteY27" fmla="*/ 339365 h 6188837"/>
                <a:gd name="connsiteX28" fmla="*/ 103695 w 7013542"/>
                <a:gd name="connsiteY28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4553146 w 7013542"/>
                <a:gd name="connsiteY23" fmla="*/ 603316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666268 w 7013542"/>
                <a:gd name="connsiteY22" fmla="*/ 754145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3930977 w 7013542"/>
                <a:gd name="connsiteY23" fmla="*/ 0 h 6188837"/>
                <a:gd name="connsiteX24" fmla="*/ 3591612 w 7013542"/>
                <a:gd name="connsiteY24" fmla="*/ 311085 h 6188837"/>
                <a:gd name="connsiteX25" fmla="*/ 0 w 7013542"/>
                <a:gd name="connsiteY25" fmla="*/ 339365 h 6188837"/>
                <a:gd name="connsiteX26" fmla="*/ 103695 w 7013542"/>
                <a:gd name="connsiteY26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32152 w 7013542"/>
                <a:gd name="connsiteY23" fmla="*/ 242018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103695 w 7013542"/>
                <a:gd name="connsiteY0" fmla="*/ 6174557 h 6188837"/>
                <a:gd name="connsiteX1" fmla="*/ 94641 w 7013542"/>
                <a:gd name="connsiteY1" fmla="*/ 6188837 h 6188837"/>
                <a:gd name="connsiteX2" fmla="*/ 2799761 w 7013542"/>
                <a:gd name="connsiteY2" fmla="*/ 6174557 h 6188837"/>
                <a:gd name="connsiteX3" fmla="*/ 4581427 w 7013542"/>
                <a:gd name="connsiteY3" fmla="*/ 5740924 h 6188837"/>
                <a:gd name="connsiteX4" fmla="*/ 6843860 w 7013542"/>
                <a:gd name="connsiteY4" fmla="*/ 5703217 h 6188837"/>
                <a:gd name="connsiteX5" fmla="*/ 6843860 w 7013542"/>
                <a:gd name="connsiteY5" fmla="*/ 3685881 h 6188837"/>
                <a:gd name="connsiteX6" fmla="*/ 7013542 w 7013542"/>
                <a:gd name="connsiteY6" fmla="*/ 2771481 h 6188837"/>
                <a:gd name="connsiteX7" fmla="*/ 6815579 w 7013542"/>
                <a:gd name="connsiteY7" fmla="*/ 2667786 h 6188837"/>
                <a:gd name="connsiteX8" fmla="*/ 6759018 w 7013542"/>
                <a:gd name="connsiteY8" fmla="*/ 2337848 h 6188837"/>
                <a:gd name="connsiteX9" fmla="*/ 6608189 w 7013542"/>
                <a:gd name="connsiteY9" fmla="*/ 2196446 h 6188837"/>
                <a:gd name="connsiteX10" fmla="*/ 6466787 w 7013542"/>
                <a:gd name="connsiteY10" fmla="*/ 2158738 h 6188837"/>
                <a:gd name="connsiteX11" fmla="*/ 6268825 w 7013542"/>
                <a:gd name="connsiteY11" fmla="*/ 2224726 h 6188837"/>
                <a:gd name="connsiteX12" fmla="*/ 6155703 w 7013542"/>
                <a:gd name="connsiteY12" fmla="*/ 2121031 h 6188837"/>
                <a:gd name="connsiteX13" fmla="*/ 6023728 w 7013542"/>
                <a:gd name="connsiteY13" fmla="*/ 1932495 h 6188837"/>
                <a:gd name="connsiteX14" fmla="*/ 6023728 w 7013542"/>
                <a:gd name="connsiteY14" fmla="*/ 1715679 h 6188837"/>
                <a:gd name="connsiteX15" fmla="*/ 6052008 w 7013542"/>
                <a:gd name="connsiteY15" fmla="*/ 1668545 h 6188837"/>
                <a:gd name="connsiteX16" fmla="*/ 5844618 w 7013542"/>
                <a:gd name="connsiteY16" fmla="*/ 1593130 h 6188837"/>
                <a:gd name="connsiteX17" fmla="*/ 5524107 w 7013542"/>
                <a:gd name="connsiteY17" fmla="*/ 1244338 h 6188837"/>
                <a:gd name="connsiteX18" fmla="*/ 5439266 w 7013542"/>
                <a:gd name="connsiteY18" fmla="*/ 1102936 h 6188837"/>
                <a:gd name="connsiteX19" fmla="*/ 5279010 w 7013542"/>
                <a:gd name="connsiteY19" fmla="*/ 1074656 h 6188837"/>
                <a:gd name="connsiteX20" fmla="*/ 5194169 w 7013542"/>
                <a:gd name="connsiteY20" fmla="*/ 1310326 h 6188837"/>
                <a:gd name="connsiteX21" fmla="*/ 5033913 w 7013542"/>
                <a:gd name="connsiteY21" fmla="*/ 1084083 h 6188837"/>
                <a:gd name="connsiteX22" fmla="*/ 4485199 w 7013542"/>
                <a:gd name="connsiteY22" fmla="*/ 1125337 h 6188837"/>
                <a:gd name="connsiteX23" fmla="*/ 4086473 w 7013542"/>
                <a:gd name="connsiteY23" fmla="*/ 205804 h 6188837"/>
                <a:gd name="connsiteX24" fmla="*/ 3930977 w 7013542"/>
                <a:gd name="connsiteY24" fmla="*/ 0 h 6188837"/>
                <a:gd name="connsiteX25" fmla="*/ 3591612 w 7013542"/>
                <a:gd name="connsiteY25" fmla="*/ 311085 h 6188837"/>
                <a:gd name="connsiteX26" fmla="*/ 0 w 7013542"/>
                <a:gd name="connsiteY26" fmla="*/ 339365 h 6188837"/>
                <a:gd name="connsiteX27" fmla="*/ 103695 w 7013542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54494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98593 w 6968275"/>
                <a:gd name="connsiteY5" fmla="*/ 3685881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968275"/>
                <a:gd name="connsiteY0" fmla="*/ 6174557 h 6188837"/>
                <a:gd name="connsiteX1" fmla="*/ 49374 w 6968275"/>
                <a:gd name="connsiteY1" fmla="*/ 6188837 h 6188837"/>
                <a:gd name="connsiteX2" fmla="*/ 2781655 w 6968275"/>
                <a:gd name="connsiteY2" fmla="*/ 6174557 h 6188837"/>
                <a:gd name="connsiteX3" fmla="*/ 4536160 w 6968275"/>
                <a:gd name="connsiteY3" fmla="*/ 5740924 h 6188837"/>
                <a:gd name="connsiteX4" fmla="*/ 6798593 w 6968275"/>
                <a:gd name="connsiteY4" fmla="*/ 5703217 h 6188837"/>
                <a:gd name="connsiteX5" fmla="*/ 6771432 w 6968275"/>
                <a:gd name="connsiteY5" fmla="*/ 4844724 h 6188837"/>
                <a:gd name="connsiteX6" fmla="*/ 6968275 w 6968275"/>
                <a:gd name="connsiteY6" fmla="*/ 2771481 h 6188837"/>
                <a:gd name="connsiteX7" fmla="*/ 6770312 w 6968275"/>
                <a:gd name="connsiteY7" fmla="*/ 2667786 h 6188837"/>
                <a:gd name="connsiteX8" fmla="*/ 6713751 w 6968275"/>
                <a:gd name="connsiteY8" fmla="*/ 2337848 h 6188837"/>
                <a:gd name="connsiteX9" fmla="*/ 6562922 w 6968275"/>
                <a:gd name="connsiteY9" fmla="*/ 2196446 h 6188837"/>
                <a:gd name="connsiteX10" fmla="*/ 6421520 w 6968275"/>
                <a:gd name="connsiteY10" fmla="*/ 2158738 h 6188837"/>
                <a:gd name="connsiteX11" fmla="*/ 6223558 w 6968275"/>
                <a:gd name="connsiteY11" fmla="*/ 2224726 h 6188837"/>
                <a:gd name="connsiteX12" fmla="*/ 6110436 w 6968275"/>
                <a:gd name="connsiteY12" fmla="*/ 2121031 h 6188837"/>
                <a:gd name="connsiteX13" fmla="*/ 5978461 w 6968275"/>
                <a:gd name="connsiteY13" fmla="*/ 1932495 h 6188837"/>
                <a:gd name="connsiteX14" fmla="*/ 5978461 w 6968275"/>
                <a:gd name="connsiteY14" fmla="*/ 1715679 h 6188837"/>
                <a:gd name="connsiteX15" fmla="*/ 6006741 w 6968275"/>
                <a:gd name="connsiteY15" fmla="*/ 1668545 h 6188837"/>
                <a:gd name="connsiteX16" fmla="*/ 5799351 w 6968275"/>
                <a:gd name="connsiteY16" fmla="*/ 1593130 h 6188837"/>
                <a:gd name="connsiteX17" fmla="*/ 5478840 w 6968275"/>
                <a:gd name="connsiteY17" fmla="*/ 1244338 h 6188837"/>
                <a:gd name="connsiteX18" fmla="*/ 5393999 w 6968275"/>
                <a:gd name="connsiteY18" fmla="*/ 1102936 h 6188837"/>
                <a:gd name="connsiteX19" fmla="*/ 5233743 w 6968275"/>
                <a:gd name="connsiteY19" fmla="*/ 1074656 h 6188837"/>
                <a:gd name="connsiteX20" fmla="*/ 5148902 w 6968275"/>
                <a:gd name="connsiteY20" fmla="*/ 1310326 h 6188837"/>
                <a:gd name="connsiteX21" fmla="*/ 4988646 w 6968275"/>
                <a:gd name="connsiteY21" fmla="*/ 1084083 h 6188837"/>
                <a:gd name="connsiteX22" fmla="*/ 4439932 w 6968275"/>
                <a:gd name="connsiteY22" fmla="*/ 1125337 h 6188837"/>
                <a:gd name="connsiteX23" fmla="*/ 4041206 w 6968275"/>
                <a:gd name="connsiteY23" fmla="*/ 205804 h 6188837"/>
                <a:gd name="connsiteX24" fmla="*/ 3885710 w 6968275"/>
                <a:gd name="connsiteY24" fmla="*/ 0 h 6188837"/>
                <a:gd name="connsiteX25" fmla="*/ 3546345 w 6968275"/>
                <a:gd name="connsiteY25" fmla="*/ 311085 h 6188837"/>
                <a:gd name="connsiteX26" fmla="*/ 0 w 6968275"/>
                <a:gd name="connsiteY26" fmla="*/ 339365 h 6188837"/>
                <a:gd name="connsiteX27" fmla="*/ 58428 w 6968275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6770312 w 6798593"/>
                <a:gd name="connsiteY7" fmla="*/ 2667786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562922 w 6798593"/>
                <a:gd name="connsiteY9" fmla="*/ 2196446 h 6188837"/>
                <a:gd name="connsiteX10" fmla="*/ 6421520 w 6798593"/>
                <a:gd name="connsiteY10" fmla="*/ 2158738 h 6188837"/>
                <a:gd name="connsiteX11" fmla="*/ 6223558 w 6798593"/>
                <a:gd name="connsiteY11" fmla="*/ 2224726 h 6188837"/>
                <a:gd name="connsiteX12" fmla="*/ 6110436 w 6798593"/>
                <a:gd name="connsiteY12" fmla="*/ 2121031 h 6188837"/>
                <a:gd name="connsiteX13" fmla="*/ 5978461 w 6798593"/>
                <a:gd name="connsiteY13" fmla="*/ 1932495 h 6188837"/>
                <a:gd name="connsiteX14" fmla="*/ 5978461 w 6798593"/>
                <a:gd name="connsiteY14" fmla="*/ 1715679 h 6188837"/>
                <a:gd name="connsiteX15" fmla="*/ 6006741 w 6798593"/>
                <a:gd name="connsiteY15" fmla="*/ 1668545 h 6188837"/>
                <a:gd name="connsiteX16" fmla="*/ 5799351 w 6798593"/>
                <a:gd name="connsiteY16" fmla="*/ 1593130 h 6188837"/>
                <a:gd name="connsiteX17" fmla="*/ 5478840 w 6798593"/>
                <a:gd name="connsiteY17" fmla="*/ 1244338 h 6188837"/>
                <a:gd name="connsiteX18" fmla="*/ 5393999 w 6798593"/>
                <a:gd name="connsiteY18" fmla="*/ 1102936 h 6188837"/>
                <a:gd name="connsiteX19" fmla="*/ 5233743 w 6798593"/>
                <a:gd name="connsiteY19" fmla="*/ 1074656 h 6188837"/>
                <a:gd name="connsiteX20" fmla="*/ 5148902 w 6798593"/>
                <a:gd name="connsiteY20" fmla="*/ 1310326 h 6188837"/>
                <a:gd name="connsiteX21" fmla="*/ 4988646 w 6798593"/>
                <a:gd name="connsiteY21" fmla="*/ 1084083 h 6188837"/>
                <a:gd name="connsiteX22" fmla="*/ 4439932 w 6798593"/>
                <a:gd name="connsiteY22" fmla="*/ 1125337 h 6188837"/>
                <a:gd name="connsiteX23" fmla="*/ 4041206 w 6798593"/>
                <a:gd name="connsiteY23" fmla="*/ 205804 h 6188837"/>
                <a:gd name="connsiteX24" fmla="*/ 3885710 w 6798593"/>
                <a:gd name="connsiteY24" fmla="*/ 0 h 6188837"/>
                <a:gd name="connsiteX25" fmla="*/ 3546345 w 6798593"/>
                <a:gd name="connsiteY25" fmla="*/ 311085 h 6188837"/>
                <a:gd name="connsiteX26" fmla="*/ 0 w 6798593"/>
                <a:gd name="connsiteY26" fmla="*/ 339365 h 6188837"/>
                <a:gd name="connsiteX27" fmla="*/ 58428 w 6798593"/>
                <a:gd name="connsiteY27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421520 w 6798593"/>
                <a:gd name="connsiteY9" fmla="*/ 2158738 h 6188837"/>
                <a:gd name="connsiteX10" fmla="*/ 6223558 w 6798593"/>
                <a:gd name="connsiteY10" fmla="*/ 2224726 h 6188837"/>
                <a:gd name="connsiteX11" fmla="*/ 6110436 w 6798593"/>
                <a:gd name="connsiteY11" fmla="*/ 2121031 h 6188837"/>
                <a:gd name="connsiteX12" fmla="*/ 5978461 w 6798593"/>
                <a:gd name="connsiteY12" fmla="*/ 1932495 h 6188837"/>
                <a:gd name="connsiteX13" fmla="*/ 5978461 w 6798593"/>
                <a:gd name="connsiteY13" fmla="*/ 1715679 h 6188837"/>
                <a:gd name="connsiteX14" fmla="*/ 6006741 w 6798593"/>
                <a:gd name="connsiteY14" fmla="*/ 1668545 h 6188837"/>
                <a:gd name="connsiteX15" fmla="*/ 5799351 w 6798593"/>
                <a:gd name="connsiteY15" fmla="*/ 1593130 h 6188837"/>
                <a:gd name="connsiteX16" fmla="*/ 5478840 w 6798593"/>
                <a:gd name="connsiteY16" fmla="*/ 1244338 h 6188837"/>
                <a:gd name="connsiteX17" fmla="*/ 5393999 w 6798593"/>
                <a:gd name="connsiteY17" fmla="*/ 1102936 h 6188837"/>
                <a:gd name="connsiteX18" fmla="*/ 5233743 w 6798593"/>
                <a:gd name="connsiteY18" fmla="*/ 1074656 h 6188837"/>
                <a:gd name="connsiteX19" fmla="*/ 5148902 w 6798593"/>
                <a:gd name="connsiteY19" fmla="*/ 1310326 h 6188837"/>
                <a:gd name="connsiteX20" fmla="*/ 4988646 w 6798593"/>
                <a:gd name="connsiteY20" fmla="*/ 1084083 h 6188837"/>
                <a:gd name="connsiteX21" fmla="*/ 4439932 w 6798593"/>
                <a:gd name="connsiteY21" fmla="*/ 1125337 h 6188837"/>
                <a:gd name="connsiteX22" fmla="*/ 4041206 w 6798593"/>
                <a:gd name="connsiteY22" fmla="*/ 205804 h 6188837"/>
                <a:gd name="connsiteX23" fmla="*/ 3885710 w 6798593"/>
                <a:gd name="connsiteY23" fmla="*/ 0 h 6188837"/>
                <a:gd name="connsiteX24" fmla="*/ 3546345 w 6798593"/>
                <a:gd name="connsiteY24" fmla="*/ 311085 h 6188837"/>
                <a:gd name="connsiteX25" fmla="*/ 0 w 6798593"/>
                <a:gd name="connsiteY25" fmla="*/ 339365 h 6188837"/>
                <a:gd name="connsiteX26" fmla="*/ 58428 w 6798593"/>
                <a:gd name="connsiteY26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223558 w 6798593"/>
                <a:gd name="connsiteY9" fmla="*/ 2224726 h 6188837"/>
                <a:gd name="connsiteX10" fmla="*/ 6110436 w 6798593"/>
                <a:gd name="connsiteY10" fmla="*/ 2121031 h 6188837"/>
                <a:gd name="connsiteX11" fmla="*/ 5978461 w 6798593"/>
                <a:gd name="connsiteY11" fmla="*/ 1932495 h 6188837"/>
                <a:gd name="connsiteX12" fmla="*/ 5978461 w 6798593"/>
                <a:gd name="connsiteY12" fmla="*/ 1715679 h 6188837"/>
                <a:gd name="connsiteX13" fmla="*/ 6006741 w 6798593"/>
                <a:gd name="connsiteY13" fmla="*/ 1668545 h 6188837"/>
                <a:gd name="connsiteX14" fmla="*/ 5799351 w 6798593"/>
                <a:gd name="connsiteY14" fmla="*/ 1593130 h 6188837"/>
                <a:gd name="connsiteX15" fmla="*/ 5478840 w 6798593"/>
                <a:gd name="connsiteY15" fmla="*/ 1244338 h 6188837"/>
                <a:gd name="connsiteX16" fmla="*/ 5393999 w 6798593"/>
                <a:gd name="connsiteY16" fmla="*/ 1102936 h 6188837"/>
                <a:gd name="connsiteX17" fmla="*/ 5233743 w 6798593"/>
                <a:gd name="connsiteY17" fmla="*/ 1074656 h 6188837"/>
                <a:gd name="connsiteX18" fmla="*/ 5148902 w 6798593"/>
                <a:gd name="connsiteY18" fmla="*/ 1310326 h 6188837"/>
                <a:gd name="connsiteX19" fmla="*/ 4988646 w 6798593"/>
                <a:gd name="connsiteY19" fmla="*/ 1084083 h 6188837"/>
                <a:gd name="connsiteX20" fmla="*/ 4439932 w 6798593"/>
                <a:gd name="connsiteY20" fmla="*/ 1125337 h 6188837"/>
                <a:gd name="connsiteX21" fmla="*/ 4041206 w 6798593"/>
                <a:gd name="connsiteY21" fmla="*/ 205804 h 6188837"/>
                <a:gd name="connsiteX22" fmla="*/ 3885710 w 6798593"/>
                <a:gd name="connsiteY22" fmla="*/ 0 h 6188837"/>
                <a:gd name="connsiteX23" fmla="*/ 3546345 w 6798593"/>
                <a:gd name="connsiteY23" fmla="*/ 311085 h 6188837"/>
                <a:gd name="connsiteX24" fmla="*/ 0 w 6798593"/>
                <a:gd name="connsiteY24" fmla="*/ 339365 h 6188837"/>
                <a:gd name="connsiteX25" fmla="*/ 58428 w 6798593"/>
                <a:gd name="connsiteY25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6110436 w 6798593"/>
                <a:gd name="connsiteY9" fmla="*/ 2121031 h 6188837"/>
                <a:gd name="connsiteX10" fmla="*/ 5978461 w 6798593"/>
                <a:gd name="connsiteY10" fmla="*/ 1932495 h 6188837"/>
                <a:gd name="connsiteX11" fmla="*/ 5978461 w 6798593"/>
                <a:gd name="connsiteY11" fmla="*/ 1715679 h 6188837"/>
                <a:gd name="connsiteX12" fmla="*/ 6006741 w 6798593"/>
                <a:gd name="connsiteY12" fmla="*/ 1668545 h 6188837"/>
                <a:gd name="connsiteX13" fmla="*/ 5799351 w 6798593"/>
                <a:gd name="connsiteY13" fmla="*/ 1593130 h 6188837"/>
                <a:gd name="connsiteX14" fmla="*/ 5478840 w 6798593"/>
                <a:gd name="connsiteY14" fmla="*/ 1244338 h 6188837"/>
                <a:gd name="connsiteX15" fmla="*/ 5393999 w 6798593"/>
                <a:gd name="connsiteY15" fmla="*/ 1102936 h 6188837"/>
                <a:gd name="connsiteX16" fmla="*/ 5233743 w 6798593"/>
                <a:gd name="connsiteY16" fmla="*/ 1074656 h 6188837"/>
                <a:gd name="connsiteX17" fmla="*/ 5148902 w 6798593"/>
                <a:gd name="connsiteY17" fmla="*/ 1310326 h 6188837"/>
                <a:gd name="connsiteX18" fmla="*/ 4988646 w 6798593"/>
                <a:gd name="connsiteY18" fmla="*/ 1084083 h 6188837"/>
                <a:gd name="connsiteX19" fmla="*/ 4439932 w 6798593"/>
                <a:gd name="connsiteY19" fmla="*/ 1125337 h 6188837"/>
                <a:gd name="connsiteX20" fmla="*/ 4041206 w 6798593"/>
                <a:gd name="connsiteY20" fmla="*/ 205804 h 6188837"/>
                <a:gd name="connsiteX21" fmla="*/ 3885710 w 6798593"/>
                <a:gd name="connsiteY21" fmla="*/ 0 h 6188837"/>
                <a:gd name="connsiteX22" fmla="*/ 3546345 w 6798593"/>
                <a:gd name="connsiteY22" fmla="*/ 311085 h 6188837"/>
                <a:gd name="connsiteX23" fmla="*/ 0 w 6798593"/>
                <a:gd name="connsiteY23" fmla="*/ 339365 h 6188837"/>
                <a:gd name="connsiteX24" fmla="*/ 58428 w 6798593"/>
                <a:gd name="connsiteY24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932495 h 6188837"/>
                <a:gd name="connsiteX10" fmla="*/ 5978461 w 6798593"/>
                <a:gd name="connsiteY10" fmla="*/ 1715679 h 6188837"/>
                <a:gd name="connsiteX11" fmla="*/ 6006741 w 6798593"/>
                <a:gd name="connsiteY11" fmla="*/ 1668545 h 6188837"/>
                <a:gd name="connsiteX12" fmla="*/ 5799351 w 6798593"/>
                <a:gd name="connsiteY12" fmla="*/ 1593130 h 6188837"/>
                <a:gd name="connsiteX13" fmla="*/ 5478840 w 6798593"/>
                <a:gd name="connsiteY13" fmla="*/ 1244338 h 6188837"/>
                <a:gd name="connsiteX14" fmla="*/ 5393999 w 6798593"/>
                <a:gd name="connsiteY14" fmla="*/ 1102936 h 6188837"/>
                <a:gd name="connsiteX15" fmla="*/ 5233743 w 6798593"/>
                <a:gd name="connsiteY15" fmla="*/ 1074656 h 6188837"/>
                <a:gd name="connsiteX16" fmla="*/ 5148902 w 6798593"/>
                <a:gd name="connsiteY16" fmla="*/ 1310326 h 6188837"/>
                <a:gd name="connsiteX17" fmla="*/ 4988646 w 6798593"/>
                <a:gd name="connsiteY17" fmla="*/ 1084083 h 6188837"/>
                <a:gd name="connsiteX18" fmla="*/ 4439932 w 6798593"/>
                <a:gd name="connsiteY18" fmla="*/ 1125337 h 6188837"/>
                <a:gd name="connsiteX19" fmla="*/ 4041206 w 6798593"/>
                <a:gd name="connsiteY19" fmla="*/ 205804 h 6188837"/>
                <a:gd name="connsiteX20" fmla="*/ 3885710 w 6798593"/>
                <a:gd name="connsiteY20" fmla="*/ 0 h 6188837"/>
                <a:gd name="connsiteX21" fmla="*/ 3546345 w 6798593"/>
                <a:gd name="connsiteY21" fmla="*/ 311085 h 6188837"/>
                <a:gd name="connsiteX22" fmla="*/ 0 w 6798593"/>
                <a:gd name="connsiteY22" fmla="*/ 339365 h 6188837"/>
                <a:gd name="connsiteX23" fmla="*/ 58428 w 6798593"/>
                <a:gd name="connsiteY23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6713751 w 6798593"/>
                <a:gd name="connsiteY8" fmla="*/ 2337848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978461 w 6798593"/>
                <a:gd name="connsiteY9" fmla="*/ 1715679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6006741 w 6798593"/>
                <a:gd name="connsiteY10" fmla="*/ 1668545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43366 w 6798593"/>
                <a:gd name="connsiteY10" fmla="*/ 165949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439932 w 6798593"/>
                <a:gd name="connsiteY17" fmla="*/ 1125337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88646 w 6798593"/>
                <a:gd name="connsiteY16" fmla="*/ 1084083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39520 w 6798593"/>
                <a:gd name="connsiteY17" fmla="*/ 1161551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889057 w 6798593"/>
                <a:gd name="connsiteY16" fmla="*/ 1337580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943378 w 6798593"/>
                <a:gd name="connsiteY16" fmla="*/ 1437168 h 6188837"/>
                <a:gd name="connsiteX17" fmla="*/ 4548574 w 6798593"/>
                <a:gd name="connsiteY17" fmla="*/ 1261139 h 6188837"/>
                <a:gd name="connsiteX18" fmla="*/ 4041206 w 6798593"/>
                <a:gd name="connsiteY18" fmla="*/ 205804 h 6188837"/>
                <a:gd name="connsiteX19" fmla="*/ 3885710 w 6798593"/>
                <a:gd name="connsiteY19" fmla="*/ 0 h 6188837"/>
                <a:gd name="connsiteX20" fmla="*/ 3546345 w 6798593"/>
                <a:gd name="connsiteY20" fmla="*/ 311085 h 6188837"/>
                <a:gd name="connsiteX21" fmla="*/ 0 w 6798593"/>
                <a:gd name="connsiteY21" fmla="*/ 339365 h 6188837"/>
                <a:gd name="connsiteX22" fmla="*/ 58428 w 6798593"/>
                <a:gd name="connsiteY22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48902 w 6798593"/>
                <a:gd name="connsiteY15" fmla="*/ 131032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233743 w 6798593"/>
                <a:gd name="connsiteY14" fmla="*/ 1074656 h 6188837"/>
                <a:gd name="connsiteX15" fmla="*/ 5139848 w 6798593"/>
                <a:gd name="connsiteY15" fmla="*/ 1545716 h 6188837"/>
                <a:gd name="connsiteX16" fmla="*/ 4548574 w 6798593"/>
                <a:gd name="connsiteY16" fmla="*/ 1261139 h 6188837"/>
                <a:gd name="connsiteX17" fmla="*/ 4041206 w 6798593"/>
                <a:gd name="connsiteY17" fmla="*/ 205804 h 6188837"/>
                <a:gd name="connsiteX18" fmla="*/ 3885710 w 6798593"/>
                <a:gd name="connsiteY18" fmla="*/ 0 h 6188837"/>
                <a:gd name="connsiteX19" fmla="*/ 3546345 w 6798593"/>
                <a:gd name="connsiteY19" fmla="*/ 311085 h 6188837"/>
                <a:gd name="connsiteX20" fmla="*/ 0 w 6798593"/>
                <a:gd name="connsiteY20" fmla="*/ 339365 h 6188837"/>
                <a:gd name="connsiteX21" fmla="*/ 58428 w 6798593"/>
                <a:gd name="connsiteY21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93999 w 6798593"/>
                <a:gd name="connsiteY13" fmla="*/ 1102936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78840 w 6798593"/>
                <a:gd name="connsiteY12" fmla="*/ 1244338 h 6188837"/>
                <a:gd name="connsiteX13" fmla="*/ 5330625 w 6798593"/>
                <a:gd name="connsiteY13" fmla="*/ 1238738 h 6188837"/>
                <a:gd name="connsiteX14" fmla="*/ 5139848 w 6798593"/>
                <a:gd name="connsiteY14" fmla="*/ 1545716 h 6188837"/>
                <a:gd name="connsiteX15" fmla="*/ 4548574 w 6798593"/>
                <a:gd name="connsiteY15" fmla="*/ 1261139 h 6188837"/>
                <a:gd name="connsiteX16" fmla="*/ 4041206 w 6798593"/>
                <a:gd name="connsiteY16" fmla="*/ 205804 h 6188837"/>
                <a:gd name="connsiteX17" fmla="*/ 3885710 w 6798593"/>
                <a:gd name="connsiteY17" fmla="*/ 0 h 6188837"/>
                <a:gd name="connsiteX18" fmla="*/ 3546345 w 6798593"/>
                <a:gd name="connsiteY18" fmla="*/ 311085 h 6188837"/>
                <a:gd name="connsiteX19" fmla="*/ 0 w 6798593"/>
                <a:gd name="connsiteY19" fmla="*/ 339365 h 6188837"/>
                <a:gd name="connsiteX20" fmla="*/ 58428 w 6798593"/>
                <a:gd name="connsiteY20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330625 w 6798593"/>
                <a:gd name="connsiteY12" fmla="*/ 1238738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58428 w 6798593"/>
                <a:gd name="connsiteY0" fmla="*/ 6174557 h 6188837"/>
                <a:gd name="connsiteX1" fmla="*/ 49374 w 6798593"/>
                <a:gd name="connsiteY1" fmla="*/ 6188837 h 6188837"/>
                <a:gd name="connsiteX2" fmla="*/ 2781655 w 6798593"/>
                <a:gd name="connsiteY2" fmla="*/ 6174557 h 6188837"/>
                <a:gd name="connsiteX3" fmla="*/ 4536160 w 6798593"/>
                <a:gd name="connsiteY3" fmla="*/ 5740924 h 6188837"/>
                <a:gd name="connsiteX4" fmla="*/ 6798593 w 6798593"/>
                <a:gd name="connsiteY4" fmla="*/ 5703217 h 6188837"/>
                <a:gd name="connsiteX5" fmla="*/ 6771432 w 6798593"/>
                <a:gd name="connsiteY5" fmla="*/ 4844724 h 6188837"/>
                <a:gd name="connsiteX6" fmla="*/ 4433304 w 6798593"/>
                <a:gd name="connsiteY6" fmla="*/ 4853778 h 6188837"/>
                <a:gd name="connsiteX7" fmla="*/ 4325876 w 6798593"/>
                <a:gd name="connsiteY7" fmla="*/ 4777243 h 6188837"/>
                <a:gd name="connsiteX8" fmla="*/ 5355731 w 6798593"/>
                <a:gd name="connsiteY8" fmla="*/ 2917270 h 6188837"/>
                <a:gd name="connsiteX9" fmla="*/ 5806445 w 6798593"/>
                <a:gd name="connsiteY9" fmla="*/ 2032550 h 6188837"/>
                <a:gd name="connsiteX10" fmla="*/ 5925260 w 6798593"/>
                <a:gd name="connsiteY10" fmla="*/ 1632332 h 6188837"/>
                <a:gd name="connsiteX11" fmla="*/ 5799351 w 6798593"/>
                <a:gd name="connsiteY11" fmla="*/ 1593130 h 6188837"/>
                <a:gd name="connsiteX12" fmla="*/ 5439266 w 6798593"/>
                <a:gd name="connsiteY12" fmla="*/ 1184417 h 6188837"/>
                <a:gd name="connsiteX13" fmla="*/ 5139848 w 6798593"/>
                <a:gd name="connsiteY13" fmla="*/ 1545716 h 6188837"/>
                <a:gd name="connsiteX14" fmla="*/ 4548574 w 6798593"/>
                <a:gd name="connsiteY14" fmla="*/ 1261139 h 6188837"/>
                <a:gd name="connsiteX15" fmla="*/ 4041206 w 6798593"/>
                <a:gd name="connsiteY15" fmla="*/ 205804 h 6188837"/>
                <a:gd name="connsiteX16" fmla="*/ 3885710 w 6798593"/>
                <a:gd name="connsiteY16" fmla="*/ 0 h 6188837"/>
                <a:gd name="connsiteX17" fmla="*/ 3546345 w 6798593"/>
                <a:gd name="connsiteY17" fmla="*/ 311085 h 6188837"/>
                <a:gd name="connsiteX18" fmla="*/ 0 w 6798593"/>
                <a:gd name="connsiteY18" fmla="*/ 339365 h 6188837"/>
                <a:gd name="connsiteX19" fmla="*/ 58428 w 6798593"/>
                <a:gd name="connsiteY19" fmla="*/ 6174557 h 6188837"/>
                <a:gd name="connsiteX0" fmla="*/ 0 w 7355801"/>
                <a:gd name="connsiteY0" fmla="*/ 6210771 h 6210771"/>
                <a:gd name="connsiteX1" fmla="*/ 606582 w 7355801"/>
                <a:gd name="connsiteY1" fmla="*/ 6188837 h 6210771"/>
                <a:gd name="connsiteX2" fmla="*/ 3338863 w 7355801"/>
                <a:gd name="connsiteY2" fmla="*/ 6174557 h 6210771"/>
                <a:gd name="connsiteX3" fmla="*/ 5093368 w 7355801"/>
                <a:gd name="connsiteY3" fmla="*/ 5740924 h 6210771"/>
                <a:gd name="connsiteX4" fmla="*/ 7355801 w 7355801"/>
                <a:gd name="connsiteY4" fmla="*/ 5703217 h 6210771"/>
                <a:gd name="connsiteX5" fmla="*/ 7328640 w 7355801"/>
                <a:gd name="connsiteY5" fmla="*/ 4844724 h 6210771"/>
                <a:gd name="connsiteX6" fmla="*/ 4990512 w 7355801"/>
                <a:gd name="connsiteY6" fmla="*/ 4853778 h 6210771"/>
                <a:gd name="connsiteX7" fmla="*/ 4883084 w 7355801"/>
                <a:gd name="connsiteY7" fmla="*/ 4777243 h 6210771"/>
                <a:gd name="connsiteX8" fmla="*/ 5912939 w 7355801"/>
                <a:gd name="connsiteY8" fmla="*/ 2917270 h 6210771"/>
                <a:gd name="connsiteX9" fmla="*/ 6363653 w 7355801"/>
                <a:gd name="connsiteY9" fmla="*/ 2032550 h 6210771"/>
                <a:gd name="connsiteX10" fmla="*/ 6482468 w 7355801"/>
                <a:gd name="connsiteY10" fmla="*/ 1632332 h 6210771"/>
                <a:gd name="connsiteX11" fmla="*/ 6356559 w 7355801"/>
                <a:gd name="connsiteY11" fmla="*/ 1593130 h 6210771"/>
                <a:gd name="connsiteX12" fmla="*/ 5996474 w 7355801"/>
                <a:gd name="connsiteY12" fmla="*/ 1184417 h 6210771"/>
                <a:gd name="connsiteX13" fmla="*/ 5697056 w 7355801"/>
                <a:gd name="connsiteY13" fmla="*/ 1545716 h 6210771"/>
                <a:gd name="connsiteX14" fmla="*/ 5105782 w 7355801"/>
                <a:gd name="connsiteY14" fmla="*/ 1261139 h 6210771"/>
                <a:gd name="connsiteX15" fmla="*/ 4598414 w 7355801"/>
                <a:gd name="connsiteY15" fmla="*/ 205804 h 6210771"/>
                <a:gd name="connsiteX16" fmla="*/ 4442918 w 7355801"/>
                <a:gd name="connsiteY16" fmla="*/ 0 h 6210771"/>
                <a:gd name="connsiteX17" fmla="*/ 4103553 w 7355801"/>
                <a:gd name="connsiteY17" fmla="*/ 311085 h 6210771"/>
                <a:gd name="connsiteX18" fmla="*/ 557208 w 7355801"/>
                <a:gd name="connsiteY18" fmla="*/ 339365 h 6210771"/>
                <a:gd name="connsiteX19" fmla="*/ 0 w 7355801"/>
                <a:gd name="connsiteY19" fmla="*/ 6210771 h 6210771"/>
                <a:gd name="connsiteX0" fmla="*/ 263297 w 7619098"/>
                <a:gd name="connsiteY0" fmla="*/ 6210771 h 6210771"/>
                <a:gd name="connsiteX1" fmla="*/ 869879 w 7619098"/>
                <a:gd name="connsiteY1" fmla="*/ 6188837 h 6210771"/>
                <a:gd name="connsiteX2" fmla="*/ 3602160 w 7619098"/>
                <a:gd name="connsiteY2" fmla="*/ 6174557 h 6210771"/>
                <a:gd name="connsiteX3" fmla="*/ 5356665 w 7619098"/>
                <a:gd name="connsiteY3" fmla="*/ 5740924 h 6210771"/>
                <a:gd name="connsiteX4" fmla="*/ 7619098 w 7619098"/>
                <a:gd name="connsiteY4" fmla="*/ 5703217 h 6210771"/>
                <a:gd name="connsiteX5" fmla="*/ 7591937 w 7619098"/>
                <a:gd name="connsiteY5" fmla="*/ 4844724 h 6210771"/>
                <a:gd name="connsiteX6" fmla="*/ 5253809 w 7619098"/>
                <a:gd name="connsiteY6" fmla="*/ 4853778 h 6210771"/>
                <a:gd name="connsiteX7" fmla="*/ 5146381 w 7619098"/>
                <a:gd name="connsiteY7" fmla="*/ 4777243 h 6210771"/>
                <a:gd name="connsiteX8" fmla="*/ 6176236 w 7619098"/>
                <a:gd name="connsiteY8" fmla="*/ 2917270 h 6210771"/>
                <a:gd name="connsiteX9" fmla="*/ 6626950 w 7619098"/>
                <a:gd name="connsiteY9" fmla="*/ 2032550 h 6210771"/>
                <a:gd name="connsiteX10" fmla="*/ 6745765 w 7619098"/>
                <a:gd name="connsiteY10" fmla="*/ 1632332 h 6210771"/>
                <a:gd name="connsiteX11" fmla="*/ 6619856 w 7619098"/>
                <a:gd name="connsiteY11" fmla="*/ 1593130 h 6210771"/>
                <a:gd name="connsiteX12" fmla="*/ 6259771 w 7619098"/>
                <a:gd name="connsiteY12" fmla="*/ 1184417 h 6210771"/>
                <a:gd name="connsiteX13" fmla="*/ 5960353 w 7619098"/>
                <a:gd name="connsiteY13" fmla="*/ 1545716 h 6210771"/>
                <a:gd name="connsiteX14" fmla="*/ 5369079 w 7619098"/>
                <a:gd name="connsiteY14" fmla="*/ 1261139 h 6210771"/>
                <a:gd name="connsiteX15" fmla="*/ 4861711 w 7619098"/>
                <a:gd name="connsiteY15" fmla="*/ 205804 h 6210771"/>
                <a:gd name="connsiteX16" fmla="*/ 4706215 w 7619098"/>
                <a:gd name="connsiteY16" fmla="*/ 0 h 6210771"/>
                <a:gd name="connsiteX17" fmla="*/ 4366850 w 7619098"/>
                <a:gd name="connsiteY17" fmla="*/ 311085 h 6210771"/>
                <a:gd name="connsiteX18" fmla="*/ 820505 w 7619098"/>
                <a:gd name="connsiteY18" fmla="*/ 339365 h 6210771"/>
                <a:gd name="connsiteX19" fmla="*/ 0 w 7619098"/>
                <a:gd name="connsiteY19" fmla="*/ 5511135 h 6210771"/>
                <a:gd name="connsiteX20" fmla="*/ 263297 w 7619098"/>
                <a:gd name="connsiteY20" fmla="*/ 6210771 h 6210771"/>
                <a:gd name="connsiteX0" fmla="*/ 1127534 w 8483335"/>
                <a:gd name="connsiteY0" fmla="*/ 6210771 h 6210771"/>
                <a:gd name="connsiteX1" fmla="*/ 1734116 w 8483335"/>
                <a:gd name="connsiteY1" fmla="*/ 6188837 h 6210771"/>
                <a:gd name="connsiteX2" fmla="*/ 4466397 w 8483335"/>
                <a:gd name="connsiteY2" fmla="*/ 6174557 h 6210771"/>
                <a:gd name="connsiteX3" fmla="*/ 6220902 w 8483335"/>
                <a:gd name="connsiteY3" fmla="*/ 5740924 h 6210771"/>
                <a:gd name="connsiteX4" fmla="*/ 8483335 w 8483335"/>
                <a:gd name="connsiteY4" fmla="*/ 5703217 h 6210771"/>
                <a:gd name="connsiteX5" fmla="*/ 8456174 w 8483335"/>
                <a:gd name="connsiteY5" fmla="*/ 4844724 h 6210771"/>
                <a:gd name="connsiteX6" fmla="*/ 6118046 w 8483335"/>
                <a:gd name="connsiteY6" fmla="*/ 4853778 h 6210771"/>
                <a:gd name="connsiteX7" fmla="*/ 6010618 w 8483335"/>
                <a:gd name="connsiteY7" fmla="*/ 4777243 h 6210771"/>
                <a:gd name="connsiteX8" fmla="*/ 7040473 w 8483335"/>
                <a:gd name="connsiteY8" fmla="*/ 2917270 h 6210771"/>
                <a:gd name="connsiteX9" fmla="*/ 7491187 w 8483335"/>
                <a:gd name="connsiteY9" fmla="*/ 2032550 h 6210771"/>
                <a:gd name="connsiteX10" fmla="*/ 7610002 w 8483335"/>
                <a:gd name="connsiteY10" fmla="*/ 1632332 h 6210771"/>
                <a:gd name="connsiteX11" fmla="*/ 7484093 w 8483335"/>
                <a:gd name="connsiteY11" fmla="*/ 1593130 h 6210771"/>
                <a:gd name="connsiteX12" fmla="*/ 7124008 w 8483335"/>
                <a:gd name="connsiteY12" fmla="*/ 1184417 h 6210771"/>
                <a:gd name="connsiteX13" fmla="*/ 6824590 w 8483335"/>
                <a:gd name="connsiteY13" fmla="*/ 1545716 h 6210771"/>
                <a:gd name="connsiteX14" fmla="*/ 6233316 w 8483335"/>
                <a:gd name="connsiteY14" fmla="*/ 1261139 h 6210771"/>
                <a:gd name="connsiteX15" fmla="*/ 5725948 w 8483335"/>
                <a:gd name="connsiteY15" fmla="*/ 205804 h 6210771"/>
                <a:gd name="connsiteX16" fmla="*/ 5570452 w 8483335"/>
                <a:gd name="connsiteY16" fmla="*/ 0 h 6210771"/>
                <a:gd name="connsiteX17" fmla="*/ 5231087 w 8483335"/>
                <a:gd name="connsiteY17" fmla="*/ 311085 h 6210771"/>
                <a:gd name="connsiteX18" fmla="*/ 1684742 w 8483335"/>
                <a:gd name="connsiteY18" fmla="*/ 339365 h 6210771"/>
                <a:gd name="connsiteX19" fmla="*/ 13211 w 8483335"/>
                <a:gd name="connsiteY19" fmla="*/ 4198382 h 6210771"/>
                <a:gd name="connsiteX20" fmla="*/ 864237 w 8483335"/>
                <a:gd name="connsiteY20" fmla="*/ 5511135 h 6210771"/>
                <a:gd name="connsiteX21" fmla="*/ 1127534 w 8483335"/>
                <a:gd name="connsiteY21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558047 w 8913848"/>
                <a:gd name="connsiteY0" fmla="*/ 6210771 h 6210771"/>
                <a:gd name="connsiteX1" fmla="*/ 2164629 w 8913848"/>
                <a:gd name="connsiteY1" fmla="*/ 6188837 h 6210771"/>
                <a:gd name="connsiteX2" fmla="*/ 4896910 w 8913848"/>
                <a:gd name="connsiteY2" fmla="*/ 6174557 h 6210771"/>
                <a:gd name="connsiteX3" fmla="*/ 6651415 w 8913848"/>
                <a:gd name="connsiteY3" fmla="*/ 5740924 h 6210771"/>
                <a:gd name="connsiteX4" fmla="*/ 8913848 w 8913848"/>
                <a:gd name="connsiteY4" fmla="*/ 5703217 h 6210771"/>
                <a:gd name="connsiteX5" fmla="*/ 8886687 w 8913848"/>
                <a:gd name="connsiteY5" fmla="*/ 4844724 h 6210771"/>
                <a:gd name="connsiteX6" fmla="*/ 6548559 w 8913848"/>
                <a:gd name="connsiteY6" fmla="*/ 4853778 h 6210771"/>
                <a:gd name="connsiteX7" fmla="*/ 6441131 w 8913848"/>
                <a:gd name="connsiteY7" fmla="*/ 4777243 h 6210771"/>
                <a:gd name="connsiteX8" fmla="*/ 7470986 w 8913848"/>
                <a:gd name="connsiteY8" fmla="*/ 2917270 h 6210771"/>
                <a:gd name="connsiteX9" fmla="*/ 7921700 w 8913848"/>
                <a:gd name="connsiteY9" fmla="*/ 2032550 h 6210771"/>
                <a:gd name="connsiteX10" fmla="*/ 8040515 w 8913848"/>
                <a:gd name="connsiteY10" fmla="*/ 1632332 h 6210771"/>
                <a:gd name="connsiteX11" fmla="*/ 7914606 w 8913848"/>
                <a:gd name="connsiteY11" fmla="*/ 1593130 h 6210771"/>
                <a:gd name="connsiteX12" fmla="*/ 7554521 w 8913848"/>
                <a:gd name="connsiteY12" fmla="*/ 1184417 h 6210771"/>
                <a:gd name="connsiteX13" fmla="*/ 7255103 w 8913848"/>
                <a:gd name="connsiteY13" fmla="*/ 1545716 h 6210771"/>
                <a:gd name="connsiteX14" fmla="*/ 6663829 w 8913848"/>
                <a:gd name="connsiteY14" fmla="*/ 1261139 h 6210771"/>
                <a:gd name="connsiteX15" fmla="*/ 6156461 w 8913848"/>
                <a:gd name="connsiteY15" fmla="*/ 205804 h 6210771"/>
                <a:gd name="connsiteX16" fmla="*/ 6000965 w 8913848"/>
                <a:gd name="connsiteY16" fmla="*/ 0 h 6210771"/>
                <a:gd name="connsiteX17" fmla="*/ 5661600 w 8913848"/>
                <a:gd name="connsiteY17" fmla="*/ 311085 h 6210771"/>
                <a:gd name="connsiteX18" fmla="*/ 2115255 w 8913848"/>
                <a:gd name="connsiteY18" fmla="*/ 339365 h 6210771"/>
                <a:gd name="connsiteX19" fmla="*/ 81587 w 8913848"/>
                <a:gd name="connsiteY19" fmla="*/ 3709495 h 6210771"/>
                <a:gd name="connsiteX20" fmla="*/ 443724 w 8913848"/>
                <a:gd name="connsiteY20" fmla="*/ 4198382 h 6210771"/>
                <a:gd name="connsiteX21" fmla="*/ 1294750 w 8913848"/>
                <a:gd name="connsiteY21" fmla="*/ 5511135 h 6210771"/>
                <a:gd name="connsiteX22" fmla="*/ 1558047 w 8913848"/>
                <a:gd name="connsiteY22" fmla="*/ 6210771 h 6210771"/>
                <a:gd name="connsiteX0" fmla="*/ 1488145 w 8843946"/>
                <a:gd name="connsiteY0" fmla="*/ 6210771 h 6210771"/>
                <a:gd name="connsiteX1" fmla="*/ 2094727 w 8843946"/>
                <a:gd name="connsiteY1" fmla="*/ 6188837 h 6210771"/>
                <a:gd name="connsiteX2" fmla="*/ 4827008 w 8843946"/>
                <a:gd name="connsiteY2" fmla="*/ 6174557 h 6210771"/>
                <a:gd name="connsiteX3" fmla="*/ 6581513 w 8843946"/>
                <a:gd name="connsiteY3" fmla="*/ 5740924 h 6210771"/>
                <a:gd name="connsiteX4" fmla="*/ 8843946 w 8843946"/>
                <a:gd name="connsiteY4" fmla="*/ 5703217 h 6210771"/>
                <a:gd name="connsiteX5" fmla="*/ 8816785 w 8843946"/>
                <a:gd name="connsiteY5" fmla="*/ 4844724 h 6210771"/>
                <a:gd name="connsiteX6" fmla="*/ 6478657 w 8843946"/>
                <a:gd name="connsiteY6" fmla="*/ 4853778 h 6210771"/>
                <a:gd name="connsiteX7" fmla="*/ 6371229 w 8843946"/>
                <a:gd name="connsiteY7" fmla="*/ 4777243 h 6210771"/>
                <a:gd name="connsiteX8" fmla="*/ 7401084 w 8843946"/>
                <a:gd name="connsiteY8" fmla="*/ 2917270 h 6210771"/>
                <a:gd name="connsiteX9" fmla="*/ 7851798 w 8843946"/>
                <a:gd name="connsiteY9" fmla="*/ 2032550 h 6210771"/>
                <a:gd name="connsiteX10" fmla="*/ 7970613 w 8843946"/>
                <a:gd name="connsiteY10" fmla="*/ 1632332 h 6210771"/>
                <a:gd name="connsiteX11" fmla="*/ 7844704 w 8843946"/>
                <a:gd name="connsiteY11" fmla="*/ 1593130 h 6210771"/>
                <a:gd name="connsiteX12" fmla="*/ 7484619 w 8843946"/>
                <a:gd name="connsiteY12" fmla="*/ 1184417 h 6210771"/>
                <a:gd name="connsiteX13" fmla="*/ 7185201 w 8843946"/>
                <a:gd name="connsiteY13" fmla="*/ 1545716 h 6210771"/>
                <a:gd name="connsiteX14" fmla="*/ 6593927 w 8843946"/>
                <a:gd name="connsiteY14" fmla="*/ 1261139 h 6210771"/>
                <a:gd name="connsiteX15" fmla="*/ 6086559 w 8843946"/>
                <a:gd name="connsiteY15" fmla="*/ 205804 h 6210771"/>
                <a:gd name="connsiteX16" fmla="*/ 5931063 w 8843946"/>
                <a:gd name="connsiteY16" fmla="*/ 0 h 6210771"/>
                <a:gd name="connsiteX17" fmla="*/ 5591698 w 8843946"/>
                <a:gd name="connsiteY17" fmla="*/ 311085 h 6210771"/>
                <a:gd name="connsiteX18" fmla="*/ 2045353 w 8843946"/>
                <a:gd name="connsiteY18" fmla="*/ 339365 h 6210771"/>
                <a:gd name="connsiteX19" fmla="*/ 11685 w 8843946"/>
                <a:gd name="connsiteY19" fmla="*/ 3709495 h 6210771"/>
                <a:gd name="connsiteX20" fmla="*/ 1224848 w 8843946"/>
                <a:gd name="connsiteY20" fmla="*/ 5511135 h 6210771"/>
                <a:gd name="connsiteX21" fmla="*/ 1488145 w 8843946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0 w 8832261"/>
                <a:gd name="connsiteY19" fmla="*/ 3709495 h 6210771"/>
                <a:gd name="connsiteX20" fmla="*/ 1213163 w 8832261"/>
                <a:gd name="connsiteY20" fmla="*/ 5511135 h 6210771"/>
                <a:gd name="connsiteX21" fmla="*/ 1476460 w 8832261"/>
                <a:gd name="connsiteY21" fmla="*/ 6210771 h 6210771"/>
                <a:gd name="connsiteX0" fmla="*/ 1485281 w 8841082"/>
                <a:gd name="connsiteY0" fmla="*/ 6210771 h 6210771"/>
                <a:gd name="connsiteX1" fmla="*/ 2091863 w 8841082"/>
                <a:gd name="connsiteY1" fmla="*/ 6188837 h 6210771"/>
                <a:gd name="connsiteX2" fmla="*/ 4824144 w 8841082"/>
                <a:gd name="connsiteY2" fmla="*/ 6174557 h 6210771"/>
                <a:gd name="connsiteX3" fmla="*/ 6578649 w 8841082"/>
                <a:gd name="connsiteY3" fmla="*/ 5740924 h 6210771"/>
                <a:gd name="connsiteX4" fmla="*/ 8841082 w 8841082"/>
                <a:gd name="connsiteY4" fmla="*/ 5703217 h 6210771"/>
                <a:gd name="connsiteX5" fmla="*/ 8813921 w 8841082"/>
                <a:gd name="connsiteY5" fmla="*/ 4844724 h 6210771"/>
                <a:gd name="connsiteX6" fmla="*/ 6475793 w 8841082"/>
                <a:gd name="connsiteY6" fmla="*/ 4853778 h 6210771"/>
                <a:gd name="connsiteX7" fmla="*/ 6368365 w 8841082"/>
                <a:gd name="connsiteY7" fmla="*/ 4777243 h 6210771"/>
                <a:gd name="connsiteX8" fmla="*/ 7398220 w 8841082"/>
                <a:gd name="connsiteY8" fmla="*/ 2917270 h 6210771"/>
                <a:gd name="connsiteX9" fmla="*/ 7848934 w 8841082"/>
                <a:gd name="connsiteY9" fmla="*/ 2032550 h 6210771"/>
                <a:gd name="connsiteX10" fmla="*/ 7967749 w 8841082"/>
                <a:gd name="connsiteY10" fmla="*/ 1632332 h 6210771"/>
                <a:gd name="connsiteX11" fmla="*/ 7841840 w 8841082"/>
                <a:gd name="connsiteY11" fmla="*/ 1593130 h 6210771"/>
                <a:gd name="connsiteX12" fmla="*/ 7481755 w 8841082"/>
                <a:gd name="connsiteY12" fmla="*/ 1184417 h 6210771"/>
                <a:gd name="connsiteX13" fmla="*/ 7182337 w 8841082"/>
                <a:gd name="connsiteY13" fmla="*/ 1545716 h 6210771"/>
                <a:gd name="connsiteX14" fmla="*/ 6591063 w 8841082"/>
                <a:gd name="connsiteY14" fmla="*/ 1261139 h 6210771"/>
                <a:gd name="connsiteX15" fmla="*/ 6083695 w 8841082"/>
                <a:gd name="connsiteY15" fmla="*/ 205804 h 6210771"/>
                <a:gd name="connsiteX16" fmla="*/ 5928199 w 8841082"/>
                <a:gd name="connsiteY16" fmla="*/ 0 h 6210771"/>
                <a:gd name="connsiteX17" fmla="*/ 5588834 w 8841082"/>
                <a:gd name="connsiteY17" fmla="*/ 311085 h 6210771"/>
                <a:gd name="connsiteX18" fmla="*/ 2042489 w 8841082"/>
                <a:gd name="connsiteY18" fmla="*/ 339365 h 6210771"/>
                <a:gd name="connsiteX19" fmla="*/ 1040916 w 8841082"/>
                <a:gd name="connsiteY19" fmla="*/ 3673281 h 6210771"/>
                <a:gd name="connsiteX20" fmla="*/ 8821 w 8841082"/>
                <a:gd name="connsiteY20" fmla="*/ 3709495 h 6210771"/>
                <a:gd name="connsiteX21" fmla="*/ 1221984 w 8841082"/>
                <a:gd name="connsiteY21" fmla="*/ 5511135 h 6210771"/>
                <a:gd name="connsiteX22" fmla="*/ 1485281 w 8841082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32095 w 8832261"/>
                <a:gd name="connsiteY19" fmla="*/ 3673281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13988 w 8832261"/>
                <a:gd name="connsiteY19" fmla="*/ 3718548 h 6210771"/>
                <a:gd name="connsiteX20" fmla="*/ 0 w 8832261"/>
                <a:gd name="connsiteY20" fmla="*/ 3709495 h 6210771"/>
                <a:gd name="connsiteX21" fmla="*/ 1213163 w 8832261"/>
                <a:gd name="connsiteY21" fmla="*/ 5511135 h 6210771"/>
                <a:gd name="connsiteX22" fmla="*/ 1476460 w 8832261"/>
                <a:gd name="connsiteY22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13988 w 8832261"/>
                <a:gd name="connsiteY20" fmla="*/ 3718548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1059255 w 8832261"/>
                <a:gd name="connsiteY19" fmla="*/ 3211555 h 6210771"/>
                <a:gd name="connsiteX20" fmla="*/ 1059256 w 8832261"/>
                <a:gd name="connsiteY20" fmla="*/ 3700441 h 6210771"/>
                <a:gd name="connsiteX21" fmla="*/ 0 w 8832261"/>
                <a:gd name="connsiteY21" fmla="*/ 3709495 h 6210771"/>
                <a:gd name="connsiteX22" fmla="*/ 1213163 w 8832261"/>
                <a:gd name="connsiteY22" fmla="*/ 5511135 h 6210771"/>
                <a:gd name="connsiteX23" fmla="*/ 1476460 w 8832261"/>
                <a:gd name="connsiteY23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9255 w 8832261"/>
                <a:gd name="connsiteY20" fmla="*/ 3211555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46083 w 8832261"/>
                <a:gd name="connsiteY19" fmla="*/ 3166287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10771 h 6210771"/>
                <a:gd name="connsiteX1" fmla="*/ 2083042 w 8832261"/>
                <a:gd name="connsiteY1" fmla="*/ 6188837 h 6210771"/>
                <a:gd name="connsiteX2" fmla="*/ 4815323 w 8832261"/>
                <a:gd name="connsiteY2" fmla="*/ 6174557 h 6210771"/>
                <a:gd name="connsiteX3" fmla="*/ 6569828 w 8832261"/>
                <a:gd name="connsiteY3" fmla="*/ 5740924 h 6210771"/>
                <a:gd name="connsiteX4" fmla="*/ 8832261 w 8832261"/>
                <a:gd name="connsiteY4" fmla="*/ 5703217 h 6210771"/>
                <a:gd name="connsiteX5" fmla="*/ 8805100 w 8832261"/>
                <a:gd name="connsiteY5" fmla="*/ 4844724 h 6210771"/>
                <a:gd name="connsiteX6" fmla="*/ 6466972 w 8832261"/>
                <a:gd name="connsiteY6" fmla="*/ 4853778 h 6210771"/>
                <a:gd name="connsiteX7" fmla="*/ 6359544 w 8832261"/>
                <a:gd name="connsiteY7" fmla="*/ 4777243 h 6210771"/>
                <a:gd name="connsiteX8" fmla="*/ 7389399 w 8832261"/>
                <a:gd name="connsiteY8" fmla="*/ 2917270 h 6210771"/>
                <a:gd name="connsiteX9" fmla="*/ 7840113 w 8832261"/>
                <a:gd name="connsiteY9" fmla="*/ 2032550 h 6210771"/>
                <a:gd name="connsiteX10" fmla="*/ 7958928 w 8832261"/>
                <a:gd name="connsiteY10" fmla="*/ 1632332 h 6210771"/>
                <a:gd name="connsiteX11" fmla="*/ 7833019 w 8832261"/>
                <a:gd name="connsiteY11" fmla="*/ 1593130 h 6210771"/>
                <a:gd name="connsiteX12" fmla="*/ 7472934 w 8832261"/>
                <a:gd name="connsiteY12" fmla="*/ 1184417 h 6210771"/>
                <a:gd name="connsiteX13" fmla="*/ 7173516 w 8832261"/>
                <a:gd name="connsiteY13" fmla="*/ 1545716 h 6210771"/>
                <a:gd name="connsiteX14" fmla="*/ 6582242 w 8832261"/>
                <a:gd name="connsiteY14" fmla="*/ 1261139 h 6210771"/>
                <a:gd name="connsiteX15" fmla="*/ 6074874 w 8832261"/>
                <a:gd name="connsiteY15" fmla="*/ 205804 h 6210771"/>
                <a:gd name="connsiteX16" fmla="*/ 5919378 w 8832261"/>
                <a:gd name="connsiteY16" fmla="*/ 0 h 6210771"/>
                <a:gd name="connsiteX17" fmla="*/ 5580013 w 8832261"/>
                <a:gd name="connsiteY17" fmla="*/ 311085 h 6210771"/>
                <a:gd name="connsiteX18" fmla="*/ 2033668 w 8832261"/>
                <a:gd name="connsiteY18" fmla="*/ 339365 h 6210771"/>
                <a:gd name="connsiteX19" fmla="*/ 2073244 w 8832261"/>
                <a:gd name="connsiteY19" fmla="*/ 3202501 h 6210771"/>
                <a:gd name="connsiteX20" fmla="*/ 1050201 w 8832261"/>
                <a:gd name="connsiteY20" fmla="*/ 3193448 h 6210771"/>
                <a:gd name="connsiteX21" fmla="*/ 1059256 w 8832261"/>
                <a:gd name="connsiteY21" fmla="*/ 3700441 h 6210771"/>
                <a:gd name="connsiteX22" fmla="*/ 0 w 8832261"/>
                <a:gd name="connsiteY22" fmla="*/ 3709495 h 6210771"/>
                <a:gd name="connsiteX23" fmla="*/ 1213163 w 8832261"/>
                <a:gd name="connsiteY23" fmla="*/ 5511135 h 6210771"/>
                <a:gd name="connsiteX24" fmla="*/ 1476460 w 8832261"/>
                <a:gd name="connsiteY24" fmla="*/ 6210771 h 6210771"/>
                <a:gd name="connsiteX0" fmla="*/ 1476460 w 8832261"/>
                <a:gd name="connsiteY0" fmla="*/ 6269758 h 6269758"/>
                <a:gd name="connsiteX1" fmla="*/ 2083042 w 8832261"/>
                <a:gd name="connsiteY1" fmla="*/ 6247824 h 6269758"/>
                <a:gd name="connsiteX2" fmla="*/ 4815323 w 8832261"/>
                <a:gd name="connsiteY2" fmla="*/ 6233544 h 6269758"/>
                <a:gd name="connsiteX3" fmla="*/ 6569828 w 8832261"/>
                <a:gd name="connsiteY3" fmla="*/ 5799911 h 6269758"/>
                <a:gd name="connsiteX4" fmla="*/ 8832261 w 8832261"/>
                <a:gd name="connsiteY4" fmla="*/ 5762204 h 6269758"/>
                <a:gd name="connsiteX5" fmla="*/ 8805100 w 8832261"/>
                <a:gd name="connsiteY5" fmla="*/ 4903711 h 6269758"/>
                <a:gd name="connsiteX6" fmla="*/ 6466972 w 8832261"/>
                <a:gd name="connsiteY6" fmla="*/ 4912765 h 6269758"/>
                <a:gd name="connsiteX7" fmla="*/ 6359544 w 8832261"/>
                <a:gd name="connsiteY7" fmla="*/ 4836230 h 6269758"/>
                <a:gd name="connsiteX8" fmla="*/ 7389399 w 8832261"/>
                <a:gd name="connsiteY8" fmla="*/ 2976257 h 6269758"/>
                <a:gd name="connsiteX9" fmla="*/ 7840113 w 8832261"/>
                <a:gd name="connsiteY9" fmla="*/ 2091537 h 6269758"/>
                <a:gd name="connsiteX10" fmla="*/ 7958928 w 8832261"/>
                <a:gd name="connsiteY10" fmla="*/ 1691319 h 6269758"/>
                <a:gd name="connsiteX11" fmla="*/ 7833019 w 8832261"/>
                <a:gd name="connsiteY11" fmla="*/ 1652117 h 6269758"/>
                <a:gd name="connsiteX12" fmla="*/ 7472934 w 8832261"/>
                <a:gd name="connsiteY12" fmla="*/ 1243404 h 6269758"/>
                <a:gd name="connsiteX13" fmla="*/ 7173516 w 8832261"/>
                <a:gd name="connsiteY13" fmla="*/ 1604703 h 6269758"/>
                <a:gd name="connsiteX14" fmla="*/ 6582242 w 8832261"/>
                <a:gd name="connsiteY14" fmla="*/ 1320126 h 6269758"/>
                <a:gd name="connsiteX15" fmla="*/ 6074874 w 8832261"/>
                <a:gd name="connsiteY15" fmla="*/ 264791 h 6269758"/>
                <a:gd name="connsiteX16" fmla="*/ 5919378 w 8832261"/>
                <a:gd name="connsiteY16" fmla="*/ 58987 h 6269758"/>
                <a:gd name="connsiteX17" fmla="*/ 5580013 w 8832261"/>
                <a:gd name="connsiteY17" fmla="*/ 370072 h 6269758"/>
                <a:gd name="connsiteX18" fmla="*/ 2006507 w 8832261"/>
                <a:gd name="connsiteY18" fmla="*/ 0 h 6269758"/>
                <a:gd name="connsiteX19" fmla="*/ 2073244 w 8832261"/>
                <a:gd name="connsiteY19" fmla="*/ 3261488 h 6269758"/>
                <a:gd name="connsiteX20" fmla="*/ 1050201 w 8832261"/>
                <a:gd name="connsiteY20" fmla="*/ 3252435 h 6269758"/>
                <a:gd name="connsiteX21" fmla="*/ 1059256 w 8832261"/>
                <a:gd name="connsiteY21" fmla="*/ 3759428 h 6269758"/>
                <a:gd name="connsiteX22" fmla="*/ 0 w 8832261"/>
                <a:gd name="connsiteY22" fmla="*/ 3768482 h 6269758"/>
                <a:gd name="connsiteX23" fmla="*/ 1213163 w 8832261"/>
                <a:gd name="connsiteY23" fmla="*/ 5570122 h 6269758"/>
                <a:gd name="connsiteX24" fmla="*/ 1476460 w 8832261"/>
                <a:gd name="connsiteY24" fmla="*/ 6269758 h 6269758"/>
                <a:gd name="connsiteX0" fmla="*/ 1476460 w 8832261"/>
                <a:gd name="connsiteY0" fmla="*/ 6298039 h 6298039"/>
                <a:gd name="connsiteX1" fmla="*/ 2083042 w 8832261"/>
                <a:gd name="connsiteY1" fmla="*/ 6276105 h 6298039"/>
                <a:gd name="connsiteX2" fmla="*/ 4815323 w 8832261"/>
                <a:gd name="connsiteY2" fmla="*/ 6261825 h 6298039"/>
                <a:gd name="connsiteX3" fmla="*/ 6569828 w 8832261"/>
                <a:gd name="connsiteY3" fmla="*/ 5828192 h 6298039"/>
                <a:gd name="connsiteX4" fmla="*/ 8832261 w 8832261"/>
                <a:gd name="connsiteY4" fmla="*/ 5790485 h 6298039"/>
                <a:gd name="connsiteX5" fmla="*/ 8805100 w 8832261"/>
                <a:gd name="connsiteY5" fmla="*/ 4931992 h 6298039"/>
                <a:gd name="connsiteX6" fmla="*/ 6466972 w 8832261"/>
                <a:gd name="connsiteY6" fmla="*/ 4941046 h 6298039"/>
                <a:gd name="connsiteX7" fmla="*/ 6359544 w 8832261"/>
                <a:gd name="connsiteY7" fmla="*/ 4864511 h 6298039"/>
                <a:gd name="connsiteX8" fmla="*/ 7389399 w 8832261"/>
                <a:gd name="connsiteY8" fmla="*/ 3004538 h 6298039"/>
                <a:gd name="connsiteX9" fmla="*/ 7840113 w 8832261"/>
                <a:gd name="connsiteY9" fmla="*/ 2119818 h 6298039"/>
                <a:gd name="connsiteX10" fmla="*/ 7958928 w 8832261"/>
                <a:gd name="connsiteY10" fmla="*/ 1719600 h 6298039"/>
                <a:gd name="connsiteX11" fmla="*/ 7833019 w 8832261"/>
                <a:gd name="connsiteY11" fmla="*/ 1680398 h 6298039"/>
                <a:gd name="connsiteX12" fmla="*/ 7472934 w 8832261"/>
                <a:gd name="connsiteY12" fmla="*/ 1271685 h 6298039"/>
                <a:gd name="connsiteX13" fmla="*/ 7173516 w 8832261"/>
                <a:gd name="connsiteY13" fmla="*/ 1632984 h 6298039"/>
                <a:gd name="connsiteX14" fmla="*/ 6582242 w 8832261"/>
                <a:gd name="connsiteY14" fmla="*/ 1348407 h 6298039"/>
                <a:gd name="connsiteX15" fmla="*/ 6074874 w 8832261"/>
                <a:gd name="connsiteY15" fmla="*/ 293072 h 6298039"/>
                <a:gd name="connsiteX16" fmla="*/ 5919378 w 8832261"/>
                <a:gd name="connsiteY16" fmla="*/ 87268 h 6298039"/>
                <a:gd name="connsiteX17" fmla="*/ 5806350 w 8832261"/>
                <a:gd name="connsiteY17" fmla="*/ 0 h 6298039"/>
                <a:gd name="connsiteX18" fmla="*/ 2006507 w 8832261"/>
                <a:gd name="connsiteY18" fmla="*/ 28281 h 6298039"/>
                <a:gd name="connsiteX19" fmla="*/ 2073244 w 8832261"/>
                <a:gd name="connsiteY19" fmla="*/ 3289769 h 6298039"/>
                <a:gd name="connsiteX20" fmla="*/ 1050201 w 8832261"/>
                <a:gd name="connsiteY20" fmla="*/ 3280716 h 6298039"/>
                <a:gd name="connsiteX21" fmla="*/ 1059256 w 8832261"/>
                <a:gd name="connsiteY21" fmla="*/ 3787709 h 6298039"/>
                <a:gd name="connsiteX22" fmla="*/ 0 w 8832261"/>
                <a:gd name="connsiteY22" fmla="*/ 3796763 h 6298039"/>
                <a:gd name="connsiteX23" fmla="*/ 1213163 w 8832261"/>
                <a:gd name="connsiteY23" fmla="*/ 5598403 h 6298039"/>
                <a:gd name="connsiteX24" fmla="*/ 1476460 w 8832261"/>
                <a:gd name="connsiteY24" fmla="*/ 6298039 h 6298039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074874 w 8832261"/>
                <a:gd name="connsiteY15" fmla="*/ 613210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815323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569828 w 8832261"/>
                <a:gd name="connsiteY3" fmla="*/ 6148330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8832261"/>
                <a:gd name="connsiteY0" fmla="*/ 6618177 h 6618177"/>
                <a:gd name="connsiteX1" fmla="*/ 2083042 w 8832261"/>
                <a:gd name="connsiteY1" fmla="*/ 6596243 h 6618177"/>
                <a:gd name="connsiteX2" fmla="*/ 4987339 w 8832261"/>
                <a:gd name="connsiteY2" fmla="*/ 6581963 h 6618177"/>
                <a:gd name="connsiteX3" fmla="*/ 6895753 w 8832261"/>
                <a:gd name="connsiteY3" fmla="*/ 6121169 h 6618177"/>
                <a:gd name="connsiteX4" fmla="*/ 8832261 w 8832261"/>
                <a:gd name="connsiteY4" fmla="*/ 6110623 h 6618177"/>
                <a:gd name="connsiteX5" fmla="*/ 8805100 w 8832261"/>
                <a:gd name="connsiteY5" fmla="*/ 5252130 h 6618177"/>
                <a:gd name="connsiteX6" fmla="*/ 6466972 w 8832261"/>
                <a:gd name="connsiteY6" fmla="*/ 5261184 h 6618177"/>
                <a:gd name="connsiteX7" fmla="*/ 6359544 w 8832261"/>
                <a:gd name="connsiteY7" fmla="*/ 5184649 h 6618177"/>
                <a:gd name="connsiteX8" fmla="*/ 7389399 w 8832261"/>
                <a:gd name="connsiteY8" fmla="*/ 3324676 h 6618177"/>
                <a:gd name="connsiteX9" fmla="*/ 7840113 w 8832261"/>
                <a:gd name="connsiteY9" fmla="*/ 2439956 h 6618177"/>
                <a:gd name="connsiteX10" fmla="*/ 7958928 w 8832261"/>
                <a:gd name="connsiteY10" fmla="*/ 2039738 h 6618177"/>
                <a:gd name="connsiteX11" fmla="*/ 7833019 w 8832261"/>
                <a:gd name="connsiteY11" fmla="*/ 2000536 h 6618177"/>
                <a:gd name="connsiteX12" fmla="*/ 7472934 w 8832261"/>
                <a:gd name="connsiteY12" fmla="*/ 1591823 h 6618177"/>
                <a:gd name="connsiteX13" fmla="*/ 7173516 w 8832261"/>
                <a:gd name="connsiteY13" fmla="*/ 1953122 h 6618177"/>
                <a:gd name="connsiteX14" fmla="*/ 6582242 w 8832261"/>
                <a:gd name="connsiteY14" fmla="*/ 1668545 h 6618177"/>
                <a:gd name="connsiteX15" fmla="*/ 6355531 w 8832261"/>
                <a:gd name="connsiteY15" fmla="*/ 223911 h 6618177"/>
                <a:gd name="connsiteX16" fmla="*/ 6145715 w 8832261"/>
                <a:gd name="connsiteY16" fmla="*/ 0 h 6618177"/>
                <a:gd name="connsiteX17" fmla="*/ 5806350 w 8832261"/>
                <a:gd name="connsiteY17" fmla="*/ 320138 h 6618177"/>
                <a:gd name="connsiteX18" fmla="*/ 2006507 w 8832261"/>
                <a:gd name="connsiteY18" fmla="*/ 348419 h 6618177"/>
                <a:gd name="connsiteX19" fmla="*/ 2073244 w 8832261"/>
                <a:gd name="connsiteY19" fmla="*/ 3609907 h 6618177"/>
                <a:gd name="connsiteX20" fmla="*/ 1050201 w 8832261"/>
                <a:gd name="connsiteY20" fmla="*/ 3600854 h 6618177"/>
                <a:gd name="connsiteX21" fmla="*/ 1059256 w 8832261"/>
                <a:gd name="connsiteY21" fmla="*/ 4107847 h 6618177"/>
                <a:gd name="connsiteX22" fmla="*/ 0 w 8832261"/>
                <a:gd name="connsiteY22" fmla="*/ 4116901 h 6618177"/>
                <a:gd name="connsiteX23" fmla="*/ 1213163 w 8832261"/>
                <a:gd name="connsiteY23" fmla="*/ 5918541 h 6618177"/>
                <a:gd name="connsiteX24" fmla="*/ 1476460 w 8832261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8805100 w 9312094"/>
                <a:gd name="connsiteY5" fmla="*/ 5252130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261184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359544 w 9312094"/>
                <a:gd name="connsiteY7" fmla="*/ 5184649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46697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450079 w 9312094"/>
                <a:gd name="connsiteY7" fmla="*/ 5066954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389399 w 9312094"/>
                <a:gd name="connsiteY8" fmla="*/ 3324676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7840113 w 9312094"/>
                <a:gd name="connsiteY9" fmla="*/ 2439956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7958928 w 9312094"/>
                <a:gd name="connsiteY10" fmla="*/ 2039738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7833019 w 9312094"/>
                <a:gd name="connsiteY11" fmla="*/ 2000536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472934 w 9312094"/>
                <a:gd name="connsiteY12" fmla="*/ 1591823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67997 w 9312094"/>
                <a:gd name="connsiteY11" fmla="*/ 1620291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582242 w 9312094"/>
                <a:gd name="connsiteY14" fmla="*/ 166854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18177 h 6618177"/>
                <a:gd name="connsiteX1" fmla="*/ 2083042 w 9312094"/>
                <a:gd name="connsiteY1" fmla="*/ 6596243 h 6618177"/>
                <a:gd name="connsiteX2" fmla="*/ 4987339 w 9312094"/>
                <a:gd name="connsiteY2" fmla="*/ 6581963 h 6618177"/>
                <a:gd name="connsiteX3" fmla="*/ 6895753 w 9312094"/>
                <a:gd name="connsiteY3" fmla="*/ 6121169 h 6618177"/>
                <a:gd name="connsiteX4" fmla="*/ 9312094 w 9312094"/>
                <a:gd name="connsiteY4" fmla="*/ 6092516 h 6618177"/>
                <a:gd name="connsiteX5" fmla="*/ 9303040 w 9312094"/>
                <a:gd name="connsiteY5" fmla="*/ 5170649 h 6618177"/>
                <a:gd name="connsiteX6" fmla="*/ 6729522 w 9312094"/>
                <a:gd name="connsiteY6" fmla="*/ 5188757 h 6618177"/>
                <a:gd name="connsiteX7" fmla="*/ 6640202 w 9312094"/>
                <a:gd name="connsiteY7" fmla="*/ 5094115 h 6618177"/>
                <a:gd name="connsiteX8" fmla="*/ 7651949 w 9312094"/>
                <a:gd name="connsiteY8" fmla="*/ 3279409 h 6618177"/>
                <a:gd name="connsiteX9" fmla="*/ 8202251 w 9312094"/>
                <a:gd name="connsiteY9" fmla="*/ 2286047 h 6618177"/>
                <a:gd name="connsiteX10" fmla="*/ 8339173 w 9312094"/>
                <a:gd name="connsiteY10" fmla="*/ 1722867 h 6618177"/>
                <a:gd name="connsiteX11" fmla="*/ 8131783 w 9312094"/>
                <a:gd name="connsiteY11" fmla="*/ 1547864 h 6618177"/>
                <a:gd name="connsiteX12" fmla="*/ 7807912 w 9312094"/>
                <a:gd name="connsiteY12" fmla="*/ 1274952 h 6618177"/>
                <a:gd name="connsiteX13" fmla="*/ 7173516 w 9312094"/>
                <a:gd name="connsiteY13" fmla="*/ 1953122 h 6618177"/>
                <a:gd name="connsiteX14" fmla="*/ 6799525 w 9312094"/>
                <a:gd name="connsiteY14" fmla="*/ 1170605 h 6618177"/>
                <a:gd name="connsiteX15" fmla="*/ 6355531 w 9312094"/>
                <a:gd name="connsiteY15" fmla="*/ 223911 h 6618177"/>
                <a:gd name="connsiteX16" fmla="*/ 6145715 w 9312094"/>
                <a:gd name="connsiteY16" fmla="*/ 0 h 6618177"/>
                <a:gd name="connsiteX17" fmla="*/ 5806350 w 9312094"/>
                <a:gd name="connsiteY17" fmla="*/ 320138 h 6618177"/>
                <a:gd name="connsiteX18" fmla="*/ 2006507 w 9312094"/>
                <a:gd name="connsiteY18" fmla="*/ 348419 h 6618177"/>
                <a:gd name="connsiteX19" fmla="*/ 2073244 w 9312094"/>
                <a:gd name="connsiteY19" fmla="*/ 3609907 h 6618177"/>
                <a:gd name="connsiteX20" fmla="*/ 1050201 w 9312094"/>
                <a:gd name="connsiteY20" fmla="*/ 3600854 h 6618177"/>
                <a:gd name="connsiteX21" fmla="*/ 1059256 w 9312094"/>
                <a:gd name="connsiteY21" fmla="*/ 4107847 h 6618177"/>
                <a:gd name="connsiteX22" fmla="*/ 0 w 9312094"/>
                <a:gd name="connsiteY22" fmla="*/ 4116901 h 6618177"/>
                <a:gd name="connsiteX23" fmla="*/ 1213163 w 9312094"/>
                <a:gd name="connsiteY23" fmla="*/ 5918541 h 6618177"/>
                <a:gd name="connsiteX24" fmla="*/ 1476460 w 9312094"/>
                <a:gd name="connsiteY24" fmla="*/ 6618177 h 6618177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173516 w 9312094"/>
                <a:gd name="connsiteY13" fmla="*/ 1962176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799525 w 9312094"/>
                <a:gd name="connsiteY14" fmla="*/ 1179659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40202 w 9312094"/>
                <a:gd name="connsiteY7" fmla="*/ 5103169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651949 w 9312094"/>
                <a:gd name="connsiteY8" fmla="*/ 3288463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31783 w 9312094"/>
                <a:gd name="connsiteY11" fmla="*/ 155691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06507 w 9312094"/>
                <a:gd name="connsiteY18" fmla="*/ 357473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807912 w 9312094"/>
                <a:gd name="connsiteY12" fmla="*/ 128400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8158944 w 9312094"/>
                <a:gd name="connsiteY11" fmla="*/ 1584078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8339173 w 9312094"/>
                <a:gd name="connsiteY10" fmla="*/ 1731921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25201 w 9312094"/>
                <a:gd name="connsiteY11" fmla="*/ 2109179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144116 w 9312094"/>
                <a:gd name="connsiteY10" fmla="*/ 2809283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54174 w 9312094"/>
                <a:gd name="connsiteY13" fmla="*/ 1672465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202251 w 9312094"/>
                <a:gd name="connsiteY9" fmla="*/ 2295101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54174 w 9312094"/>
                <a:gd name="connsiteY12" fmla="*/ 1672465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597628 w 9312094"/>
                <a:gd name="connsiteY8" fmla="*/ 3433318 h 6627231"/>
                <a:gd name="connsiteX9" fmla="*/ 8138876 w 9312094"/>
                <a:gd name="connsiteY9" fmla="*/ 2385636 h 6627231"/>
                <a:gd name="connsiteX10" fmla="*/ 7552362 w 9312094"/>
                <a:gd name="connsiteY10" fmla="*/ 2118232 h 6627231"/>
                <a:gd name="connsiteX11" fmla="*/ 7309971 w 9312094"/>
                <a:gd name="connsiteY11" fmla="*/ 1990176 h 6627231"/>
                <a:gd name="connsiteX12" fmla="*/ 7472280 w 9312094"/>
                <a:gd name="connsiteY12" fmla="*/ 1690572 h 6627231"/>
                <a:gd name="connsiteX13" fmla="*/ 6899114 w 9312094"/>
                <a:gd name="connsiteY13" fmla="*/ 1396942 h 6627231"/>
                <a:gd name="connsiteX14" fmla="*/ 6355531 w 9312094"/>
                <a:gd name="connsiteY14" fmla="*/ 232965 h 6627231"/>
                <a:gd name="connsiteX15" fmla="*/ 6181929 w 9312094"/>
                <a:gd name="connsiteY15" fmla="*/ 0 h 6627231"/>
                <a:gd name="connsiteX16" fmla="*/ 5806350 w 9312094"/>
                <a:gd name="connsiteY16" fmla="*/ 329192 h 6627231"/>
                <a:gd name="connsiteX17" fmla="*/ 2024614 w 9312094"/>
                <a:gd name="connsiteY17" fmla="*/ 348419 h 6627231"/>
                <a:gd name="connsiteX18" fmla="*/ 2073244 w 9312094"/>
                <a:gd name="connsiteY18" fmla="*/ 3618961 h 6627231"/>
                <a:gd name="connsiteX19" fmla="*/ 1050201 w 9312094"/>
                <a:gd name="connsiteY19" fmla="*/ 3609908 h 6627231"/>
                <a:gd name="connsiteX20" fmla="*/ 1059256 w 9312094"/>
                <a:gd name="connsiteY20" fmla="*/ 4116901 h 6627231"/>
                <a:gd name="connsiteX21" fmla="*/ 0 w 9312094"/>
                <a:gd name="connsiteY21" fmla="*/ 4125955 h 6627231"/>
                <a:gd name="connsiteX22" fmla="*/ 1213163 w 9312094"/>
                <a:gd name="connsiteY22" fmla="*/ 5927595 h 6627231"/>
                <a:gd name="connsiteX23" fmla="*/ 1476460 w 9312094"/>
                <a:gd name="connsiteY23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57497 w 9312094"/>
                <a:gd name="connsiteY8" fmla="*/ 424756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206924 w 9312094"/>
                <a:gd name="connsiteY8" fmla="*/ 432582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94523 w 9312094"/>
                <a:gd name="connsiteY7" fmla="*/ 5030741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916945 w 9312094"/>
                <a:gd name="connsiteY7" fmla="*/ 5018384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29522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700690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73929 w 9312094"/>
                <a:gd name="connsiteY7" fmla="*/ 5071930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1476460 w 9312094"/>
                <a:gd name="connsiteY0" fmla="*/ 6627231 h 6627231"/>
                <a:gd name="connsiteX1" fmla="*/ 2083042 w 9312094"/>
                <a:gd name="connsiteY1" fmla="*/ 6605297 h 6627231"/>
                <a:gd name="connsiteX2" fmla="*/ 4987339 w 9312094"/>
                <a:gd name="connsiteY2" fmla="*/ 6591017 h 6627231"/>
                <a:gd name="connsiteX3" fmla="*/ 6895753 w 9312094"/>
                <a:gd name="connsiteY3" fmla="*/ 6130223 h 6627231"/>
                <a:gd name="connsiteX4" fmla="*/ 9312094 w 9312094"/>
                <a:gd name="connsiteY4" fmla="*/ 6101570 h 6627231"/>
                <a:gd name="connsiteX5" fmla="*/ 9303040 w 9312094"/>
                <a:gd name="connsiteY5" fmla="*/ 5179703 h 6627231"/>
                <a:gd name="connsiteX6" fmla="*/ 6696571 w 9312094"/>
                <a:gd name="connsiteY6" fmla="*/ 5197811 h 6627231"/>
                <a:gd name="connsiteX7" fmla="*/ 6694524 w 9312094"/>
                <a:gd name="connsiteY7" fmla="*/ 5059573 h 6627231"/>
                <a:gd name="connsiteX8" fmla="*/ 7128665 w 9312094"/>
                <a:gd name="connsiteY8" fmla="*/ 4288756 h 6627231"/>
                <a:gd name="connsiteX9" fmla="*/ 7597628 w 9312094"/>
                <a:gd name="connsiteY9" fmla="*/ 3433318 h 6627231"/>
                <a:gd name="connsiteX10" fmla="*/ 8138876 w 9312094"/>
                <a:gd name="connsiteY10" fmla="*/ 2385636 h 6627231"/>
                <a:gd name="connsiteX11" fmla="*/ 7552362 w 9312094"/>
                <a:gd name="connsiteY11" fmla="*/ 2118232 h 6627231"/>
                <a:gd name="connsiteX12" fmla="*/ 7309971 w 9312094"/>
                <a:gd name="connsiteY12" fmla="*/ 1990176 h 6627231"/>
                <a:gd name="connsiteX13" fmla="*/ 7472280 w 9312094"/>
                <a:gd name="connsiteY13" fmla="*/ 1690572 h 6627231"/>
                <a:gd name="connsiteX14" fmla="*/ 6899114 w 9312094"/>
                <a:gd name="connsiteY14" fmla="*/ 1396942 h 6627231"/>
                <a:gd name="connsiteX15" fmla="*/ 6355531 w 9312094"/>
                <a:gd name="connsiteY15" fmla="*/ 232965 h 6627231"/>
                <a:gd name="connsiteX16" fmla="*/ 6181929 w 9312094"/>
                <a:gd name="connsiteY16" fmla="*/ 0 h 6627231"/>
                <a:gd name="connsiteX17" fmla="*/ 5806350 w 9312094"/>
                <a:gd name="connsiteY17" fmla="*/ 329192 h 6627231"/>
                <a:gd name="connsiteX18" fmla="*/ 2024614 w 9312094"/>
                <a:gd name="connsiteY18" fmla="*/ 348419 h 6627231"/>
                <a:gd name="connsiteX19" fmla="*/ 2073244 w 9312094"/>
                <a:gd name="connsiteY19" fmla="*/ 3618961 h 6627231"/>
                <a:gd name="connsiteX20" fmla="*/ 1050201 w 9312094"/>
                <a:gd name="connsiteY20" fmla="*/ 3609908 h 6627231"/>
                <a:gd name="connsiteX21" fmla="*/ 1059256 w 9312094"/>
                <a:gd name="connsiteY21" fmla="*/ 4116901 h 6627231"/>
                <a:gd name="connsiteX22" fmla="*/ 0 w 9312094"/>
                <a:gd name="connsiteY22" fmla="*/ 4125955 h 6627231"/>
                <a:gd name="connsiteX23" fmla="*/ 1213163 w 9312094"/>
                <a:gd name="connsiteY23" fmla="*/ 5927595 h 6627231"/>
                <a:gd name="connsiteX24" fmla="*/ 1476460 w 9312094"/>
                <a:gd name="connsiteY24" fmla="*/ 6627231 h 6627231"/>
                <a:gd name="connsiteX0" fmla="*/ 2092096 w 9312094"/>
                <a:gd name="connsiteY0" fmla="*/ 6500482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92096 w 9312094"/>
                <a:gd name="connsiteY24" fmla="*/ 6500482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213163 w 9312094"/>
                <a:gd name="connsiteY23" fmla="*/ 5927595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55882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55882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92096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92096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  <a:gd name="connsiteX0" fmla="*/ 2083043 w 9312094"/>
                <a:gd name="connsiteY0" fmla="*/ 6491429 h 6605297"/>
                <a:gd name="connsiteX1" fmla="*/ 2083042 w 9312094"/>
                <a:gd name="connsiteY1" fmla="*/ 6605297 h 6605297"/>
                <a:gd name="connsiteX2" fmla="*/ 4987339 w 9312094"/>
                <a:gd name="connsiteY2" fmla="*/ 6591017 h 6605297"/>
                <a:gd name="connsiteX3" fmla="*/ 6895753 w 9312094"/>
                <a:gd name="connsiteY3" fmla="*/ 6130223 h 6605297"/>
                <a:gd name="connsiteX4" fmla="*/ 9312094 w 9312094"/>
                <a:gd name="connsiteY4" fmla="*/ 6101570 h 6605297"/>
                <a:gd name="connsiteX5" fmla="*/ 9303040 w 9312094"/>
                <a:gd name="connsiteY5" fmla="*/ 5179703 h 6605297"/>
                <a:gd name="connsiteX6" fmla="*/ 6696571 w 9312094"/>
                <a:gd name="connsiteY6" fmla="*/ 5197811 h 6605297"/>
                <a:gd name="connsiteX7" fmla="*/ 6694524 w 9312094"/>
                <a:gd name="connsiteY7" fmla="*/ 5059573 h 6605297"/>
                <a:gd name="connsiteX8" fmla="*/ 7128665 w 9312094"/>
                <a:gd name="connsiteY8" fmla="*/ 4288756 h 6605297"/>
                <a:gd name="connsiteX9" fmla="*/ 7597628 w 9312094"/>
                <a:gd name="connsiteY9" fmla="*/ 3433318 h 6605297"/>
                <a:gd name="connsiteX10" fmla="*/ 8138876 w 9312094"/>
                <a:gd name="connsiteY10" fmla="*/ 2385636 h 6605297"/>
                <a:gd name="connsiteX11" fmla="*/ 7552362 w 9312094"/>
                <a:gd name="connsiteY11" fmla="*/ 2118232 h 6605297"/>
                <a:gd name="connsiteX12" fmla="*/ 7309971 w 9312094"/>
                <a:gd name="connsiteY12" fmla="*/ 1990176 h 6605297"/>
                <a:gd name="connsiteX13" fmla="*/ 7472280 w 9312094"/>
                <a:gd name="connsiteY13" fmla="*/ 1690572 h 6605297"/>
                <a:gd name="connsiteX14" fmla="*/ 6899114 w 9312094"/>
                <a:gd name="connsiteY14" fmla="*/ 1396942 h 6605297"/>
                <a:gd name="connsiteX15" fmla="*/ 6355531 w 9312094"/>
                <a:gd name="connsiteY15" fmla="*/ 232965 h 6605297"/>
                <a:gd name="connsiteX16" fmla="*/ 6181929 w 9312094"/>
                <a:gd name="connsiteY16" fmla="*/ 0 h 6605297"/>
                <a:gd name="connsiteX17" fmla="*/ 5806350 w 9312094"/>
                <a:gd name="connsiteY17" fmla="*/ 329192 h 6605297"/>
                <a:gd name="connsiteX18" fmla="*/ 2024614 w 9312094"/>
                <a:gd name="connsiteY18" fmla="*/ 348419 h 6605297"/>
                <a:gd name="connsiteX19" fmla="*/ 2073244 w 9312094"/>
                <a:gd name="connsiteY19" fmla="*/ 3618961 h 6605297"/>
                <a:gd name="connsiteX20" fmla="*/ 1050201 w 9312094"/>
                <a:gd name="connsiteY20" fmla="*/ 3609908 h 6605297"/>
                <a:gd name="connsiteX21" fmla="*/ 1059256 w 9312094"/>
                <a:gd name="connsiteY21" fmla="*/ 4116901 h 6605297"/>
                <a:gd name="connsiteX22" fmla="*/ 0 w 9312094"/>
                <a:gd name="connsiteY22" fmla="*/ 4125955 h 6605297"/>
                <a:gd name="connsiteX23" fmla="*/ 1104522 w 9312094"/>
                <a:gd name="connsiteY23" fmla="*/ 5791793 h 6605297"/>
                <a:gd name="connsiteX24" fmla="*/ 2083043 w 9312094"/>
                <a:gd name="connsiteY24" fmla="*/ 6491429 h 660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12094" h="6605297">
                  <a:moveTo>
                    <a:pt x="2083043" y="6491429"/>
                  </a:moveTo>
                  <a:cubicBezTo>
                    <a:pt x="2083043" y="6529385"/>
                    <a:pt x="2083042" y="6567341"/>
                    <a:pt x="2083042" y="6605297"/>
                  </a:cubicBezTo>
                  <a:lnTo>
                    <a:pt x="4987339" y="6591017"/>
                  </a:lnTo>
                  <a:lnTo>
                    <a:pt x="6895753" y="6130223"/>
                  </a:lnTo>
                  <a:lnTo>
                    <a:pt x="9312094" y="6101570"/>
                  </a:lnTo>
                  <a:lnTo>
                    <a:pt x="9303040" y="5179703"/>
                  </a:lnTo>
                  <a:lnTo>
                    <a:pt x="6696571" y="5197811"/>
                  </a:lnTo>
                  <a:cubicBezTo>
                    <a:pt x="6695889" y="5151732"/>
                    <a:pt x="6695206" y="5105652"/>
                    <a:pt x="6694524" y="5059573"/>
                  </a:cubicBezTo>
                  <a:lnTo>
                    <a:pt x="7128665" y="4288756"/>
                  </a:lnTo>
                  <a:lnTo>
                    <a:pt x="7597628" y="3433318"/>
                  </a:lnTo>
                  <a:lnTo>
                    <a:pt x="8138876" y="2385636"/>
                  </a:lnTo>
                  <a:lnTo>
                    <a:pt x="7552362" y="2118232"/>
                  </a:lnTo>
                  <a:cubicBezTo>
                    <a:pt x="7311621" y="2000103"/>
                    <a:pt x="7469231" y="2072092"/>
                    <a:pt x="7309971" y="1990176"/>
                  </a:cubicBezTo>
                  <a:lnTo>
                    <a:pt x="7472280" y="1690572"/>
                  </a:lnTo>
                  <a:lnTo>
                    <a:pt x="6899114" y="1396942"/>
                  </a:lnTo>
                  <a:lnTo>
                    <a:pt x="6355531" y="232965"/>
                  </a:lnTo>
                  <a:lnTo>
                    <a:pt x="6181929" y="0"/>
                  </a:lnTo>
                  <a:lnTo>
                    <a:pt x="5806350" y="329192"/>
                  </a:lnTo>
                  <a:lnTo>
                    <a:pt x="2024614" y="348419"/>
                  </a:lnTo>
                  <a:cubicBezTo>
                    <a:pt x="2028752" y="1290726"/>
                    <a:pt x="2069106" y="2676654"/>
                    <a:pt x="2073244" y="3618961"/>
                  </a:cubicBezTo>
                  <a:lnTo>
                    <a:pt x="1050201" y="3609908"/>
                  </a:lnTo>
                  <a:cubicBezTo>
                    <a:pt x="1050201" y="3772870"/>
                    <a:pt x="1059256" y="3953939"/>
                    <a:pt x="1059256" y="4116901"/>
                  </a:cubicBezTo>
                  <a:lnTo>
                    <a:pt x="0" y="4125955"/>
                  </a:lnTo>
                  <a:cubicBezTo>
                    <a:pt x="53372" y="5051291"/>
                    <a:pt x="704536" y="5347753"/>
                    <a:pt x="1104522" y="5791793"/>
                  </a:cubicBezTo>
                  <a:cubicBezTo>
                    <a:pt x="1527266" y="6088380"/>
                    <a:pt x="1687460" y="6231055"/>
                    <a:pt x="2083043" y="6491429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20000"/>
                    <a:lumOff val="80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path path="circle">
                <a:fillToRect l="50000" t="50000" r="50000" b="50000"/>
              </a:path>
            </a:gra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B70ACC3-135D-4E4E-9851-7F0D29E1D602}"/>
                </a:ext>
              </a:extLst>
            </p:cNvPr>
            <p:cNvGrpSpPr/>
            <p:nvPr/>
          </p:nvGrpSpPr>
          <p:grpSpPr>
            <a:xfrm flipH="1">
              <a:off x="7867254" y="585574"/>
              <a:ext cx="1376631" cy="1511005"/>
              <a:chOff x="778775" y="1801581"/>
              <a:chExt cx="4039838" cy="4434171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D62F8BE-B7E8-4C71-A446-7E95D59D5E97}"/>
                  </a:ext>
                </a:extLst>
              </p:cNvPr>
              <p:cNvSpPr/>
              <p:nvPr/>
            </p:nvSpPr>
            <p:spPr>
              <a:xfrm>
                <a:off x="778775" y="1801581"/>
                <a:ext cx="4039838" cy="4434171"/>
              </a:xfrm>
              <a:custGeom>
                <a:avLst/>
                <a:gdLst>
                  <a:gd name="connsiteX0" fmla="*/ 627002 w 4040177"/>
                  <a:gd name="connsiteY0" fmla="*/ 2254368 h 4453294"/>
                  <a:gd name="connsiteX1" fmla="*/ 980087 w 4040177"/>
                  <a:gd name="connsiteY1" fmla="*/ 1874123 h 4453294"/>
                  <a:gd name="connsiteX2" fmla="*/ 2120823 w 4040177"/>
                  <a:gd name="connsiteY2" fmla="*/ 1321862 h 4453294"/>
                  <a:gd name="connsiteX3" fmla="*/ 2999010 w 4040177"/>
                  <a:gd name="connsiteY3" fmla="*/ 226392 h 4453294"/>
                  <a:gd name="connsiteX4" fmla="*/ 3008063 w 4040177"/>
                  <a:gd name="connsiteY4" fmla="*/ 190178 h 4453294"/>
                  <a:gd name="connsiteX5" fmla="*/ 2057449 w 4040177"/>
                  <a:gd name="connsiteY5" fmla="*/ 1204166 h 4453294"/>
                  <a:gd name="connsiteX6" fmla="*/ 1785845 w 4040177"/>
                  <a:gd name="connsiteY6" fmla="*/ 1267541 h 4453294"/>
                  <a:gd name="connsiteX7" fmla="*/ 1776792 w 4040177"/>
                  <a:gd name="connsiteY7" fmla="*/ 1195113 h 4453294"/>
                  <a:gd name="connsiteX8" fmla="*/ 1939754 w 4040177"/>
                  <a:gd name="connsiteY8" fmla="*/ 1131739 h 4453294"/>
                  <a:gd name="connsiteX9" fmla="*/ 1858273 w 4040177"/>
                  <a:gd name="connsiteY9" fmla="*/ 968776 h 4453294"/>
                  <a:gd name="connsiteX10" fmla="*/ 2057449 w 4040177"/>
                  <a:gd name="connsiteY10" fmla="*/ 905402 h 4453294"/>
                  <a:gd name="connsiteX11" fmla="*/ 1912594 w 4040177"/>
                  <a:gd name="connsiteY11" fmla="*/ 787707 h 4453294"/>
                  <a:gd name="connsiteX12" fmla="*/ 1849219 w 4040177"/>
                  <a:gd name="connsiteY12" fmla="*/ 869188 h 4453294"/>
                  <a:gd name="connsiteX13" fmla="*/ 1822059 w 4040177"/>
                  <a:gd name="connsiteY13" fmla="*/ 760547 h 4453294"/>
                  <a:gd name="connsiteX14" fmla="*/ 1894487 w 4040177"/>
                  <a:gd name="connsiteY14" fmla="*/ 642852 h 4453294"/>
                  <a:gd name="connsiteX15" fmla="*/ 1994075 w 4040177"/>
                  <a:gd name="connsiteY15" fmla="*/ 488943 h 4453294"/>
                  <a:gd name="connsiteX16" fmla="*/ 1994075 w 4040177"/>
                  <a:gd name="connsiteY16" fmla="*/ 588531 h 4453294"/>
                  <a:gd name="connsiteX17" fmla="*/ 2166091 w 4040177"/>
                  <a:gd name="connsiteY17" fmla="*/ 362194 h 4453294"/>
                  <a:gd name="connsiteX18" fmla="*/ 2320000 w 4040177"/>
                  <a:gd name="connsiteY18" fmla="*/ 307873 h 4453294"/>
                  <a:gd name="connsiteX19" fmla="*/ 2310946 w 4040177"/>
                  <a:gd name="connsiteY19" fmla="*/ 226392 h 4453294"/>
                  <a:gd name="connsiteX20" fmla="*/ 2673085 w 4040177"/>
                  <a:gd name="connsiteY20" fmla="*/ 117751 h 4453294"/>
                  <a:gd name="connsiteX21" fmla="*/ 2555390 w 4040177"/>
                  <a:gd name="connsiteY21" fmla="*/ 72483 h 4453294"/>
                  <a:gd name="connsiteX22" fmla="*/ 2899421 w 4040177"/>
                  <a:gd name="connsiteY22" fmla="*/ 63430 h 4453294"/>
                  <a:gd name="connsiteX23" fmla="*/ 3116705 w 4040177"/>
                  <a:gd name="connsiteY23" fmla="*/ 63430 h 4453294"/>
                  <a:gd name="connsiteX24" fmla="*/ 3180079 w 4040177"/>
                  <a:gd name="connsiteY24" fmla="*/ 126804 h 4453294"/>
                  <a:gd name="connsiteX25" fmla="*/ 3297774 w 4040177"/>
                  <a:gd name="connsiteY25" fmla="*/ 56 h 4453294"/>
                  <a:gd name="connsiteX26" fmla="*/ 3333988 w 4040177"/>
                  <a:gd name="connsiteY26" fmla="*/ 144911 h 4453294"/>
                  <a:gd name="connsiteX27" fmla="*/ 3306827 w 4040177"/>
                  <a:gd name="connsiteY27" fmla="*/ 172071 h 4453294"/>
                  <a:gd name="connsiteX28" fmla="*/ 3831928 w 4040177"/>
                  <a:gd name="connsiteY28" fmla="*/ 416515 h 4453294"/>
                  <a:gd name="connsiteX29" fmla="*/ 3922463 w 4040177"/>
                  <a:gd name="connsiteY29" fmla="*/ 425568 h 4453294"/>
                  <a:gd name="connsiteX30" fmla="*/ 4040158 w 4040177"/>
                  <a:gd name="connsiteY30" fmla="*/ 688119 h 4453294"/>
                  <a:gd name="connsiteX31" fmla="*/ 3913410 w 4040177"/>
                  <a:gd name="connsiteY31" fmla="*/ 706226 h 4453294"/>
                  <a:gd name="connsiteX32" fmla="*/ 3931516 w 4040177"/>
                  <a:gd name="connsiteY32" fmla="*/ 751493 h 4453294"/>
                  <a:gd name="connsiteX33" fmla="*/ 3632752 w 4040177"/>
                  <a:gd name="connsiteY33" fmla="*/ 679066 h 4453294"/>
                  <a:gd name="connsiteX34" fmla="*/ 3632752 w 4040177"/>
                  <a:gd name="connsiteY34" fmla="*/ 597584 h 4453294"/>
                  <a:gd name="connsiteX35" fmla="*/ 3324934 w 4040177"/>
                  <a:gd name="connsiteY35" fmla="*/ 778654 h 4453294"/>
                  <a:gd name="connsiteX36" fmla="*/ 3143865 w 4040177"/>
                  <a:gd name="connsiteY36" fmla="*/ 488943 h 4453294"/>
                  <a:gd name="connsiteX37" fmla="*/ 3071437 w 4040177"/>
                  <a:gd name="connsiteY37" fmla="*/ 552317 h 4453294"/>
                  <a:gd name="connsiteX38" fmla="*/ 2999010 w 4040177"/>
                  <a:gd name="connsiteY38" fmla="*/ 1240380 h 4453294"/>
                  <a:gd name="connsiteX39" fmla="*/ 3288720 w 4040177"/>
                  <a:gd name="connsiteY39" fmla="*/ 1955604 h 4453294"/>
                  <a:gd name="connsiteX40" fmla="*/ 3723287 w 4040177"/>
                  <a:gd name="connsiteY40" fmla="*/ 1738321 h 4453294"/>
                  <a:gd name="connsiteX41" fmla="*/ 3859089 w 4040177"/>
                  <a:gd name="connsiteY41" fmla="*/ 2444491 h 4453294"/>
                  <a:gd name="connsiteX42" fmla="*/ 3478843 w 4040177"/>
                  <a:gd name="connsiteY42" fmla="*/ 2643667 h 4453294"/>
                  <a:gd name="connsiteX43" fmla="*/ 3315881 w 4040177"/>
                  <a:gd name="connsiteY43" fmla="*/ 2779469 h 4453294"/>
                  <a:gd name="connsiteX44" fmla="*/ 3288720 w 4040177"/>
                  <a:gd name="connsiteY44" fmla="*/ 2544079 h 4453294"/>
                  <a:gd name="connsiteX45" fmla="*/ 3415469 w 4040177"/>
                  <a:gd name="connsiteY45" fmla="*/ 2535026 h 4453294"/>
                  <a:gd name="connsiteX46" fmla="*/ 3515057 w 4040177"/>
                  <a:gd name="connsiteY46" fmla="*/ 2453545 h 4453294"/>
                  <a:gd name="connsiteX47" fmla="*/ 3506004 w 4040177"/>
                  <a:gd name="connsiteY47" fmla="*/ 2344903 h 4453294"/>
                  <a:gd name="connsiteX48" fmla="*/ 3605592 w 4040177"/>
                  <a:gd name="connsiteY48" fmla="*/ 2272475 h 4453294"/>
                  <a:gd name="connsiteX49" fmla="*/ 3623699 w 4040177"/>
                  <a:gd name="connsiteY49" fmla="*/ 1964658 h 4453294"/>
                  <a:gd name="connsiteX50" fmla="*/ 2953742 w 4040177"/>
                  <a:gd name="connsiteY50" fmla="*/ 2435438 h 4453294"/>
                  <a:gd name="connsiteX51" fmla="*/ 2808887 w 4040177"/>
                  <a:gd name="connsiteY51" fmla="*/ 1991818 h 4453294"/>
                  <a:gd name="connsiteX52" fmla="*/ 2799833 w 4040177"/>
                  <a:gd name="connsiteY52" fmla="*/ 2326796 h 4453294"/>
                  <a:gd name="connsiteX53" fmla="*/ 1541402 w 4040177"/>
                  <a:gd name="connsiteY53" fmla="*/ 2670828 h 4453294"/>
                  <a:gd name="connsiteX54" fmla="*/ 1251691 w 4040177"/>
                  <a:gd name="connsiteY54" fmla="*/ 3232143 h 4453294"/>
                  <a:gd name="connsiteX55" fmla="*/ 699429 w 4040177"/>
                  <a:gd name="connsiteY55" fmla="*/ 3521854 h 4453294"/>
                  <a:gd name="connsiteX56" fmla="*/ 608895 w 4040177"/>
                  <a:gd name="connsiteY56" fmla="*/ 4255184 h 4453294"/>
                  <a:gd name="connsiteX57" fmla="*/ 699429 w 4040177"/>
                  <a:gd name="connsiteY57" fmla="*/ 4436254 h 4453294"/>
                  <a:gd name="connsiteX58" fmla="*/ 373505 w 4040177"/>
                  <a:gd name="connsiteY58" fmla="*/ 4427200 h 4453294"/>
                  <a:gd name="connsiteX59" fmla="*/ 418772 w 4040177"/>
                  <a:gd name="connsiteY59" fmla="*/ 4273291 h 4453294"/>
                  <a:gd name="connsiteX60" fmla="*/ 355398 w 4040177"/>
                  <a:gd name="connsiteY60" fmla="*/ 4146543 h 4453294"/>
                  <a:gd name="connsiteX61" fmla="*/ 464039 w 4040177"/>
                  <a:gd name="connsiteY61" fmla="*/ 3721030 h 4453294"/>
                  <a:gd name="connsiteX62" fmla="*/ 400665 w 4040177"/>
                  <a:gd name="connsiteY62" fmla="*/ 3494693 h 4453294"/>
                  <a:gd name="connsiteX63" fmla="*/ 744697 w 4040177"/>
                  <a:gd name="connsiteY63" fmla="*/ 3250250 h 4453294"/>
                  <a:gd name="connsiteX64" fmla="*/ 681322 w 4040177"/>
                  <a:gd name="connsiteY64" fmla="*/ 2779469 h 4453294"/>
                  <a:gd name="connsiteX65" fmla="*/ 491200 w 4040177"/>
                  <a:gd name="connsiteY65" fmla="*/ 3186875 h 4453294"/>
                  <a:gd name="connsiteX66" fmla="*/ 20419 w 4040177"/>
                  <a:gd name="connsiteY66" fmla="*/ 3313624 h 4453294"/>
                  <a:gd name="connsiteX67" fmla="*/ 92847 w 4040177"/>
                  <a:gd name="connsiteY67" fmla="*/ 2688935 h 4453294"/>
                  <a:gd name="connsiteX68" fmla="*/ 165275 w 4040177"/>
                  <a:gd name="connsiteY68" fmla="*/ 2634614 h 4453294"/>
                  <a:gd name="connsiteX69" fmla="*/ 83794 w 4040177"/>
                  <a:gd name="connsiteY69" fmla="*/ 2363010 h 4453294"/>
                  <a:gd name="connsiteX70" fmla="*/ 246756 w 4040177"/>
                  <a:gd name="connsiteY70" fmla="*/ 2562186 h 4453294"/>
                  <a:gd name="connsiteX71" fmla="*/ 409718 w 4040177"/>
                  <a:gd name="connsiteY71" fmla="*/ 2716095 h 4453294"/>
                  <a:gd name="connsiteX72" fmla="*/ 65687 w 4040177"/>
                  <a:gd name="connsiteY72" fmla="*/ 2245315 h 4453294"/>
                  <a:gd name="connsiteX73" fmla="*/ 165275 w 4040177"/>
                  <a:gd name="connsiteY73" fmla="*/ 2227208 h 4453294"/>
                  <a:gd name="connsiteX74" fmla="*/ 237703 w 4040177"/>
                  <a:gd name="connsiteY74" fmla="*/ 1955604 h 4453294"/>
                  <a:gd name="connsiteX75" fmla="*/ 382558 w 4040177"/>
                  <a:gd name="connsiteY75" fmla="*/ 1991818 h 4453294"/>
                  <a:gd name="connsiteX76" fmla="*/ 545520 w 4040177"/>
                  <a:gd name="connsiteY76" fmla="*/ 2009925 h 4453294"/>
                  <a:gd name="connsiteX77" fmla="*/ 464039 w 4040177"/>
                  <a:gd name="connsiteY77" fmla="*/ 2254368 h 4453294"/>
                  <a:gd name="connsiteX78" fmla="*/ 627002 w 4040177"/>
                  <a:gd name="connsiteY78" fmla="*/ 2254368 h 4453294"/>
                  <a:gd name="connsiteX0" fmla="*/ 627002 w 4040177"/>
                  <a:gd name="connsiteY0" fmla="*/ 2254368 h 4438995"/>
                  <a:gd name="connsiteX1" fmla="*/ 980087 w 4040177"/>
                  <a:gd name="connsiteY1" fmla="*/ 1874123 h 4438995"/>
                  <a:gd name="connsiteX2" fmla="*/ 2120823 w 4040177"/>
                  <a:gd name="connsiteY2" fmla="*/ 1321862 h 4438995"/>
                  <a:gd name="connsiteX3" fmla="*/ 2999010 w 4040177"/>
                  <a:gd name="connsiteY3" fmla="*/ 226392 h 4438995"/>
                  <a:gd name="connsiteX4" fmla="*/ 3008063 w 4040177"/>
                  <a:gd name="connsiteY4" fmla="*/ 190178 h 4438995"/>
                  <a:gd name="connsiteX5" fmla="*/ 2057449 w 4040177"/>
                  <a:gd name="connsiteY5" fmla="*/ 1204166 h 4438995"/>
                  <a:gd name="connsiteX6" fmla="*/ 1785845 w 4040177"/>
                  <a:gd name="connsiteY6" fmla="*/ 1267541 h 4438995"/>
                  <a:gd name="connsiteX7" fmla="*/ 1776792 w 4040177"/>
                  <a:gd name="connsiteY7" fmla="*/ 1195113 h 4438995"/>
                  <a:gd name="connsiteX8" fmla="*/ 1939754 w 4040177"/>
                  <a:gd name="connsiteY8" fmla="*/ 1131739 h 4438995"/>
                  <a:gd name="connsiteX9" fmla="*/ 1858273 w 4040177"/>
                  <a:gd name="connsiteY9" fmla="*/ 968776 h 4438995"/>
                  <a:gd name="connsiteX10" fmla="*/ 2057449 w 4040177"/>
                  <a:gd name="connsiteY10" fmla="*/ 905402 h 4438995"/>
                  <a:gd name="connsiteX11" fmla="*/ 1912594 w 4040177"/>
                  <a:gd name="connsiteY11" fmla="*/ 787707 h 4438995"/>
                  <a:gd name="connsiteX12" fmla="*/ 1849219 w 4040177"/>
                  <a:gd name="connsiteY12" fmla="*/ 869188 h 4438995"/>
                  <a:gd name="connsiteX13" fmla="*/ 1822059 w 4040177"/>
                  <a:gd name="connsiteY13" fmla="*/ 760547 h 4438995"/>
                  <a:gd name="connsiteX14" fmla="*/ 1894487 w 4040177"/>
                  <a:gd name="connsiteY14" fmla="*/ 642852 h 4438995"/>
                  <a:gd name="connsiteX15" fmla="*/ 1994075 w 4040177"/>
                  <a:gd name="connsiteY15" fmla="*/ 488943 h 4438995"/>
                  <a:gd name="connsiteX16" fmla="*/ 1994075 w 4040177"/>
                  <a:gd name="connsiteY16" fmla="*/ 588531 h 4438995"/>
                  <a:gd name="connsiteX17" fmla="*/ 2166091 w 4040177"/>
                  <a:gd name="connsiteY17" fmla="*/ 362194 h 4438995"/>
                  <a:gd name="connsiteX18" fmla="*/ 2320000 w 4040177"/>
                  <a:gd name="connsiteY18" fmla="*/ 307873 h 4438995"/>
                  <a:gd name="connsiteX19" fmla="*/ 2310946 w 4040177"/>
                  <a:gd name="connsiteY19" fmla="*/ 226392 h 4438995"/>
                  <a:gd name="connsiteX20" fmla="*/ 2673085 w 4040177"/>
                  <a:gd name="connsiteY20" fmla="*/ 117751 h 4438995"/>
                  <a:gd name="connsiteX21" fmla="*/ 2555390 w 4040177"/>
                  <a:gd name="connsiteY21" fmla="*/ 72483 h 4438995"/>
                  <a:gd name="connsiteX22" fmla="*/ 2899421 w 4040177"/>
                  <a:gd name="connsiteY22" fmla="*/ 63430 h 4438995"/>
                  <a:gd name="connsiteX23" fmla="*/ 3116705 w 4040177"/>
                  <a:gd name="connsiteY23" fmla="*/ 63430 h 4438995"/>
                  <a:gd name="connsiteX24" fmla="*/ 3180079 w 4040177"/>
                  <a:gd name="connsiteY24" fmla="*/ 126804 h 4438995"/>
                  <a:gd name="connsiteX25" fmla="*/ 3297774 w 4040177"/>
                  <a:gd name="connsiteY25" fmla="*/ 56 h 4438995"/>
                  <a:gd name="connsiteX26" fmla="*/ 3333988 w 4040177"/>
                  <a:gd name="connsiteY26" fmla="*/ 144911 h 4438995"/>
                  <a:gd name="connsiteX27" fmla="*/ 3306827 w 4040177"/>
                  <a:gd name="connsiteY27" fmla="*/ 172071 h 4438995"/>
                  <a:gd name="connsiteX28" fmla="*/ 3831928 w 4040177"/>
                  <a:gd name="connsiteY28" fmla="*/ 416515 h 4438995"/>
                  <a:gd name="connsiteX29" fmla="*/ 3922463 w 4040177"/>
                  <a:gd name="connsiteY29" fmla="*/ 425568 h 4438995"/>
                  <a:gd name="connsiteX30" fmla="*/ 4040158 w 4040177"/>
                  <a:gd name="connsiteY30" fmla="*/ 688119 h 4438995"/>
                  <a:gd name="connsiteX31" fmla="*/ 3913410 w 4040177"/>
                  <a:gd name="connsiteY31" fmla="*/ 706226 h 4438995"/>
                  <a:gd name="connsiteX32" fmla="*/ 3931516 w 4040177"/>
                  <a:gd name="connsiteY32" fmla="*/ 751493 h 4438995"/>
                  <a:gd name="connsiteX33" fmla="*/ 3632752 w 4040177"/>
                  <a:gd name="connsiteY33" fmla="*/ 679066 h 4438995"/>
                  <a:gd name="connsiteX34" fmla="*/ 3632752 w 4040177"/>
                  <a:gd name="connsiteY34" fmla="*/ 597584 h 4438995"/>
                  <a:gd name="connsiteX35" fmla="*/ 3324934 w 4040177"/>
                  <a:gd name="connsiteY35" fmla="*/ 778654 h 4438995"/>
                  <a:gd name="connsiteX36" fmla="*/ 3143865 w 4040177"/>
                  <a:gd name="connsiteY36" fmla="*/ 488943 h 4438995"/>
                  <a:gd name="connsiteX37" fmla="*/ 3071437 w 4040177"/>
                  <a:gd name="connsiteY37" fmla="*/ 552317 h 4438995"/>
                  <a:gd name="connsiteX38" fmla="*/ 2999010 w 4040177"/>
                  <a:gd name="connsiteY38" fmla="*/ 1240380 h 4438995"/>
                  <a:gd name="connsiteX39" fmla="*/ 3288720 w 4040177"/>
                  <a:gd name="connsiteY39" fmla="*/ 1955604 h 4438995"/>
                  <a:gd name="connsiteX40" fmla="*/ 3723287 w 4040177"/>
                  <a:gd name="connsiteY40" fmla="*/ 1738321 h 4438995"/>
                  <a:gd name="connsiteX41" fmla="*/ 3859089 w 4040177"/>
                  <a:gd name="connsiteY41" fmla="*/ 2444491 h 4438995"/>
                  <a:gd name="connsiteX42" fmla="*/ 3478843 w 4040177"/>
                  <a:gd name="connsiteY42" fmla="*/ 2643667 h 4438995"/>
                  <a:gd name="connsiteX43" fmla="*/ 3315881 w 4040177"/>
                  <a:gd name="connsiteY43" fmla="*/ 2779469 h 4438995"/>
                  <a:gd name="connsiteX44" fmla="*/ 3288720 w 4040177"/>
                  <a:gd name="connsiteY44" fmla="*/ 2544079 h 4438995"/>
                  <a:gd name="connsiteX45" fmla="*/ 3415469 w 4040177"/>
                  <a:gd name="connsiteY45" fmla="*/ 2535026 h 4438995"/>
                  <a:gd name="connsiteX46" fmla="*/ 3515057 w 4040177"/>
                  <a:gd name="connsiteY46" fmla="*/ 2453545 h 4438995"/>
                  <a:gd name="connsiteX47" fmla="*/ 3506004 w 4040177"/>
                  <a:gd name="connsiteY47" fmla="*/ 2344903 h 4438995"/>
                  <a:gd name="connsiteX48" fmla="*/ 3605592 w 4040177"/>
                  <a:gd name="connsiteY48" fmla="*/ 2272475 h 4438995"/>
                  <a:gd name="connsiteX49" fmla="*/ 3623699 w 4040177"/>
                  <a:gd name="connsiteY49" fmla="*/ 1964658 h 4438995"/>
                  <a:gd name="connsiteX50" fmla="*/ 2953742 w 4040177"/>
                  <a:gd name="connsiteY50" fmla="*/ 2435438 h 4438995"/>
                  <a:gd name="connsiteX51" fmla="*/ 2808887 w 4040177"/>
                  <a:gd name="connsiteY51" fmla="*/ 1991818 h 4438995"/>
                  <a:gd name="connsiteX52" fmla="*/ 2799833 w 4040177"/>
                  <a:gd name="connsiteY52" fmla="*/ 2326796 h 4438995"/>
                  <a:gd name="connsiteX53" fmla="*/ 1541402 w 4040177"/>
                  <a:gd name="connsiteY53" fmla="*/ 2670828 h 4438995"/>
                  <a:gd name="connsiteX54" fmla="*/ 1251691 w 4040177"/>
                  <a:gd name="connsiteY54" fmla="*/ 3232143 h 4438995"/>
                  <a:gd name="connsiteX55" fmla="*/ 699429 w 4040177"/>
                  <a:gd name="connsiteY55" fmla="*/ 3521854 h 4438995"/>
                  <a:gd name="connsiteX56" fmla="*/ 608895 w 4040177"/>
                  <a:gd name="connsiteY56" fmla="*/ 4255184 h 4438995"/>
                  <a:gd name="connsiteX57" fmla="*/ 717536 w 4040177"/>
                  <a:gd name="connsiteY57" fmla="*/ 4409093 h 4438995"/>
                  <a:gd name="connsiteX58" fmla="*/ 373505 w 4040177"/>
                  <a:gd name="connsiteY58" fmla="*/ 4427200 h 4438995"/>
                  <a:gd name="connsiteX59" fmla="*/ 418772 w 4040177"/>
                  <a:gd name="connsiteY59" fmla="*/ 4273291 h 4438995"/>
                  <a:gd name="connsiteX60" fmla="*/ 355398 w 4040177"/>
                  <a:gd name="connsiteY60" fmla="*/ 4146543 h 4438995"/>
                  <a:gd name="connsiteX61" fmla="*/ 464039 w 4040177"/>
                  <a:gd name="connsiteY61" fmla="*/ 3721030 h 4438995"/>
                  <a:gd name="connsiteX62" fmla="*/ 400665 w 4040177"/>
                  <a:gd name="connsiteY62" fmla="*/ 3494693 h 4438995"/>
                  <a:gd name="connsiteX63" fmla="*/ 744697 w 4040177"/>
                  <a:gd name="connsiteY63" fmla="*/ 3250250 h 4438995"/>
                  <a:gd name="connsiteX64" fmla="*/ 681322 w 4040177"/>
                  <a:gd name="connsiteY64" fmla="*/ 2779469 h 4438995"/>
                  <a:gd name="connsiteX65" fmla="*/ 491200 w 4040177"/>
                  <a:gd name="connsiteY65" fmla="*/ 3186875 h 4438995"/>
                  <a:gd name="connsiteX66" fmla="*/ 20419 w 4040177"/>
                  <a:gd name="connsiteY66" fmla="*/ 3313624 h 4438995"/>
                  <a:gd name="connsiteX67" fmla="*/ 92847 w 4040177"/>
                  <a:gd name="connsiteY67" fmla="*/ 2688935 h 4438995"/>
                  <a:gd name="connsiteX68" fmla="*/ 165275 w 4040177"/>
                  <a:gd name="connsiteY68" fmla="*/ 2634614 h 4438995"/>
                  <a:gd name="connsiteX69" fmla="*/ 83794 w 4040177"/>
                  <a:gd name="connsiteY69" fmla="*/ 2363010 h 4438995"/>
                  <a:gd name="connsiteX70" fmla="*/ 246756 w 4040177"/>
                  <a:gd name="connsiteY70" fmla="*/ 2562186 h 4438995"/>
                  <a:gd name="connsiteX71" fmla="*/ 409718 w 4040177"/>
                  <a:gd name="connsiteY71" fmla="*/ 2716095 h 4438995"/>
                  <a:gd name="connsiteX72" fmla="*/ 65687 w 4040177"/>
                  <a:gd name="connsiteY72" fmla="*/ 2245315 h 4438995"/>
                  <a:gd name="connsiteX73" fmla="*/ 165275 w 4040177"/>
                  <a:gd name="connsiteY73" fmla="*/ 2227208 h 4438995"/>
                  <a:gd name="connsiteX74" fmla="*/ 237703 w 4040177"/>
                  <a:gd name="connsiteY74" fmla="*/ 1955604 h 4438995"/>
                  <a:gd name="connsiteX75" fmla="*/ 382558 w 4040177"/>
                  <a:gd name="connsiteY75" fmla="*/ 1991818 h 4438995"/>
                  <a:gd name="connsiteX76" fmla="*/ 545520 w 4040177"/>
                  <a:gd name="connsiteY76" fmla="*/ 2009925 h 4438995"/>
                  <a:gd name="connsiteX77" fmla="*/ 464039 w 4040177"/>
                  <a:gd name="connsiteY77" fmla="*/ 2254368 h 4438995"/>
                  <a:gd name="connsiteX78" fmla="*/ 627002 w 4040177"/>
                  <a:gd name="connsiteY78" fmla="*/ 2254368 h 4438995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51691 w 4040177"/>
                  <a:gd name="connsiteY54" fmla="*/ 3232143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99833 w 4040177"/>
                  <a:gd name="connsiteY52" fmla="*/ 2326796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808887 w 4040177"/>
                  <a:gd name="connsiteY51" fmla="*/ 1991818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989956 w 4040177"/>
                  <a:gd name="connsiteY51" fmla="*/ 219099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763620 w 4040177"/>
                  <a:gd name="connsiteY52" fmla="*/ 2390170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410535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61774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27002 w 4040177"/>
                  <a:gd name="connsiteY0" fmla="*/ 2254368 h 4422853"/>
                  <a:gd name="connsiteX1" fmla="*/ 980087 w 4040177"/>
                  <a:gd name="connsiteY1" fmla="*/ 1874123 h 4422853"/>
                  <a:gd name="connsiteX2" fmla="*/ 2120823 w 4040177"/>
                  <a:gd name="connsiteY2" fmla="*/ 1321862 h 4422853"/>
                  <a:gd name="connsiteX3" fmla="*/ 2999010 w 4040177"/>
                  <a:gd name="connsiteY3" fmla="*/ 226392 h 4422853"/>
                  <a:gd name="connsiteX4" fmla="*/ 3008063 w 4040177"/>
                  <a:gd name="connsiteY4" fmla="*/ 190178 h 4422853"/>
                  <a:gd name="connsiteX5" fmla="*/ 2057449 w 4040177"/>
                  <a:gd name="connsiteY5" fmla="*/ 1204166 h 4422853"/>
                  <a:gd name="connsiteX6" fmla="*/ 1785845 w 4040177"/>
                  <a:gd name="connsiteY6" fmla="*/ 1267541 h 4422853"/>
                  <a:gd name="connsiteX7" fmla="*/ 1776792 w 4040177"/>
                  <a:gd name="connsiteY7" fmla="*/ 1195113 h 4422853"/>
                  <a:gd name="connsiteX8" fmla="*/ 1939754 w 4040177"/>
                  <a:gd name="connsiteY8" fmla="*/ 1131739 h 4422853"/>
                  <a:gd name="connsiteX9" fmla="*/ 1858273 w 4040177"/>
                  <a:gd name="connsiteY9" fmla="*/ 968776 h 4422853"/>
                  <a:gd name="connsiteX10" fmla="*/ 2057449 w 4040177"/>
                  <a:gd name="connsiteY10" fmla="*/ 905402 h 4422853"/>
                  <a:gd name="connsiteX11" fmla="*/ 1912594 w 4040177"/>
                  <a:gd name="connsiteY11" fmla="*/ 787707 h 4422853"/>
                  <a:gd name="connsiteX12" fmla="*/ 1849219 w 4040177"/>
                  <a:gd name="connsiteY12" fmla="*/ 869188 h 4422853"/>
                  <a:gd name="connsiteX13" fmla="*/ 1822059 w 4040177"/>
                  <a:gd name="connsiteY13" fmla="*/ 760547 h 4422853"/>
                  <a:gd name="connsiteX14" fmla="*/ 1894487 w 4040177"/>
                  <a:gd name="connsiteY14" fmla="*/ 642852 h 4422853"/>
                  <a:gd name="connsiteX15" fmla="*/ 1994075 w 4040177"/>
                  <a:gd name="connsiteY15" fmla="*/ 488943 h 4422853"/>
                  <a:gd name="connsiteX16" fmla="*/ 1994075 w 4040177"/>
                  <a:gd name="connsiteY16" fmla="*/ 588531 h 4422853"/>
                  <a:gd name="connsiteX17" fmla="*/ 2166091 w 4040177"/>
                  <a:gd name="connsiteY17" fmla="*/ 362194 h 4422853"/>
                  <a:gd name="connsiteX18" fmla="*/ 2320000 w 4040177"/>
                  <a:gd name="connsiteY18" fmla="*/ 307873 h 4422853"/>
                  <a:gd name="connsiteX19" fmla="*/ 2310946 w 4040177"/>
                  <a:gd name="connsiteY19" fmla="*/ 226392 h 4422853"/>
                  <a:gd name="connsiteX20" fmla="*/ 2673085 w 4040177"/>
                  <a:gd name="connsiteY20" fmla="*/ 117751 h 4422853"/>
                  <a:gd name="connsiteX21" fmla="*/ 2555390 w 4040177"/>
                  <a:gd name="connsiteY21" fmla="*/ 72483 h 4422853"/>
                  <a:gd name="connsiteX22" fmla="*/ 2899421 w 4040177"/>
                  <a:gd name="connsiteY22" fmla="*/ 63430 h 4422853"/>
                  <a:gd name="connsiteX23" fmla="*/ 3116705 w 4040177"/>
                  <a:gd name="connsiteY23" fmla="*/ 63430 h 4422853"/>
                  <a:gd name="connsiteX24" fmla="*/ 3180079 w 4040177"/>
                  <a:gd name="connsiteY24" fmla="*/ 126804 h 4422853"/>
                  <a:gd name="connsiteX25" fmla="*/ 3297774 w 4040177"/>
                  <a:gd name="connsiteY25" fmla="*/ 56 h 4422853"/>
                  <a:gd name="connsiteX26" fmla="*/ 3333988 w 4040177"/>
                  <a:gd name="connsiteY26" fmla="*/ 144911 h 4422853"/>
                  <a:gd name="connsiteX27" fmla="*/ 3306827 w 4040177"/>
                  <a:gd name="connsiteY27" fmla="*/ 172071 h 4422853"/>
                  <a:gd name="connsiteX28" fmla="*/ 3831928 w 4040177"/>
                  <a:gd name="connsiteY28" fmla="*/ 416515 h 4422853"/>
                  <a:gd name="connsiteX29" fmla="*/ 3922463 w 4040177"/>
                  <a:gd name="connsiteY29" fmla="*/ 425568 h 4422853"/>
                  <a:gd name="connsiteX30" fmla="*/ 4040158 w 4040177"/>
                  <a:gd name="connsiteY30" fmla="*/ 688119 h 4422853"/>
                  <a:gd name="connsiteX31" fmla="*/ 3913410 w 4040177"/>
                  <a:gd name="connsiteY31" fmla="*/ 706226 h 4422853"/>
                  <a:gd name="connsiteX32" fmla="*/ 3931516 w 4040177"/>
                  <a:gd name="connsiteY32" fmla="*/ 751493 h 4422853"/>
                  <a:gd name="connsiteX33" fmla="*/ 3632752 w 4040177"/>
                  <a:gd name="connsiteY33" fmla="*/ 679066 h 4422853"/>
                  <a:gd name="connsiteX34" fmla="*/ 3632752 w 4040177"/>
                  <a:gd name="connsiteY34" fmla="*/ 597584 h 4422853"/>
                  <a:gd name="connsiteX35" fmla="*/ 3324934 w 4040177"/>
                  <a:gd name="connsiteY35" fmla="*/ 778654 h 4422853"/>
                  <a:gd name="connsiteX36" fmla="*/ 3143865 w 4040177"/>
                  <a:gd name="connsiteY36" fmla="*/ 488943 h 4422853"/>
                  <a:gd name="connsiteX37" fmla="*/ 3071437 w 4040177"/>
                  <a:gd name="connsiteY37" fmla="*/ 552317 h 4422853"/>
                  <a:gd name="connsiteX38" fmla="*/ 2999010 w 4040177"/>
                  <a:gd name="connsiteY38" fmla="*/ 1240380 h 4422853"/>
                  <a:gd name="connsiteX39" fmla="*/ 3288720 w 4040177"/>
                  <a:gd name="connsiteY39" fmla="*/ 1955604 h 4422853"/>
                  <a:gd name="connsiteX40" fmla="*/ 3723287 w 4040177"/>
                  <a:gd name="connsiteY40" fmla="*/ 1738321 h 4422853"/>
                  <a:gd name="connsiteX41" fmla="*/ 3859089 w 4040177"/>
                  <a:gd name="connsiteY41" fmla="*/ 2444491 h 4422853"/>
                  <a:gd name="connsiteX42" fmla="*/ 3478843 w 4040177"/>
                  <a:gd name="connsiteY42" fmla="*/ 2643667 h 4422853"/>
                  <a:gd name="connsiteX43" fmla="*/ 3315881 w 4040177"/>
                  <a:gd name="connsiteY43" fmla="*/ 2779469 h 4422853"/>
                  <a:gd name="connsiteX44" fmla="*/ 3288720 w 4040177"/>
                  <a:gd name="connsiteY44" fmla="*/ 2544079 h 4422853"/>
                  <a:gd name="connsiteX45" fmla="*/ 3415469 w 4040177"/>
                  <a:gd name="connsiteY45" fmla="*/ 2535026 h 4422853"/>
                  <a:gd name="connsiteX46" fmla="*/ 3515057 w 4040177"/>
                  <a:gd name="connsiteY46" fmla="*/ 2453545 h 4422853"/>
                  <a:gd name="connsiteX47" fmla="*/ 3506004 w 4040177"/>
                  <a:gd name="connsiteY47" fmla="*/ 2344903 h 4422853"/>
                  <a:gd name="connsiteX48" fmla="*/ 3605592 w 4040177"/>
                  <a:gd name="connsiteY48" fmla="*/ 2272475 h 4422853"/>
                  <a:gd name="connsiteX49" fmla="*/ 3623699 w 4040177"/>
                  <a:gd name="connsiteY49" fmla="*/ 1964658 h 4422853"/>
                  <a:gd name="connsiteX50" fmla="*/ 2953742 w 4040177"/>
                  <a:gd name="connsiteY50" fmla="*/ 2435438 h 4422853"/>
                  <a:gd name="connsiteX51" fmla="*/ 2799833 w 4040177"/>
                  <a:gd name="connsiteY51" fmla="*/ 2009924 h 4422853"/>
                  <a:gd name="connsiteX52" fmla="*/ 2392428 w 4040177"/>
                  <a:gd name="connsiteY52" fmla="*/ 2643667 h 4422853"/>
                  <a:gd name="connsiteX53" fmla="*/ 1541402 w 4040177"/>
                  <a:gd name="connsiteY53" fmla="*/ 2670828 h 4422853"/>
                  <a:gd name="connsiteX54" fmla="*/ 1242637 w 4040177"/>
                  <a:gd name="connsiteY54" fmla="*/ 3223089 h 4422853"/>
                  <a:gd name="connsiteX55" fmla="*/ 699429 w 4040177"/>
                  <a:gd name="connsiteY55" fmla="*/ 3521854 h 4422853"/>
                  <a:gd name="connsiteX56" fmla="*/ 608895 w 4040177"/>
                  <a:gd name="connsiteY56" fmla="*/ 4255184 h 4422853"/>
                  <a:gd name="connsiteX57" fmla="*/ 717536 w 4040177"/>
                  <a:gd name="connsiteY57" fmla="*/ 4409093 h 4422853"/>
                  <a:gd name="connsiteX58" fmla="*/ 355398 w 4040177"/>
                  <a:gd name="connsiteY58" fmla="*/ 4400039 h 4422853"/>
                  <a:gd name="connsiteX59" fmla="*/ 418772 w 4040177"/>
                  <a:gd name="connsiteY59" fmla="*/ 4273291 h 4422853"/>
                  <a:gd name="connsiteX60" fmla="*/ 355398 w 4040177"/>
                  <a:gd name="connsiteY60" fmla="*/ 4146543 h 4422853"/>
                  <a:gd name="connsiteX61" fmla="*/ 464039 w 4040177"/>
                  <a:gd name="connsiteY61" fmla="*/ 3721030 h 4422853"/>
                  <a:gd name="connsiteX62" fmla="*/ 400665 w 4040177"/>
                  <a:gd name="connsiteY62" fmla="*/ 3494693 h 4422853"/>
                  <a:gd name="connsiteX63" fmla="*/ 744697 w 4040177"/>
                  <a:gd name="connsiteY63" fmla="*/ 3250250 h 4422853"/>
                  <a:gd name="connsiteX64" fmla="*/ 681322 w 4040177"/>
                  <a:gd name="connsiteY64" fmla="*/ 2779469 h 4422853"/>
                  <a:gd name="connsiteX65" fmla="*/ 491200 w 4040177"/>
                  <a:gd name="connsiteY65" fmla="*/ 3186875 h 4422853"/>
                  <a:gd name="connsiteX66" fmla="*/ 20419 w 4040177"/>
                  <a:gd name="connsiteY66" fmla="*/ 3313624 h 4422853"/>
                  <a:gd name="connsiteX67" fmla="*/ 92847 w 4040177"/>
                  <a:gd name="connsiteY67" fmla="*/ 2688935 h 4422853"/>
                  <a:gd name="connsiteX68" fmla="*/ 165275 w 4040177"/>
                  <a:gd name="connsiteY68" fmla="*/ 2634614 h 4422853"/>
                  <a:gd name="connsiteX69" fmla="*/ 83794 w 4040177"/>
                  <a:gd name="connsiteY69" fmla="*/ 2363010 h 4422853"/>
                  <a:gd name="connsiteX70" fmla="*/ 246756 w 4040177"/>
                  <a:gd name="connsiteY70" fmla="*/ 2562186 h 4422853"/>
                  <a:gd name="connsiteX71" fmla="*/ 409718 w 4040177"/>
                  <a:gd name="connsiteY71" fmla="*/ 2716095 h 4422853"/>
                  <a:gd name="connsiteX72" fmla="*/ 65687 w 4040177"/>
                  <a:gd name="connsiteY72" fmla="*/ 2245315 h 4422853"/>
                  <a:gd name="connsiteX73" fmla="*/ 165275 w 4040177"/>
                  <a:gd name="connsiteY73" fmla="*/ 2227208 h 4422853"/>
                  <a:gd name="connsiteX74" fmla="*/ 237703 w 4040177"/>
                  <a:gd name="connsiteY74" fmla="*/ 1955604 h 4422853"/>
                  <a:gd name="connsiteX75" fmla="*/ 382558 w 4040177"/>
                  <a:gd name="connsiteY75" fmla="*/ 1991818 h 4422853"/>
                  <a:gd name="connsiteX76" fmla="*/ 545520 w 4040177"/>
                  <a:gd name="connsiteY76" fmla="*/ 2009925 h 4422853"/>
                  <a:gd name="connsiteX77" fmla="*/ 464039 w 4040177"/>
                  <a:gd name="connsiteY77" fmla="*/ 2254368 h 4422853"/>
                  <a:gd name="connsiteX78" fmla="*/ 627002 w 4040177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378 w 4026553"/>
                  <a:gd name="connsiteY0" fmla="*/ 2254368 h 4422853"/>
                  <a:gd name="connsiteX1" fmla="*/ 966463 w 4026553"/>
                  <a:gd name="connsiteY1" fmla="*/ 1874123 h 4422853"/>
                  <a:gd name="connsiteX2" fmla="*/ 2107199 w 4026553"/>
                  <a:gd name="connsiteY2" fmla="*/ 1321862 h 4422853"/>
                  <a:gd name="connsiteX3" fmla="*/ 2985386 w 4026553"/>
                  <a:gd name="connsiteY3" fmla="*/ 226392 h 4422853"/>
                  <a:gd name="connsiteX4" fmla="*/ 2994439 w 4026553"/>
                  <a:gd name="connsiteY4" fmla="*/ 190178 h 4422853"/>
                  <a:gd name="connsiteX5" fmla="*/ 2043825 w 4026553"/>
                  <a:gd name="connsiteY5" fmla="*/ 1204166 h 4422853"/>
                  <a:gd name="connsiteX6" fmla="*/ 1772221 w 4026553"/>
                  <a:gd name="connsiteY6" fmla="*/ 1267541 h 4422853"/>
                  <a:gd name="connsiteX7" fmla="*/ 1763168 w 4026553"/>
                  <a:gd name="connsiteY7" fmla="*/ 1195113 h 4422853"/>
                  <a:gd name="connsiteX8" fmla="*/ 1926130 w 4026553"/>
                  <a:gd name="connsiteY8" fmla="*/ 1131739 h 4422853"/>
                  <a:gd name="connsiteX9" fmla="*/ 1844649 w 4026553"/>
                  <a:gd name="connsiteY9" fmla="*/ 968776 h 4422853"/>
                  <a:gd name="connsiteX10" fmla="*/ 2043825 w 4026553"/>
                  <a:gd name="connsiteY10" fmla="*/ 905402 h 4422853"/>
                  <a:gd name="connsiteX11" fmla="*/ 1898970 w 4026553"/>
                  <a:gd name="connsiteY11" fmla="*/ 787707 h 4422853"/>
                  <a:gd name="connsiteX12" fmla="*/ 1835595 w 4026553"/>
                  <a:gd name="connsiteY12" fmla="*/ 869188 h 4422853"/>
                  <a:gd name="connsiteX13" fmla="*/ 1808435 w 4026553"/>
                  <a:gd name="connsiteY13" fmla="*/ 760547 h 4422853"/>
                  <a:gd name="connsiteX14" fmla="*/ 1880863 w 4026553"/>
                  <a:gd name="connsiteY14" fmla="*/ 642852 h 4422853"/>
                  <a:gd name="connsiteX15" fmla="*/ 1980451 w 4026553"/>
                  <a:gd name="connsiteY15" fmla="*/ 488943 h 4422853"/>
                  <a:gd name="connsiteX16" fmla="*/ 1980451 w 4026553"/>
                  <a:gd name="connsiteY16" fmla="*/ 588531 h 4422853"/>
                  <a:gd name="connsiteX17" fmla="*/ 2152467 w 4026553"/>
                  <a:gd name="connsiteY17" fmla="*/ 362194 h 4422853"/>
                  <a:gd name="connsiteX18" fmla="*/ 2306376 w 4026553"/>
                  <a:gd name="connsiteY18" fmla="*/ 307873 h 4422853"/>
                  <a:gd name="connsiteX19" fmla="*/ 2297322 w 4026553"/>
                  <a:gd name="connsiteY19" fmla="*/ 226392 h 4422853"/>
                  <a:gd name="connsiteX20" fmla="*/ 2659461 w 4026553"/>
                  <a:gd name="connsiteY20" fmla="*/ 117751 h 4422853"/>
                  <a:gd name="connsiteX21" fmla="*/ 2541766 w 4026553"/>
                  <a:gd name="connsiteY21" fmla="*/ 72483 h 4422853"/>
                  <a:gd name="connsiteX22" fmla="*/ 2885797 w 4026553"/>
                  <a:gd name="connsiteY22" fmla="*/ 63430 h 4422853"/>
                  <a:gd name="connsiteX23" fmla="*/ 3103081 w 4026553"/>
                  <a:gd name="connsiteY23" fmla="*/ 63430 h 4422853"/>
                  <a:gd name="connsiteX24" fmla="*/ 3166455 w 4026553"/>
                  <a:gd name="connsiteY24" fmla="*/ 126804 h 4422853"/>
                  <a:gd name="connsiteX25" fmla="*/ 3284150 w 4026553"/>
                  <a:gd name="connsiteY25" fmla="*/ 56 h 4422853"/>
                  <a:gd name="connsiteX26" fmla="*/ 3320364 w 4026553"/>
                  <a:gd name="connsiteY26" fmla="*/ 144911 h 4422853"/>
                  <a:gd name="connsiteX27" fmla="*/ 3293203 w 4026553"/>
                  <a:gd name="connsiteY27" fmla="*/ 172071 h 4422853"/>
                  <a:gd name="connsiteX28" fmla="*/ 3818304 w 4026553"/>
                  <a:gd name="connsiteY28" fmla="*/ 416515 h 4422853"/>
                  <a:gd name="connsiteX29" fmla="*/ 3908839 w 4026553"/>
                  <a:gd name="connsiteY29" fmla="*/ 425568 h 4422853"/>
                  <a:gd name="connsiteX30" fmla="*/ 4026534 w 4026553"/>
                  <a:gd name="connsiteY30" fmla="*/ 688119 h 4422853"/>
                  <a:gd name="connsiteX31" fmla="*/ 3899786 w 4026553"/>
                  <a:gd name="connsiteY31" fmla="*/ 706226 h 4422853"/>
                  <a:gd name="connsiteX32" fmla="*/ 3917892 w 4026553"/>
                  <a:gd name="connsiteY32" fmla="*/ 751493 h 4422853"/>
                  <a:gd name="connsiteX33" fmla="*/ 3619128 w 4026553"/>
                  <a:gd name="connsiteY33" fmla="*/ 679066 h 4422853"/>
                  <a:gd name="connsiteX34" fmla="*/ 3619128 w 4026553"/>
                  <a:gd name="connsiteY34" fmla="*/ 597584 h 4422853"/>
                  <a:gd name="connsiteX35" fmla="*/ 3311310 w 4026553"/>
                  <a:gd name="connsiteY35" fmla="*/ 778654 h 4422853"/>
                  <a:gd name="connsiteX36" fmla="*/ 3130241 w 4026553"/>
                  <a:gd name="connsiteY36" fmla="*/ 488943 h 4422853"/>
                  <a:gd name="connsiteX37" fmla="*/ 3057813 w 4026553"/>
                  <a:gd name="connsiteY37" fmla="*/ 552317 h 4422853"/>
                  <a:gd name="connsiteX38" fmla="*/ 2985386 w 4026553"/>
                  <a:gd name="connsiteY38" fmla="*/ 1240380 h 4422853"/>
                  <a:gd name="connsiteX39" fmla="*/ 3275096 w 4026553"/>
                  <a:gd name="connsiteY39" fmla="*/ 1955604 h 4422853"/>
                  <a:gd name="connsiteX40" fmla="*/ 3709663 w 4026553"/>
                  <a:gd name="connsiteY40" fmla="*/ 1738321 h 4422853"/>
                  <a:gd name="connsiteX41" fmla="*/ 3845465 w 4026553"/>
                  <a:gd name="connsiteY41" fmla="*/ 2444491 h 4422853"/>
                  <a:gd name="connsiteX42" fmla="*/ 3465219 w 4026553"/>
                  <a:gd name="connsiteY42" fmla="*/ 2643667 h 4422853"/>
                  <a:gd name="connsiteX43" fmla="*/ 3302257 w 4026553"/>
                  <a:gd name="connsiteY43" fmla="*/ 2779469 h 4422853"/>
                  <a:gd name="connsiteX44" fmla="*/ 3275096 w 4026553"/>
                  <a:gd name="connsiteY44" fmla="*/ 2544079 h 4422853"/>
                  <a:gd name="connsiteX45" fmla="*/ 3401845 w 4026553"/>
                  <a:gd name="connsiteY45" fmla="*/ 2535026 h 4422853"/>
                  <a:gd name="connsiteX46" fmla="*/ 3501433 w 4026553"/>
                  <a:gd name="connsiteY46" fmla="*/ 2453545 h 4422853"/>
                  <a:gd name="connsiteX47" fmla="*/ 3492380 w 4026553"/>
                  <a:gd name="connsiteY47" fmla="*/ 2344903 h 4422853"/>
                  <a:gd name="connsiteX48" fmla="*/ 3591968 w 4026553"/>
                  <a:gd name="connsiteY48" fmla="*/ 2272475 h 4422853"/>
                  <a:gd name="connsiteX49" fmla="*/ 3610075 w 4026553"/>
                  <a:gd name="connsiteY49" fmla="*/ 1964658 h 4422853"/>
                  <a:gd name="connsiteX50" fmla="*/ 2940118 w 4026553"/>
                  <a:gd name="connsiteY50" fmla="*/ 2435438 h 4422853"/>
                  <a:gd name="connsiteX51" fmla="*/ 2786209 w 4026553"/>
                  <a:gd name="connsiteY51" fmla="*/ 2009924 h 4422853"/>
                  <a:gd name="connsiteX52" fmla="*/ 2378804 w 4026553"/>
                  <a:gd name="connsiteY52" fmla="*/ 2643667 h 4422853"/>
                  <a:gd name="connsiteX53" fmla="*/ 1527778 w 4026553"/>
                  <a:gd name="connsiteY53" fmla="*/ 2670828 h 4422853"/>
                  <a:gd name="connsiteX54" fmla="*/ 1229013 w 4026553"/>
                  <a:gd name="connsiteY54" fmla="*/ 3223089 h 4422853"/>
                  <a:gd name="connsiteX55" fmla="*/ 685805 w 4026553"/>
                  <a:gd name="connsiteY55" fmla="*/ 3521854 h 4422853"/>
                  <a:gd name="connsiteX56" fmla="*/ 595271 w 4026553"/>
                  <a:gd name="connsiteY56" fmla="*/ 4255184 h 4422853"/>
                  <a:gd name="connsiteX57" fmla="*/ 703912 w 4026553"/>
                  <a:gd name="connsiteY57" fmla="*/ 4409093 h 4422853"/>
                  <a:gd name="connsiteX58" fmla="*/ 341774 w 4026553"/>
                  <a:gd name="connsiteY58" fmla="*/ 4400039 h 4422853"/>
                  <a:gd name="connsiteX59" fmla="*/ 405148 w 4026553"/>
                  <a:gd name="connsiteY59" fmla="*/ 4273291 h 4422853"/>
                  <a:gd name="connsiteX60" fmla="*/ 341774 w 4026553"/>
                  <a:gd name="connsiteY60" fmla="*/ 4146543 h 4422853"/>
                  <a:gd name="connsiteX61" fmla="*/ 450415 w 4026553"/>
                  <a:gd name="connsiteY61" fmla="*/ 3721030 h 4422853"/>
                  <a:gd name="connsiteX62" fmla="*/ 387041 w 4026553"/>
                  <a:gd name="connsiteY62" fmla="*/ 3494693 h 4422853"/>
                  <a:gd name="connsiteX63" fmla="*/ 731073 w 4026553"/>
                  <a:gd name="connsiteY63" fmla="*/ 3250250 h 4422853"/>
                  <a:gd name="connsiteX64" fmla="*/ 667698 w 4026553"/>
                  <a:gd name="connsiteY64" fmla="*/ 2779469 h 4422853"/>
                  <a:gd name="connsiteX65" fmla="*/ 477576 w 4026553"/>
                  <a:gd name="connsiteY65" fmla="*/ 3186875 h 4422853"/>
                  <a:gd name="connsiteX66" fmla="*/ 6795 w 4026553"/>
                  <a:gd name="connsiteY66" fmla="*/ 3313624 h 4422853"/>
                  <a:gd name="connsiteX67" fmla="*/ 79223 w 4026553"/>
                  <a:gd name="connsiteY67" fmla="*/ 2688935 h 4422853"/>
                  <a:gd name="connsiteX68" fmla="*/ 151651 w 4026553"/>
                  <a:gd name="connsiteY68" fmla="*/ 2634614 h 4422853"/>
                  <a:gd name="connsiteX69" fmla="*/ 70170 w 4026553"/>
                  <a:gd name="connsiteY69" fmla="*/ 2363010 h 4422853"/>
                  <a:gd name="connsiteX70" fmla="*/ 233132 w 4026553"/>
                  <a:gd name="connsiteY70" fmla="*/ 2562186 h 4422853"/>
                  <a:gd name="connsiteX71" fmla="*/ 396094 w 4026553"/>
                  <a:gd name="connsiteY71" fmla="*/ 2716095 h 4422853"/>
                  <a:gd name="connsiteX72" fmla="*/ 52063 w 4026553"/>
                  <a:gd name="connsiteY72" fmla="*/ 2245315 h 4422853"/>
                  <a:gd name="connsiteX73" fmla="*/ 151651 w 4026553"/>
                  <a:gd name="connsiteY73" fmla="*/ 2227208 h 4422853"/>
                  <a:gd name="connsiteX74" fmla="*/ 224079 w 4026553"/>
                  <a:gd name="connsiteY74" fmla="*/ 1955604 h 4422853"/>
                  <a:gd name="connsiteX75" fmla="*/ 368934 w 4026553"/>
                  <a:gd name="connsiteY75" fmla="*/ 1991818 h 4422853"/>
                  <a:gd name="connsiteX76" fmla="*/ 531896 w 4026553"/>
                  <a:gd name="connsiteY76" fmla="*/ 2009925 h 4422853"/>
                  <a:gd name="connsiteX77" fmla="*/ 450415 w 4026553"/>
                  <a:gd name="connsiteY77" fmla="*/ 2254368 h 4422853"/>
                  <a:gd name="connsiteX78" fmla="*/ 613378 w 4026553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42040 w 4026819"/>
                  <a:gd name="connsiteY60" fmla="*/ 4146543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387307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107465 w 4026819"/>
                  <a:gd name="connsiteY2" fmla="*/ 1321862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94705 w 4026819"/>
                  <a:gd name="connsiteY4" fmla="*/ 190178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32360 w 4026819"/>
                  <a:gd name="connsiteY4" fmla="*/ 215116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61455 w 4026819"/>
                  <a:gd name="connsiteY4" fmla="*/ 198490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54368 h 4422853"/>
                  <a:gd name="connsiteX1" fmla="*/ 966729 w 4026819"/>
                  <a:gd name="connsiteY1" fmla="*/ 1874123 h 4422853"/>
                  <a:gd name="connsiteX2" fmla="*/ 2095108 w 4026819"/>
                  <a:gd name="connsiteY2" fmla="*/ 1338337 h 4422853"/>
                  <a:gd name="connsiteX3" fmla="*/ 2985652 w 4026819"/>
                  <a:gd name="connsiteY3" fmla="*/ 226392 h 4422853"/>
                  <a:gd name="connsiteX4" fmla="*/ 2953143 w 4026819"/>
                  <a:gd name="connsiteY4" fmla="*/ 206803 h 4422853"/>
                  <a:gd name="connsiteX5" fmla="*/ 2044091 w 4026819"/>
                  <a:gd name="connsiteY5" fmla="*/ 1204166 h 4422853"/>
                  <a:gd name="connsiteX6" fmla="*/ 1772487 w 4026819"/>
                  <a:gd name="connsiteY6" fmla="*/ 1267541 h 4422853"/>
                  <a:gd name="connsiteX7" fmla="*/ 1763434 w 4026819"/>
                  <a:gd name="connsiteY7" fmla="*/ 1195113 h 4422853"/>
                  <a:gd name="connsiteX8" fmla="*/ 1926396 w 4026819"/>
                  <a:gd name="connsiteY8" fmla="*/ 1131739 h 4422853"/>
                  <a:gd name="connsiteX9" fmla="*/ 1844915 w 4026819"/>
                  <a:gd name="connsiteY9" fmla="*/ 968776 h 4422853"/>
                  <a:gd name="connsiteX10" fmla="*/ 2044091 w 4026819"/>
                  <a:gd name="connsiteY10" fmla="*/ 905402 h 4422853"/>
                  <a:gd name="connsiteX11" fmla="*/ 1899236 w 4026819"/>
                  <a:gd name="connsiteY11" fmla="*/ 787707 h 4422853"/>
                  <a:gd name="connsiteX12" fmla="*/ 1835861 w 4026819"/>
                  <a:gd name="connsiteY12" fmla="*/ 869188 h 4422853"/>
                  <a:gd name="connsiteX13" fmla="*/ 1808701 w 4026819"/>
                  <a:gd name="connsiteY13" fmla="*/ 760547 h 4422853"/>
                  <a:gd name="connsiteX14" fmla="*/ 1881129 w 4026819"/>
                  <a:gd name="connsiteY14" fmla="*/ 642852 h 4422853"/>
                  <a:gd name="connsiteX15" fmla="*/ 1980717 w 4026819"/>
                  <a:gd name="connsiteY15" fmla="*/ 488943 h 4422853"/>
                  <a:gd name="connsiteX16" fmla="*/ 1980717 w 4026819"/>
                  <a:gd name="connsiteY16" fmla="*/ 588531 h 4422853"/>
                  <a:gd name="connsiteX17" fmla="*/ 2152733 w 4026819"/>
                  <a:gd name="connsiteY17" fmla="*/ 362194 h 4422853"/>
                  <a:gd name="connsiteX18" fmla="*/ 2306642 w 4026819"/>
                  <a:gd name="connsiteY18" fmla="*/ 307873 h 4422853"/>
                  <a:gd name="connsiteX19" fmla="*/ 2297588 w 4026819"/>
                  <a:gd name="connsiteY19" fmla="*/ 226392 h 4422853"/>
                  <a:gd name="connsiteX20" fmla="*/ 2659727 w 4026819"/>
                  <a:gd name="connsiteY20" fmla="*/ 117751 h 4422853"/>
                  <a:gd name="connsiteX21" fmla="*/ 2542032 w 4026819"/>
                  <a:gd name="connsiteY21" fmla="*/ 72483 h 4422853"/>
                  <a:gd name="connsiteX22" fmla="*/ 2886063 w 4026819"/>
                  <a:gd name="connsiteY22" fmla="*/ 63430 h 4422853"/>
                  <a:gd name="connsiteX23" fmla="*/ 3103347 w 4026819"/>
                  <a:gd name="connsiteY23" fmla="*/ 63430 h 4422853"/>
                  <a:gd name="connsiteX24" fmla="*/ 3166721 w 4026819"/>
                  <a:gd name="connsiteY24" fmla="*/ 126804 h 4422853"/>
                  <a:gd name="connsiteX25" fmla="*/ 3284416 w 4026819"/>
                  <a:gd name="connsiteY25" fmla="*/ 56 h 4422853"/>
                  <a:gd name="connsiteX26" fmla="*/ 3320630 w 4026819"/>
                  <a:gd name="connsiteY26" fmla="*/ 144911 h 4422853"/>
                  <a:gd name="connsiteX27" fmla="*/ 3293469 w 4026819"/>
                  <a:gd name="connsiteY27" fmla="*/ 172071 h 4422853"/>
                  <a:gd name="connsiteX28" fmla="*/ 3818570 w 4026819"/>
                  <a:gd name="connsiteY28" fmla="*/ 416515 h 4422853"/>
                  <a:gd name="connsiteX29" fmla="*/ 3909105 w 4026819"/>
                  <a:gd name="connsiteY29" fmla="*/ 425568 h 4422853"/>
                  <a:gd name="connsiteX30" fmla="*/ 4026800 w 4026819"/>
                  <a:gd name="connsiteY30" fmla="*/ 688119 h 4422853"/>
                  <a:gd name="connsiteX31" fmla="*/ 3900052 w 4026819"/>
                  <a:gd name="connsiteY31" fmla="*/ 706226 h 4422853"/>
                  <a:gd name="connsiteX32" fmla="*/ 3918158 w 4026819"/>
                  <a:gd name="connsiteY32" fmla="*/ 751493 h 4422853"/>
                  <a:gd name="connsiteX33" fmla="*/ 3619394 w 4026819"/>
                  <a:gd name="connsiteY33" fmla="*/ 679066 h 4422853"/>
                  <a:gd name="connsiteX34" fmla="*/ 3619394 w 4026819"/>
                  <a:gd name="connsiteY34" fmla="*/ 597584 h 4422853"/>
                  <a:gd name="connsiteX35" fmla="*/ 3311576 w 4026819"/>
                  <a:gd name="connsiteY35" fmla="*/ 778654 h 4422853"/>
                  <a:gd name="connsiteX36" fmla="*/ 3130507 w 4026819"/>
                  <a:gd name="connsiteY36" fmla="*/ 488943 h 4422853"/>
                  <a:gd name="connsiteX37" fmla="*/ 3058079 w 4026819"/>
                  <a:gd name="connsiteY37" fmla="*/ 552317 h 4422853"/>
                  <a:gd name="connsiteX38" fmla="*/ 2985652 w 4026819"/>
                  <a:gd name="connsiteY38" fmla="*/ 1240380 h 4422853"/>
                  <a:gd name="connsiteX39" fmla="*/ 3275362 w 4026819"/>
                  <a:gd name="connsiteY39" fmla="*/ 1955604 h 4422853"/>
                  <a:gd name="connsiteX40" fmla="*/ 3709929 w 4026819"/>
                  <a:gd name="connsiteY40" fmla="*/ 1738321 h 4422853"/>
                  <a:gd name="connsiteX41" fmla="*/ 3845731 w 4026819"/>
                  <a:gd name="connsiteY41" fmla="*/ 2444491 h 4422853"/>
                  <a:gd name="connsiteX42" fmla="*/ 3465485 w 4026819"/>
                  <a:gd name="connsiteY42" fmla="*/ 2643667 h 4422853"/>
                  <a:gd name="connsiteX43" fmla="*/ 3302523 w 4026819"/>
                  <a:gd name="connsiteY43" fmla="*/ 2779469 h 4422853"/>
                  <a:gd name="connsiteX44" fmla="*/ 3275362 w 4026819"/>
                  <a:gd name="connsiteY44" fmla="*/ 2544079 h 4422853"/>
                  <a:gd name="connsiteX45" fmla="*/ 3402111 w 4026819"/>
                  <a:gd name="connsiteY45" fmla="*/ 2535026 h 4422853"/>
                  <a:gd name="connsiteX46" fmla="*/ 3501699 w 4026819"/>
                  <a:gd name="connsiteY46" fmla="*/ 2453545 h 4422853"/>
                  <a:gd name="connsiteX47" fmla="*/ 3492646 w 4026819"/>
                  <a:gd name="connsiteY47" fmla="*/ 2344903 h 4422853"/>
                  <a:gd name="connsiteX48" fmla="*/ 3592234 w 4026819"/>
                  <a:gd name="connsiteY48" fmla="*/ 2272475 h 4422853"/>
                  <a:gd name="connsiteX49" fmla="*/ 3610341 w 4026819"/>
                  <a:gd name="connsiteY49" fmla="*/ 1964658 h 4422853"/>
                  <a:gd name="connsiteX50" fmla="*/ 2940384 w 4026819"/>
                  <a:gd name="connsiteY50" fmla="*/ 2435438 h 4422853"/>
                  <a:gd name="connsiteX51" fmla="*/ 2786475 w 4026819"/>
                  <a:gd name="connsiteY51" fmla="*/ 2009924 h 4422853"/>
                  <a:gd name="connsiteX52" fmla="*/ 2379070 w 4026819"/>
                  <a:gd name="connsiteY52" fmla="*/ 2643667 h 4422853"/>
                  <a:gd name="connsiteX53" fmla="*/ 1528044 w 4026819"/>
                  <a:gd name="connsiteY53" fmla="*/ 2670828 h 4422853"/>
                  <a:gd name="connsiteX54" fmla="*/ 1229279 w 4026819"/>
                  <a:gd name="connsiteY54" fmla="*/ 3223089 h 4422853"/>
                  <a:gd name="connsiteX55" fmla="*/ 686071 w 4026819"/>
                  <a:gd name="connsiteY55" fmla="*/ 3521854 h 4422853"/>
                  <a:gd name="connsiteX56" fmla="*/ 595537 w 4026819"/>
                  <a:gd name="connsiteY56" fmla="*/ 4255184 h 4422853"/>
                  <a:gd name="connsiteX57" fmla="*/ 704178 w 4026819"/>
                  <a:gd name="connsiteY57" fmla="*/ 4409093 h 4422853"/>
                  <a:gd name="connsiteX58" fmla="*/ 342040 w 4026819"/>
                  <a:gd name="connsiteY58" fmla="*/ 4400039 h 4422853"/>
                  <a:gd name="connsiteX59" fmla="*/ 405414 w 4026819"/>
                  <a:gd name="connsiteY59" fmla="*/ 4273291 h 4422853"/>
                  <a:gd name="connsiteX60" fmla="*/ 378254 w 4026819"/>
                  <a:gd name="connsiteY60" fmla="*/ 4101276 h 4422853"/>
                  <a:gd name="connsiteX61" fmla="*/ 450681 w 4026819"/>
                  <a:gd name="connsiteY61" fmla="*/ 3721030 h 4422853"/>
                  <a:gd name="connsiteX62" fmla="*/ 405414 w 4026819"/>
                  <a:gd name="connsiteY62" fmla="*/ 3494693 h 4422853"/>
                  <a:gd name="connsiteX63" fmla="*/ 731339 w 4026819"/>
                  <a:gd name="connsiteY63" fmla="*/ 3250250 h 4422853"/>
                  <a:gd name="connsiteX64" fmla="*/ 667964 w 4026819"/>
                  <a:gd name="connsiteY64" fmla="*/ 2779469 h 4422853"/>
                  <a:gd name="connsiteX65" fmla="*/ 477842 w 4026819"/>
                  <a:gd name="connsiteY65" fmla="*/ 3186875 h 4422853"/>
                  <a:gd name="connsiteX66" fmla="*/ 7061 w 4026819"/>
                  <a:gd name="connsiteY66" fmla="*/ 3313624 h 4422853"/>
                  <a:gd name="connsiteX67" fmla="*/ 61382 w 4026819"/>
                  <a:gd name="connsiteY67" fmla="*/ 2688935 h 4422853"/>
                  <a:gd name="connsiteX68" fmla="*/ 151917 w 4026819"/>
                  <a:gd name="connsiteY68" fmla="*/ 2634614 h 4422853"/>
                  <a:gd name="connsiteX69" fmla="*/ 70436 w 4026819"/>
                  <a:gd name="connsiteY69" fmla="*/ 2363010 h 4422853"/>
                  <a:gd name="connsiteX70" fmla="*/ 233398 w 4026819"/>
                  <a:gd name="connsiteY70" fmla="*/ 2562186 h 4422853"/>
                  <a:gd name="connsiteX71" fmla="*/ 396360 w 4026819"/>
                  <a:gd name="connsiteY71" fmla="*/ 2716095 h 4422853"/>
                  <a:gd name="connsiteX72" fmla="*/ 52329 w 4026819"/>
                  <a:gd name="connsiteY72" fmla="*/ 2245315 h 4422853"/>
                  <a:gd name="connsiteX73" fmla="*/ 151917 w 4026819"/>
                  <a:gd name="connsiteY73" fmla="*/ 2227208 h 4422853"/>
                  <a:gd name="connsiteX74" fmla="*/ 224345 w 4026819"/>
                  <a:gd name="connsiteY74" fmla="*/ 1955604 h 4422853"/>
                  <a:gd name="connsiteX75" fmla="*/ 369200 w 4026819"/>
                  <a:gd name="connsiteY75" fmla="*/ 1991818 h 4422853"/>
                  <a:gd name="connsiteX76" fmla="*/ 532162 w 4026819"/>
                  <a:gd name="connsiteY76" fmla="*/ 2009925 h 4422853"/>
                  <a:gd name="connsiteX77" fmla="*/ 450681 w 4026819"/>
                  <a:gd name="connsiteY77" fmla="*/ 2254368 h 4422853"/>
                  <a:gd name="connsiteX78" fmla="*/ 613644 w 4026819"/>
                  <a:gd name="connsiteY78" fmla="*/ 2254368 h 4422853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5652 w 4026819"/>
                  <a:gd name="connsiteY3" fmla="*/ 242949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72487 w 4026819"/>
                  <a:gd name="connsiteY6" fmla="*/ 1284098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4915 w 4026819"/>
                  <a:gd name="connsiteY9" fmla="*/ 985333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899236 w 4026819"/>
                  <a:gd name="connsiteY11" fmla="*/ 804264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35861 w 4026819"/>
                  <a:gd name="connsiteY12" fmla="*/ 885745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60800 w 4026819"/>
                  <a:gd name="connsiteY12" fmla="*/ 877432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80717 w 4026819"/>
                  <a:gd name="connsiteY16" fmla="*/ 605088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30507 w 4026819"/>
                  <a:gd name="connsiteY36" fmla="*/ 505500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19394 w 4026819"/>
                  <a:gd name="connsiteY33" fmla="*/ 695623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26819"/>
                  <a:gd name="connsiteY0" fmla="*/ 2270925 h 4439410"/>
                  <a:gd name="connsiteX1" fmla="*/ 966729 w 4026819"/>
                  <a:gd name="connsiteY1" fmla="*/ 1890680 h 4439410"/>
                  <a:gd name="connsiteX2" fmla="*/ 2095108 w 4026819"/>
                  <a:gd name="connsiteY2" fmla="*/ 1354894 h 4439410"/>
                  <a:gd name="connsiteX3" fmla="*/ 2989808 w 4026819"/>
                  <a:gd name="connsiteY3" fmla="*/ 230480 h 4439410"/>
                  <a:gd name="connsiteX4" fmla="*/ 2953143 w 4026819"/>
                  <a:gd name="connsiteY4" fmla="*/ 223360 h 4439410"/>
                  <a:gd name="connsiteX5" fmla="*/ 2044091 w 4026819"/>
                  <a:gd name="connsiteY5" fmla="*/ 1220723 h 4439410"/>
                  <a:gd name="connsiteX6" fmla="*/ 1747548 w 4026819"/>
                  <a:gd name="connsiteY6" fmla="*/ 1288255 h 4439410"/>
                  <a:gd name="connsiteX7" fmla="*/ 1763434 w 4026819"/>
                  <a:gd name="connsiteY7" fmla="*/ 1211670 h 4439410"/>
                  <a:gd name="connsiteX8" fmla="*/ 1926396 w 4026819"/>
                  <a:gd name="connsiteY8" fmla="*/ 1148296 h 4439410"/>
                  <a:gd name="connsiteX9" fmla="*/ 1840758 w 4026819"/>
                  <a:gd name="connsiteY9" fmla="*/ 993646 h 4439410"/>
                  <a:gd name="connsiteX10" fmla="*/ 2044091 w 4026819"/>
                  <a:gd name="connsiteY10" fmla="*/ 921959 h 4439410"/>
                  <a:gd name="connsiteX11" fmla="*/ 1920018 w 4026819"/>
                  <a:gd name="connsiteY11" fmla="*/ 812577 h 4439410"/>
                  <a:gd name="connsiteX12" fmla="*/ 1852488 w 4026819"/>
                  <a:gd name="connsiteY12" fmla="*/ 889901 h 4439410"/>
                  <a:gd name="connsiteX13" fmla="*/ 1808701 w 4026819"/>
                  <a:gd name="connsiteY13" fmla="*/ 777104 h 4439410"/>
                  <a:gd name="connsiteX14" fmla="*/ 1881129 w 4026819"/>
                  <a:gd name="connsiteY14" fmla="*/ 659409 h 4439410"/>
                  <a:gd name="connsiteX15" fmla="*/ 1980717 w 4026819"/>
                  <a:gd name="connsiteY15" fmla="*/ 505500 h 4439410"/>
                  <a:gd name="connsiteX16" fmla="*/ 1993186 w 4026819"/>
                  <a:gd name="connsiteY16" fmla="*/ 613400 h 4439410"/>
                  <a:gd name="connsiteX17" fmla="*/ 2152733 w 4026819"/>
                  <a:gd name="connsiteY17" fmla="*/ 378751 h 4439410"/>
                  <a:gd name="connsiteX18" fmla="*/ 2306642 w 4026819"/>
                  <a:gd name="connsiteY18" fmla="*/ 324430 h 4439410"/>
                  <a:gd name="connsiteX19" fmla="*/ 2297588 w 4026819"/>
                  <a:gd name="connsiteY19" fmla="*/ 242949 h 4439410"/>
                  <a:gd name="connsiteX20" fmla="*/ 2659727 w 4026819"/>
                  <a:gd name="connsiteY20" fmla="*/ 134308 h 4439410"/>
                  <a:gd name="connsiteX21" fmla="*/ 2542032 w 4026819"/>
                  <a:gd name="connsiteY21" fmla="*/ 89040 h 4439410"/>
                  <a:gd name="connsiteX22" fmla="*/ 2886063 w 4026819"/>
                  <a:gd name="connsiteY22" fmla="*/ 79987 h 4439410"/>
                  <a:gd name="connsiteX23" fmla="*/ 3128285 w 4026819"/>
                  <a:gd name="connsiteY23" fmla="*/ 1016 h 4439410"/>
                  <a:gd name="connsiteX24" fmla="*/ 3166721 w 4026819"/>
                  <a:gd name="connsiteY24" fmla="*/ 143361 h 4439410"/>
                  <a:gd name="connsiteX25" fmla="*/ 3284416 w 4026819"/>
                  <a:gd name="connsiteY25" fmla="*/ 16613 h 4439410"/>
                  <a:gd name="connsiteX26" fmla="*/ 3320630 w 4026819"/>
                  <a:gd name="connsiteY26" fmla="*/ 161468 h 4439410"/>
                  <a:gd name="connsiteX27" fmla="*/ 3293469 w 4026819"/>
                  <a:gd name="connsiteY27" fmla="*/ 188628 h 4439410"/>
                  <a:gd name="connsiteX28" fmla="*/ 3818570 w 4026819"/>
                  <a:gd name="connsiteY28" fmla="*/ 433072 h 4439410"/>
                  <a:gd name="connsiteX29" fmla="*/ 3909105 w 4026819"/>
                  <a:gd name="connsiteY29" fmla="*/ 442125 h 4439410"/>
                  <a:gd name="connsiteX30" fmla="*/ 4026800 w 4026819"/>
                  <a:gd name="connsiteY30" fmla="*/ 704676 h 4439410"/>
                  <a:gd name="connsiteX31" fmla="*/ 3900052 w 4026819"/>
                  <a:gd name="connsiteY31" fmla="*/ 722783 h 4439410"/>
                  <a:gd name="connsiteX32" fmla="*/ 3918158 w 4026819"/>
                  <a:gd name="connsiteY32" fmla="*/ 768050 h 4439410"/>
                  <a:gd name="connsiteX33" fmla="*/ 3631863 w 4026819"/>
                  <a:gd name="connsiteY33" fmla="*/ 712249 h 4439410"/>
                  <a:gd name="connsiteX34" fmla="*/ 3619394 w 4026819"/>
                  <a:gd name="connsiteY34" fmla="*/ 614141 h 4439410"/>
                  <a:gd name="connsiteX35" fmla="*/ 3311576 w 4026819"/>
                  <a:gd name="connsiteY35" fmla="*/ 795211 h 4439410"/>
                  <a:gd name="connsiteX36" fmla="*/ 3105569 w 4026819"/>
                  <a:gd name="connsiteY36" fmla="*/ 501343 h 4439410"/>
                  <a:gd name="connsiteX37" fmla="*/ 3058079 w 4026819"/>
                  <a:gd name="connsiteY37" fmla="*/ 568874 h 4439410"/>
                  <a:gd name="connsiteX38" fmla="*/ 2985652 w 4026819"/>
                  <a:gd name="connsiteY38" fmla="*/ 1256937 h 4439410"/>
                  <a:gd name="connsiteX39" fmla="*/ 3275362 w 4026819"/>
                  <a:gd name="connsiteY39" fmla="*/ 1972161 h 4439410"/>
                  <a:gd name="connsiteX40" fmla="*/ 3709929 w 4026819"/>
                  <a:gd name="connsiteY40" fmla="*/ 1754878 h 4439410"/>
                  <a:gd name="connsiteX41" fmla="*/ 3845731 w 4026819"/>
                  <a:gd name="connsiteY41" fmla="*/ 2461048 h 4439410"/>
                  <a:gd name="connsiteX42" fmla="*/ 3465485 w 4026819"/>
                  <a:gd name="connsiteY42" fmla="*/ 2660224 h 4439410"/>
                  <a:gd name="connsiteX43" fmla="*/ 3302523 w 4026819"/>
                  <a:gd name="connsiteY43" fmla="*/ 2796026 h 4439410"/>
                  <a:gd name="connsiteX44" fmla="*/ 3275362 w 4026819"/>
                  <a:gd name="connsiteY44" fmla="*/ 2560636 h 4439410"/>
                  <a:gd name="connsiteX45" fmla="*/ 3402111 w 4026819"/>
                  <a:gd name="connsiteY45" fmla="*/ 2551583 h 4439410"/>
                  <a:gd name="connsiteX46" fmla="*/ 3501699 w 4026819"/>
                  <a:gd name="connsiteY46" fmla="*/ 2470102 h 4439410"/>
                  <a:gd name="connsiteX47" fmla="*/ 3492646 w 4026819"/>
                  <a:gd name="connsiteY47" fmla="*/ 2361460 h 4439410"/>
                  <a:gd name="connsiteX48" fmla="*/ 3592234 w 4026819"/>
                  <a:gd name="connsiteY48" fmla="*/ 2289032 h 4439410"/>
                  <a:gd name="connsiteX49" fmla="*/ 3610341 w 4026819"/>
                  <a:gd name="connsiteY49" fmla="*/ 1981215 h 4439410"/>
                  <a:gd name="connsiteX50" fmla="*/ 2940384 w 4026819"/>
                  <a:gd name="connsiteY50" fmla="*/ 2451995 h 4439410"/>
                  <a:gd name="connsiteX51" fmla="*/ 2786475 w 4026819"/>
                  <a:gd name="connsiteY51" fmla="*/ 2026481 h 4439410"/>
                  <a:gd name="connsiteX52" fmla="*/ 2379070 w 4026819"/>
                  <a:gd name="connsiteY52" fmla="*/ 2660224 h 4439410"/>
                  <a:gd name="connsiteX53" fmla="*/ 1528044 w 4026819"/>
                  <a:gd name="connsiteY53" fmla="*/ 2687385 h 4439410"/>
                  <a:gd name="connsiteX54" fmla="*/ 1229279 w 4026819"/>
                  <a:gd name="connsiteY54" fmla="*/ 3239646 h 4439410"/>
                  <a:gd name="connsiteX55" fmla="*/ 686071 w 4026819"/>
                  <a:gd name="connsiteY55" fmla="*/ 3538411 h 4439410"/>
                  <a:gd name="connsiteX56" fmla="*/ 595537 w 4026819"/>
                  <a:gd name="connsiteY56" fmla="*/ 4271741 h 4439410"/>
                  <a:gd name="connsiteX57" fmla="*/ 704178 w 4026819"/>
                  <a:gd name="connsiteY57" fmla="*/ 4425650 h 4439410"/>
                  <a:gd name="connsiteX58" fmla="*/ 342040 w 4026819"/>
                  <a:gd name="connsiteY58" fmla="*/ 4416596 h 4439410"/>
                  <a:gd name="connsiteX59" fmla="*/ 405414 w 4026819"/>
                  <a:gd name="connsiteY59" fmla="*/ 4289848 h 4439410"/>
                  <a:gd name="connsiteX60" fmla="*/ 378254 w 4026819"/>
                  <a:gd name="connsiteY60" fmla="*/ 4117833 h 4439410"/>
                  <a:gd name="connsiteX61" fmla="*/ 450681 w 4026819"/>
                  <a:gd name="connsiteY61" fmla="*/ 3737587 h 4439410"/>
                  <a:gd name="connsiteX62" fmla="*/ 405414 w 4026819"/>
                  <a:gd name="connsiteY62" fmla="*/ 3511250 h 4439410"/>
                  <a:gd name="connsiteX63" fmla="*/ 731339 w 4026819"/>
                  <a:gd name="connsiteY63" fmla="*/ 3266807 h 4439410"/>
                  <a:gd name="connsiteX64" fmla="*/ 667964 w 4026819"/>
                  <a:gd name="connsiteY64" fmla="*/ 2796026 h 4439410"/>
                  <a:gd name="connsiteX65" fmla="*/ 477842 w 4026819"/>
                  <a:gd name="connsiteY65" fmla="*/ 3203432 h 4439410"/>
                  <a:gd name="connsiteX66" fmla="*/ 7061 w 4026819"/>
                  <a:gd name="connsiteY66" fmla="*/ 3330181 h 4439410"/>
                  <a:gd name="connsiteX67" fmla="*/ 61382 w 4026819"/>
                  <a:gd name="connsiteY67" fmla="*/ 2705492 h 4439410"/>
                  <a:gd name="connsiteX68" fmla="*/ 151917 w 4026819"/>
                  <a:gd name="connsiteY68" fmla="*/ 2651171 h 4439410"/>
                  <a:gd name="connsiteX69" fmla="*/ 70436 w 4026819"/>
                  <a:gd name="connsiteY69" fmla="*/ 2379567 h 4439410"/>
                  <a:gd name="connsiteX70" fmla="*/ 233398 w 4026819"/>
                  <a:gd name="connsiteY70" fmla="*/ 2578743 h 4439410"/>
                  <a:gd name="connsiteX71" fmla="*/ 396360 w 4026819"/>
                  <a:gd name="connsiteY71" fmla="*/ 2732652 h 4439410"/>
                  <a:gd name="connsiteX72" fmla="*/ 52329 w 4026819"/>
                  <a:gd name="connsiteY72" fmla="*/ 2261872 h 4439410"/>
                  <a:gd name="connsiteX73" fmla="*/ 151917 w 4026819"/>
                  <a:gd name="connsiteY73" fmla="*/ 2243765 h 4439410"/>
                  <a:gd name="connsiteX74" fmla="*/ 224345 w 4026819"/>
                  <a:gd name="connsiteY74" fmla="*/ 1972161 h 4439410"/>
                  <a:gd name="connsiteX75" fmla="*/ 369200 w 4026819"/>
                  <a:gd name="connsiteY75" fmla="*/ 2008375 h 4439410"/>
                  <a:gd name="connsiteX76" fmla="*/ 532162 w 4026819"/>
                  <a:gd name="connsiteY76" fmla="*/ 2026482 h 4439410"/>
                  <a:gd name="connsiteX77" fmla="*/ 450681 w 4026819"/>
                  <a:gd name="connsiteY77" fmla="*/ 2270925 h 4439410"/>
                  <a:gd name="connsiteX78" fmla="*/ 613644 w 4026819"/>
                  <a:gd name="connsiteY78" fmla="*/ 2270925 h 4439410"/>
                  <a:gd name="connsiteX0" fmla="*/ 613644 w 4030880"/>
                  <a:gd name="connsiteY0" fmla="*/ 2270925 h 4439410"/>
                  <a:gd name="connsiteX1" fmla="*/ 966729 w 4030880"/>
                  <a:gd name="connsiteY1" fmla="*/ 1890680 h 4439410"/>
                  <a:gd name="connsiteX2" fmla="*/ 2095108 w 4030880"/>
                  <a:gd name="connsiteY2" fmla="*/ 1354894 h 4439410"/>
                  <a:gd name="connsiteX3" fmla="*/ 2989808 w 4030880"/>
                  <a:gd name="connsiteY3" fmla="*/ 230480 h 4439410"/>
                  <a:gd name="connsiteX4" fmla="*/ 2953143 w 4030880"/>
                  <a:gd name="connsiteY4" fmla="*/ 223360 h 4439410"/>
                  <a:gd name="connsiteX5" fmla="*/ 2044091 w 4030880"/>
                  <a:gd name="connsiteY5" fmla="*/ 1220723 h 4439410"/>
                  <a:gd name="connsiteX6" fmla="*/ 1747548 w 4030880"/>
                  <a:gd name="connsiteY6" fmla="*/ 1288255 h 4439410"/>
                  <a:gd name="connsiteX7" fmla="*/ 1763434 w 4030880"/>
                  <a:gd name="connsiteY7" fmla="*/ 1211670 h 4439410"/>
                  <a:gd name="connsiteX8" fmla="*/ 1926396 w 4030880"/>
                  <a:gd name="connsiteY8" fmla="*/ 1148296 h 4439410"/>
                  <a:gd name="connsiteX9" fmla="*/ 1840758 w 4030880"/>
                  <a:gd name="connsiteY9" fmla="*/ 993646 h 4439410"/>
                  <a:gd name="connsiteX10" fmla="*/ 2044091 w 4030880"/>
                  <a:gd name="connsiteY10" fmla="*/ 921959 h 4439410"/>
                  <a:gd name="connsiteX11" fmla="*/ 1920018 w 4030880"/>
                  <a:gd name="connsiteY11" fmla="*/ 812577 h 4439410"/>
                  <a:gd name="connsiteX12" fmla="*/ 1852488 w 4030880"/>
                  <a:gd name="connsiteY12" fmla="*/ 889901 h 4439410"/>
                  <a:gd name="connsiteX13" fmla="*/ 1808701 w 4030880"/>
                  <a:gd name="connsiteY13" fmla="*/ 777104 h 4439410"/>
                  <a:gd name="connsiteX14" fmla="*/ 1881129 w 4030880"/>
                  <a:gd name="connsiteY14" fmla="*/ 659409 h 4439410"/>
                  <a:gd name="connsiteX15" fmla="*/ 1980717 w 4030880"/>
                  <a:gd name="connsiteY15" fmla="*/ 505500 h 4439410"/>
                  <a:gd name="connsiteX16" fmla="*/ 1993186 w 4030880"/>
                  <a:gd name="connsiteY16" fmla="*/ 613400 h 4439410"/>
                  <a:gd name="connsiteX17" fmla="*/ 2152733 w 4030880"/>
                  <a:gd name="connsiteY17" fmla="*/ 378751 h 4439410"/>
                  <a:gd name="connsiteX18" fmla="*/ 2306642 w 4030880"/>
                  <a:gd name="connsiteY18" fmla="*/ 324430 h 4439410"/>
                  <a:gd name="connsiteX19" fmla="*/ 2297588 w 4030880"/>
                  <a:gd name="connsiteY19" fmla="*/ 242949 h 4439410"/>
                  <a:gd name="connsiteX20" fmla="*/ 2659727 w 4030880"/>
                  <a:gd name="connsiteY20" fmla="*/ 134308 h 4439410"/>
                  <a:gd name="connsiteX21" fmla="*/ 2542032 w 4030880"/>
                  <a:gd name="connsiteY21" fmla="*/ 89040 h 4439410"/>
                  <a:gd name="connsiteX22" fmla="*/ 2886063 w 4030880"/>
                  <a:gd name="connsiteY22" fmla="*/ 79987 h 4439410"/>
                  <a:gd name="connsiteX23" fmla="*/ 3128285 w 4030880"/>
                  <a:gd name="connsiteY23" fmla="*/ 1016 h 4439410"/>
                  <a:gd name="connsiteX24" fmla="*/ 3166721 w 4030880"/>
                  <a:gd name="connsiteY24" fmla="*/ 143361 h 4439410"/>
                  <a:gd name="connsiteX25" fmla="*/ 3284416 w 4030880"/>
                  <a:gd name="connsiteY25" fmla="*/ 16613 h 4439410"/>
                  <a:gd name="connsiteX26" fmla="*/ 3320630 w 4030880"/>
                  <a:gd name="connsiteY26" fmla="*/ 161468 h 4439410"/>
                  <a:gd name="connsiteX27" fmla="*/ 3293469 w 4030880"/>
                  <a:gd name="connsiteY27" fmla="*/ 188628 h 4439410"/>
                  <a:gd name="connsiteX28" fmla="*/ 3818570 w 4030880"/>
                  <a:gd name="connsiteY28" fmla="*/ 433072 h 4439410"/>
                  <a:gd name="connsiteX29" fmla="*/ 3909105 w 4030880"/>
                  <a:gd name="connsiteY29" fmla="*/ 442125 h 4439410"/>
                  <a:gd name="connsiteX30" fmla="*/ 4026800 w 4030880"/>
                  <a:gd name="connsiteY30" fmla="*/ 704676 h 4439410"/>
                  <a:gd name="connsiteX31" fmla="*/ 3900052 w 4030880"/>
                  <a:gd name="connsiteY31" fmla="*/ 722783 h 4439410"/>
                  <a:gd name="connsiteX32" fmla="*/ 3918158 w 4030880"/>
                  <a:gd name="connsiteY32" fmla="*/ 768050 h 4439410"/>
                  <a:gd name="connsiteX33" fmla="*/ 3631863 w 4030880"/>
                  <a:gd name="connsiteY33" fmla="*/ 712249 h 4439410"/>
                  <a:gd name="connsiteX34" fmla="*/ 3619394 w 4030880"/>
                  <a:gd name="connsiteY34" fmla="*/ 614141 h 4439410"/>
                  <a:gd name="connsiteX35" fmla="*/ 3311576 w 4030880"/>
                  <a:gd name="connsiteY35" fmla="*/ 795211 h 4439410"/>
                  <a:gd name="connsiteX36" fmla="*/ 3105569 w 4030880"/>
                  <a:gd name="connsiteY36" fmla="*/ 501343 h 4439410"/>
                  <a:gd name="connsiteX37" fmla="*/ 3058079 w 4030880"/>
                  <a:gd name="connsiteY37" fmla="*/ 568874 h 4439410"/>
                  <a:gd name="connsiteX38" fmla="*/ 2985652 w 4030880"/>
                  <a:gd name="connsiteY38" fmla="*/ 1256937 h 4439410"/>
                  <a:gd name="connsiteX39" fmla="*/ 3275362 w 4030880"/>
                  <a:gd name="connsiteY39" fmla="*/ 1972161 h 4439410"/>
                  <a:gd name="connsiteX40" fmla="*/ 3709929 w 4030880"/>
                  <a:gd name="connsiteY40" fmla="*/ 1754878 h 4439410"/>
                  <a:gd name="connsiteX41" fmla="*/ 3845731 w 4030880"/>
                  <a:gd name="connsiteY41" fmla="*/ 2461048 h 4439410"/>
                  <a:gd name="connsiteX42" fmla="*/ 3465485 w 4030880"/>
                  <a:gd name="connsiteY42" fmla="*/ 2660224 h 4439410"/>
                  <a:gd name="connsiteX43" fmla="*/ 3302523 w 4030880"/>
                  <a:gd name="connsiteY43" fmla="*/ 2796026 h 4439410"/>
                  <a:gd name="connsiteX44" fmla="*/ 3275362 w 4030880"/>
                  <a:gd name="connsiteY44" fmla="*/ 2560636 h 4439410"/>
                  <a:gd name="connsiteX45" fmla="*/ 3402111 w 4030880"/>
                  <a:gd name="connsiteY45" fmla="*/ 2551583 h 4439410"/>
                  <a:gd name="connsiteX46" fmla="*/ 3501699 w 4030880"/>
                  <a:gd name="connsiteY46" fmla="*/ 2470102 h 4439410"/>
                  <a:gd name="connsiteX47" fmla="*/ 3492646 w 4030880"/>
                  <a:gd name="connsiteY47" fmla="*/ 2361460 h 4439410"/>
                  <a:gd name="connsiteX48" fmla="*/ 3592234 w 4030880"/>
                  <a:gd name="connsiteY48" fmla="*/ 2289032 h 4439410"/>
                  <a:gd name="connsiteX49" fmla="*/ 3610341 w 4030880"/>
                  <a:gd name="connsiteY49" fmla="*/ 1981215 h 4439410"/>
                  <a:gd name="connsiteX50" fmla="*/ 2940384 w 4030880"/>
                  <a:gd name="connsiteY50" fmla="*/ 2451995 h 4439410"/>
                  <a:gd name="connsiteX51" fmla="*/ 2786475 w 4030880"/>
                  <a:gd name="connsiteY51" fmla="*/ 2026481 h 4439410"/>
                  <a:gd name="connsiteX52" fmla="*/ 2379070 w 4030880"/>
                  <a:gd name="connsiteY52" fmla="*/ 2660224 h 4439410"/>
                  <a:gd name="connsiteX53" fmla="*/ 1528044 w 4030880"/>
                  <a:gd name="connsiteY53" fmla="*/ 2687385 h 4439410"/>
                  <a:gd name="connsiteX54" fmla="*/ 1229279 w 4030880"/>
                  <a:gd name="connsiteY54" fmla="*/ 3239646 h 4439410"/>
                  <a:gd name="connsiteX55" fmla="*/ 686071 w 4030880"/>
                  <a:gd name="connsiteY55" fmla="*/ 3538411 h 4439410"/>
                  <a:gd name="connsiteX56" fmla="*/ 595537 w 4030880"/>
                  <a:gd name="connsiteY56" fmla="*/ 4271741 h 4439410"/>
                  <a:gd name="connsiteX57" fmla="*/ 704178 w 4030880"/>
                  <a:gd name="connsiteY57" fmla="*/ 4425650 h 4439410"/>
                  <a:gd name="connsiteX58" fmla="*/ 342040 w 4030880"/>
                  <a:gd name="connsiteY58" fmla="*/ 4416596 h 4439410"/>
                  <a:gd name="connsiteX59" fmla="*/ 405414 w 4030880"/>
                  <a:gd name="connsiteY59" fmla="*/ 4289848 h 4439410"/>
                  <a:gd name="connsiteX60" fmla="*/ 378254 w 4030880"/>
                  <a:gd name="connsiteY60" fmla="*/ 4117833 h 4439410"/>
                  <a:gd name="connsiteX61" fmla="*/ 450681 w 4030880"/>
                  <a:gd name="connsiteY61" fmla="*/ 3737587 h 4439410"/>
                  <a:gd name="connsiteX62" fmla="*/ 405414 w 4030880"/>
                  <a:gd name="connsiteY62" fmla="*/ 3511250 h 4439410"/>
                  <a:gd name="connsiteX63" fmla="*/ 731339 w 4030880"/>
                  <a:gd name="connsiteY63" fmla="*/ 3266807 h 4439410"/>
                  <a:gd name="connsiteX64" fmla="*/ 667964 w 4030880"/>
                  <a:gd name="connsiteY64" fmla="*/ 2796026 h 4439410"/>
                  <a:gd name="connsiteX65" fmla="*/ 477842 w 4030880"/>
                  <a:gd name="connsiteY65" fmla="*/ 3203432 h 4439410"/>
                  <a:gd name="connsiteX66" fmla="*/ 7061 w 4030880"/>
                  <a:gd name="connsiteY66" fmla="*/ 3330181 h 4439410"/>
                  <a:gd name="connsiteX67" fmla="*/ 61382 w 4030880"/>
                  <a:gd name="connsiteY67" fmla="*/ 2705492 h 4439410"/>
                  <a:gd name="connsiteX68" fmla="*/ 151917 w 4030880"/>
                  <a:gd name="connsiteY68" fmla="*/ 2651171 h 4439410"/>
                  <a:gd name="connsiteX69" fmla="*/ 70436 w 4030880"/>
                  <a:gd name="connsiteY69" fmla="*/ 2379567 h 4439410"/>
                  <a:gd name="connsiteX70" fmla="*/ 233398 w 4030880"/>
                  <a:gd name="connsiteY70" fmla="*/ 2578743 h 4439410"/>
                  <a:gd name="connsiteX71" fmla="*/ 396360 w 4030880"/>
                  <a:gd name="connsiteY71" fmla="*/ 2732652 h 4439410"/>
                  <a:gd name="connsiteX72" fmla="*/ 52329 w 4030880"/>
                  <a:gd name="connsiteY72" fmla="*/ 2261872 h 4439410"/>
                  <a:gd name="connsiteX73" fmla="*/ 151917 w 4030880"/>
                  <a:gd name="connsiteY73" fmla="*/ 2243765 h 4439410"/>
                  <a:gd name="connsiteX74" fmla="*/ 224345 w 4030880"/>
                  <a:gd name="connsiteY74" fmla="*/ 1972161 h 4439410"/>
                  <a:gd name="connsiteX75" fmla="*/ 369200 w 4030880"/>
                  <a:gd name="connsiteY75" fmla="*/ 2008375 h 4439410"/>
                  <a:gd name="connsiteX76" fmla="*/ 532162 w 4030880"/>
                  <a:gd name="connsiteY76" fmla="*/ 2026482 h 4439410"/>
                  <a:gd name="connsiteX77" fmla="*/ 450681 w 4030880"/>
                  <a:gd name="connsiteY77" fmla="*/ 2270925 h 4439410"/>
                  <a:gd name="connsiteX78" fmla="*/ 613644 w 4030880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523"/>
                  <a:gd name="connsiteY0" fmla="*/ 2270925 h 4439410"/>
                  <a:gd name="connsiteX1" fmla="*/ 966729 w 4027523"/>
                  <a:gd name="connsiteY1" fmla="*/ 1890680 h 4439410"/>
                  <a:gd name="connsiteX2" fmla="*/ 2095108 w 4027523"/>
                  <a:gd name="connsiteY2" fmla="*/ 1354894 h 4439410"/>
                  <a:gd name="connsiteX3" fmla="*/ 2989808 w 4027523"/>
                  <a:gd name="connsiteY3" fmla="*/ 230480 h 4439410"/>
                  <a:gd name="connsiteX4" fmla="*/ 2953143 w 4027523"/>
                  <a:gd name="connsiteY4" fmla="*/ 223360 h 4439410"/>
                  <a:gd name="connsiteX5" fmla="*/ 2044091 w 4027523"/>
                  <a:gd name="connsiteY5" fmla="*/ 1220723 h 4439410"/>
                  <a:gd name="connsiteX6" fmla="*/ 1747548 w 4027523"/>
                  <a:gd name="connsiteY6" fmla="*/ 1288255 h 4439410"/>
                  <a:gd name="connsiteX7" fmla="*/ 1763434 w 4027523"/>
                  <a:gd name="connsiteY7" fmla="*/ 1211670 h 4439410"/>
                  <a:gd name="connsiteX8" fmla="*/ 1926396 w 4027523"/>
                  <a:gd name="connsiteY8" fmla="*/ 1148296 h 4439410"/>
                  <a:gd name="connsiteX9" fmla="*/ 1840758 w 4027523"/>
                  <a:gd name="connsiteY9" fmla="*/ 993646 h 4439410"/>
                  <a:gd name="connsiteX10" fmla="*/ 2044091 w 4027523"/>
                  <a:gd name="connsiteY10" fmla="*/ 921959 h 4439410"/>
                  <a:gd name="connsiteX11" fmla="*/ 1920018 w 4027523"/>
                  <a:gd name="connsiteY11" fmla="*/ 812577 h 4439410"/>
                  <a:gd name="connsiteX12" fmla="*/ 1852488 w 4027523"/>
                  <a:gd name="connsiteY12" fmla="*/ 889901 h 4439410"/>
                  <a:gd name="connsiteX13" fmla="*/ 1808701 w 4027523"/>
                  <a:gd name="connsiteY13" fmla="*/ 777104 h 4439410"/>
                  <a:gd name="connsiteX14" fmla="*/ 1881129 w 4027523"/>
                  <a:gd name="connsiteY14" fmla="*/ 659409 h 4439410"/>
                  <a:gd name="connsiteX15" fmla="*/ 1980717 w 4027523"/>
                  <a:gd name="connsiteY15" fmla="*/ 505500 h 4439410"/>
                  <a:gd name="connsiteX16" fmla="*/ 1993186 w 4027523"/>
                  <a:gd name="connsiteY16" fmla="*/ 613400 h 4439410"/>
                  <a:gd name="connsiteX17" fmla="*/ 2152733 w 4027523"/>
                  <a:gd name="connsiteY17" fmla="*/ 378751 h 4439410"/>
                  <a:gd name="connsiteX18" fmla="*/ 2306642 w 4027523"/>
                  <a:gd name="connsiteY18" fmla="*/ 324430 h 4439410"/>
                  <a:gd name="connsiteX19" fmla="*/ 2297588 w 4027523"/>
                  <a:gd name="connsiteY19" fmla="*/ 242949 h 4439410"/>
                  <a:gd name="connsiteX20" fmla="*/ 2659727 w 4027523"/>
                  <a:gd name="connsiteY20" fmla="*/ 134308 h 4439410"/>
                  <a:gd name="connsiteX21" fmla="*/ 2542032 w 4027523"/>
                  <a:gd name="connsiteY21" fmla="*/ 89040 h 4439410"/>
                  <a:gd name="connsiteX22" fmla="*/ 2886063 w 4027523"/>
                  <a:gd name="connsiteY22" fmla="*/ 79987 h 4439410"/>
                  <a:gd name="connsiteX23" fmla="*/ 3128285 w 4027523"/>
                  <a:gd name="connsiteY23" fmla="*/ 1016 h 4439410"/>
                  <a:gd name="connsiteX24" fmla="*/ 3166721 w 4027523"/>
                  <a:gd name="connsiteY24" fmla="*/ 143361 h 4439410"/>
                  <a:gd name="connsiteX25" fmla="*/ 3284416 w 4027523"/>
                  <a:gd name="connsiteY25" fmla="*/ 16613 h 4439410"/>
                  <a:gd name="connsiteX26" fmla="*/ 3320630 w 4027523"/>
                  <a:gd name="connsiteY26" fmla="*/ 161468 h 4439410"/>
                  <a:gd name="connsiteX27" fmla="*/ 3293469 w 4027523"/>
                  <a:gd name="connsiteY27" fmla="*/ 188628 h 4439410"/>
                  <a:gd name="connsiteX28" fmla="*/ 3818570 w 4027523"/>
                  <a:gd name="connsiteY28" fmla="*/ 433072 h 4439410"/>
                  <a:gd name="connsiteX29" fmla="*/ 3909105 w 4027523"/>
                  <a:gd name="connsiteY29" fmla="*/ 442125 h 4439410"/>
                  <a:gd name="connsiteX30" fmla="*/ 4026800 w 4027523"/>
                  <a:gd name="connsiteY30" fmla="*/ 704676 h 4439410"/>
                  <a:gd name="connsiteX31" fmla="*/ 3900052 w 4027523"/>
                  <a:gd name="connsiteY31" fmla="*/ 722783 h 4439410"/>
                  <a:gd name="connsiteX32" fmla="*/ 3918158 w 4027523"/>
                  <a:gd name="connsiteY32" fmla="*/ 768050 h 4439410"/>
                  <a:gd name="connsiteX33" fmla="*/ 3631863 w 4027523"/>
                  <a:gd name="connsiteY33" fmla="*/ 712249 h 4439410"/>
                  <a:gd name="connsiteX34" fmla="*/ 3619394 w 4027523"/>
                  <a:gd name="connsiteY34" fmla="*/ 614141 h 4439410"/>
                  <a:gd name="connsiteX35" fmla="*/ 3311576 w 4027523"/>
                  <a:gd name="connsiteY35" fmla="*/ 795211 h 4439410"/>
                  <a:gd name="connsiteX36" fmla="*/ 3105569 w 4027523"/>
                  <a:gd name="connsiteY36" fmla="*/ 501343 h 4439410"/>
                  <a:gd name="connsiteX37" fmla="*/ 3058079 w 4027523"/>
                  <a:gd name="connsiteY37" fmla="*/ 568874 h 4439410"/>
                  <a:gd name="connsiteX38" fmla="*/ 2985652 w 4027523"/>
                  <a:gd name="connsiteY38" fmla="*/ 1256937 h 4439410"/>
                  <a:gd name="connsiteX39" fmla="*/ 3275362 w 4027523"/>
                  <a:gd name="connsiteY39" fmla="*/ 1972161 h 4439410"/>
                  <a:gd name="connsiteX40" fmla="*/ 3709929 w 4027523"/>
                  <a:gd name="connsiteY40" fmla="*/ 1754878 h 4439410"/>
                  <a:gd name="connsiteX41" fmla="*/ 3845731 w 4027523"/>
                  <a:gd name="connsiteY41" fmla="*/ 2461048 h 4439410"/>
                  <a:gd name="connsiteX42" fmla="*/ 3465485 w 4027523"/>
                  <a:gd name="connsiteY42" fmla="*/ 2660224 h 4439410"/>
                  <a:gd name="connsiteX43" fmla="*/ 3302523 w 4027523"/>
                  <a:gd name="connsiteY43" fmla="*/ 2796026 h 4439410"/>
                  <a:gd name="connsiteX44" fmla="*/ 3275362 w 4027523"/>
                  <a:gd name="connsiteY44" fmla="*/ 2560636 h 4439410"/>
                  <a:gd name="connsiteX45" fmla="*/ 3402111 w 4027523"/>
                  <a:gd name="connsiteY45" fmla="*/ 2551583 h 4439410"/>
                  <a:gd name="connsiteX46" fmla="*/ 3501699 w 4027523"/>
                  <a:gd name="connsiteY46" fmla="*/ 2470102 h 4439410"/>
                  <a:gd name="connsiteX47" fmla="*/ 3492646 w 4027523"/>
                  <a:gd name="connsiteY47" fmla="*/ 2361460 h 4439410"/>
                  <a:gd name="connsiteX48" fmla="*/ 3592234 w 4027523"/>
                  <a:gd name="connsiteY48" fmla="*/ 2289032 h 4439410"/>
                  <a:gd name="connsiteX49" fmla="*/ 3610341 w 4027523"/>
                  <a:gd name="connsiteY49" fmla="*/ 1981215 h 4439410"/>
                  <a:gd name="connsiteX50" fmla="*/ 2940384 w 4027523"/>
                  <a:gd name="connsiteY50" fmla="*/ 2451995 h 4439410"/>
                  <a:gd name="connsiteX51" fmla="*/ 2786475 w 4027523"/>
                  <a:gd name="connsiteY51" fmla="*/ 2026481 h 4439410"/>
                  <a:gd name="connsiteX52" fmla="*/ 2379070 w 4027523"/>
                  <a:gd name="connsiteY52" fmla="*/ 2660224 h 4439410"/>
                  <a:gd name="connsiteX53" fmla="*/ 1528044 w 4027523"/>
                  <a:gd name="connsiteY53" fmla="*/ 2687385 h 4439410"/>
                  <a:gd name="connsiteX54" fmla="*/ 1229279 w 4027523"/>
                  <a:gd name="connsiteY54" fmla="*/ 3239646 h 4439410"/>
                  <a:gd name="connsiteX55" fmla="*/ 686071 w 4027523"/>
                  <a:gd name="connsiteY55" fmla="*/ 3538411 h 4439410"/>
                  <a:gd name="connsiteX56" fmla="*/ 595537 w 4027523"/>
                  <a:gd name="connsiteY56" fmla="*/ 4271741 h 4439410"/>
                  <a:gd name="connsiteX57" fmla="*/ 704178 w 4027523"/>
                  <a:gd name="connsiteY57" fmla="*/ 4425650 h 4439410"/>
                  <a:gd name="connsiteX58" fmla="*/ 342040 w 4027523"/>
                  <a:gd name="connsiteY58" fmla="*/ 4416596 h 4439410"/>
                  <a:gd name="connsiteX59" fmla="*/ 405414 w 4027523"/>
                  <a:gd name="connsiteY59" fmla="*/ 4289848 h 4439410"/>
                  <a:gd name="connsiteX60" fmla="*/ 378254 w 4027523"/>
                  <a:gd name="connsiteY60" fmla="*/ 4117833 h 4439410"/>
                  <a:gd name="connsiteX61" fmla="*/ 450681 w 4027523"/>
                  <a:gd name="connsiteY61" fmla="*/ 3737587 h 4439410"/>
                  <a:gd name="connsiteX62" fmla="*/ 405414 w 4027523"/>
                  <a:gd name="connsiteY62" fmla="*/ 3511250 h 4439410"/>
                  <a:gd name="connsiteX63" fmla="*/ 731339 w 4027523"/>
                  <a:gd name="connsiteY63" fmla="*/ 3266807 h 4439410"/>
                  <a:gd name="connsiteX64" fmla="*/ 667964 w 4027523"/>
                  <a:gd name="connsiteY64" fmla="*/ 2796026 h 4439410"/>
                  <a:gd name="connsiteX65" fmla="*/ 477842 w 4027523"/>
                  <a:gd name="connsiteY65" fmla="*/ 3203432 h 4439410"/>
                  <a:gd name="connsiteX66" fmla="*/ 7061 w 4027523"/>
                  <a:gd name="connsiteY66" fmla="*/ 3330181 h 4439410"/>
                  <a:gd name="connsiteX67" fmla="*/ 61382 w 4027523"/>
                  <a:gd name="connsiteY67" fmla="*/ 2705492 h 4439410"/>
                  <a:gd name="connsiteX68" fmla="*/ 151917 w 4027523"/>
                  <a:gd name="connsiteY68" fmla="*/ 2651171 h 4439410"/>
                  <a:gd name="connsiteX69" fmla="*/ 70436 w 4027523"/>
                  <a:gd name="connsiteY69" fmla="*/ 2379567 h 4439410"/>
                  <a:gd name="connsiteX70" fmla="*/ 233398 w 4027523"/>
                  <a:gd name="connsiteY70" fmla="*/ 2578743 h 4439410"/>
                  <a:gd name="connsiteX71" fmla="*/ 396360 w 4027523"/>
                  <a:gd name="connsiteY71" fmla="*/ 2732652 h 4439410"/>
                  <a:gd name="connsiteX72" fmla="*/ 52329 w 4027523"/>
                  <a:gd name="connsiteY72" fmla="*/ 2261872 h 4439410"/>
                  <a:gd name="connsiteX73" fmla="*/ 151917 w 4027523"/>
                  <a:gd name="connsiteY73" fmla="*/ 2243765 h 4439410"/>
                  <a:gd name="connsiteX74" fmla="*/ 224345 w 4027523"/>
                  <a:gd name="connsiteY74" fmla="*/ 1972161 h 4439410"/>
                  <a:gd name="connsiteX75" fmla="*/ 369200 w 4027523"/>
                  <a:gd name="connsiteY75" fmla="*/ 2008375 h 4439410"/>
                  <a:gd name="connsiteX76" fmla="*/ 532162 w 4027523"/>
                  <a:gd name="connsiteY76" fmla="*/ 2026482 h 4439410"/>
                  <a:gd name="connsiteX77" fmla="*/ 450681 w 4027523"/>
                  <a:gd name="connsiteY77" fmla="*/ 2270925 h 4439410"/>
                  <a:gd name="connsiteX78" fmla="*/ 613644 w 4027523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381"/>
                  <a:gd name="connsiteY0" fmla="*/ 2270925 h 4439410"/>
                  <a:gd name="connsiteX1" fmla="*/ 966729 w 4027381"/>
                  <a:gd name="connsiteY1" fmla="*/ 1890680 h 4439410"/>
                  <a:gd name="connsiteX2" fmla="*/ 2095108 w 4027381"/>
                  <a:gd name="connsiteY2" fmla="*/ 1354894 h 4439410"/>
                  <a:gd name="connsiteX3" fmla="*/ 2989808 w 4027381"/>
                  <a:gd name="connsiteY3" fmla="*/ 230480 h 4439410"/>
                  <a:gd name="connsiteX4" fmla="*/ 2953143 w 4027381"/>
                  <a:gd name="connsiteY4" fmla="*/ 223360 h 4439410"/>
                  <a:gd name="connsiteX5" fmla="*/ 2044091 w 4027381"/>
                  <a:gd name="connsiteY5" fmla="*/ 1220723 h 4439410"/>
                  <a:gd name="connsiteX6" fmla="*/ 1747548 w 4027381"/>
                  <a:gd name="connsiteY6" fmla="*/ 1288255 h 4439410"/>
                  <a:gd name="connsiteX7" fmla="*/ 1763434 w 4027381"/>
                  <a:gd name="connsiteY7" fmla="*/ 1211670 h 4439410"/>
                  <a:gd name="connsiteX8" fmla="*/ 1926396 w 4027381"/>
                  <a:gd name="connsiteY8" fmla="*/ 1148296 h 4439410"/>
                  <a:gd name="connsiteX9" fmla="*/ 1840758 w 4027381"/>
                  <a:gd name="connsiteY9" fmla="*/ 993646 h 4439410"/>
                  <a:gd name="connsiteX10" fmla="*/ 2044091 w 4027381"/>
                  <a:gd name="connsiteY10" fmla="*/ 921959 h 4439410"/>
                  <a:gd name="connsiteX11" fmla="*/ 1920018 w 4027381"/>
                  <a:gd name="connsiteY11" fmla="*/ 812577 h 4439410"/>
                  <a:gd name="connsiteX12" fmla="*/ 1852488 w 4027381"/>
                  <a:gd name="connsiteY12" fmla="*/ 889901 h 4439410"/>
                  <a:gd name="connsiteX13" fmla="*/ 1808701 w 4027381"/>
                  <a:gd name="connsiteY13" fmla="*/ 777104 h 4439410"/>
                  <a:gd name="connsiteX14" fmla="*/ 1881129 w 4027381"/>
                  <a:gd name="connsiteY14" fmla="*/ 659409 h 4439410"/>
                  <a:gd name="connsiteX15" fmla="*/ 1980717 w 4027381"/>
                  <a:gd name="connsiteY15" fmla="*/ 505500 h 4439410"/>
                  <a:gd name="connsiteX16" fmla="*/ 1993186 w 4027381"/>
                  <a:gd name="connsiteY16" fmla="*/ 613400 h 4439410"/>
                  <a:gd name="connsiteX17" fmla="*/ 2152733 w 4027381"/>
                  <a:gd name="connsiteY17" fmla="*/ 378751 h 4439410"/>
                  <a:gd name="connsiteX18" fmla="*/ 2306642 w 4027381"/>
                  <a:gd name="connsiteY18" fmla="*/ 324430 h 4439410"/>
                  <a:gd name="connsiteX19" fmla="*/ 2297588 w 4027381"/>
                  <a:gd name="connsiteY19" fmla="*/ 242949 h 4439410"/>
                  <a:gd name="connsiteX20" fmla="*/ 2659727 w 4027381"/>
                  <a:gd name="connsiteY20" fmla="*/ 134308 h 4439410"/>
                  <a:gd name="connsiteX21" fmla="*/ 2542032 w 4027381"/>
                  <a:gd name="connsiteY21" fmla="*/ 89040 h 4439410"/>
                  <a:gd name="connsiteX22" fmla="*/ 2886063 w 4027381"/>
                  <a:gd name="connsiteY22" fmla="*/ 79987 h 4439410"/>
                  <a:gd name="connsiteX23" fmla="*/ 3128285 w 4027381"/>
                  <a:gd name="connsiteY23" fmla="*/ 1016 h 4439410"/>
                  <a:gd name="connsiteX24" fmla="*/ 3166721 w 4027381"/>
                  <a:gd name="connsiteY24" fmla="*/ 143361 h 4439410"/>
                  <a:gd name="connsiteX25" fmla="*/ 3284416 w 4027381"/>
                  <a:gd name="connsiteY25" fmla="*/ 16613 h 4439410"/>
                  <a:gd name="connsiteX26" fmla="*/ 3320630 w 4027381"/>
                  <a:gd name="connsiteY26" fmla="*/ 161468 h 4439410"/>
                  <a:gd name="connsiteX27" fmla="*/ 3293469 w 4027381"/>
                  <a:gd name="connsiteY27" fmla="*/ 188628 h 4439410"/>
                  <a:gd name="connsiteX28" fmla="*/ 3818570 w 4027381"/>
                  <a:gd name="connsiteY28" fmla="*/ 433072 h 4439410"/>
                  <a:gd name="connsiteX29" fmla="*/ 3909105 w 4027381"/>
                  <a:gd name="connsiteY29" fmla="*/ 442125 h 4439410"/>
                  <a:gd name="connsiteX30" fmla="*/ 4026800 w 4027381"/>
                  <a:gd name="connsiteY30" fmla="*/ 704676 h 4439410"/>
                  <a:gd name="connsiteX31" fmla="*/ 3900052 w 4027381"/>
                  <a:gd name="connsiteY31" fmla="*/ 722783 h 4439410"/>
                  <a:gd name="connsiteX32" fmla="*/ 3918158 w 4027381"/>
                  <a:gd name="connsiteY32" fmla="*/ 768050 h 4439410"/>
                  <a:gd name="connsiteX33" fmla="*/ 3631863 w 4027381"/>
                  <a:gd name="connsiteY33" fmla="*/ 712249 h 4439410"/>
                  <a:gd name="connsiteX34" fmla="*/ 3619394 w 4027381"/>
                  <a:gd name="connsiteY34" fmla="*/ 614141 h 4439410"/>
                  <a:gd name="connsiteX35" fmla="*/ 3311576 w 4027381"/>
                  <a:gd name="connsiteY35" fmla="*/ 795211 h 4439410"/>
                  <a:gd name="connsiteX36" fmla="*/ 3105569 w 4027381"/>
                  <a:gd name="connsiteY36" fmla="*/ 501343 h 4439410"/>
                  <a:gd name="connsiteX37" fmla="*/ 3058079 w 4027381"/>
                  <a:gd name="connsiteY37" fmla="*/ 568874 h 4439410"/>
                  <a:gd name="connsiteX38" fmla="*/ 2985652 w 4027381"/>
                  <a:gd name="connsiteY38" fmla="*/ 1256937 h 4439410"/>
                  <a:gd name="connsiteX39" fmla="*/ 3275362 w 4027381"/>
                  <a:gd name="connsiteY39" fmla="*/ 1972161 h 4439410"/>
                  <a:gd name="connsiteX40" fmla="*/ 3709929 w 4027381"/>
                  <a:gd name="connsiteY40" fmla="*/ 1754878 h 4439410"/>
                  <a:gd name="connsiteX41" fmla="*/ 3845731 w 4027381"/>
                  <a:gd name="connsiteY41" fmla="*/ 2461048 h 4439410"/>
                  <a:gd name="connsiteX42" fmla="*/ 3465485 w 4027381"/>
                  <a:gd name="connsiteY42" fmla="*/ 2660224 h 4439410"/>
                  <a:gd name="connsiteX43" fmla="*/ 3302523 w 4027381"/>
                  <a:gd name="connsiteY43" fmla="*/ 2796026 h 4439410"/>
                  <a:gd name="connsiteX44" fmla="*/ 3275362 w 4027381"/>
                  <a:gd name="connsiteY44" fmla="*/ 2560636 h 4439410"/>
                  <a:gd name="connsiteX45" fmla="*/ 3402111 w 4027381"/>
                  <a:gd name="connsiteY45" fmla="*/ 2551583 h 4439410"/>
                  <a:gd name="connsiteX46" fmla="*/ 3501699 w 4027381"/>
                  <a:gd name="connsiteY46" fmla="*/ 2470102 h 4439410"/>
                  <a:gd name="connsiteX47" fmla="*/ 3492646 w 4027381"/>
                  <a:gd name="connsiteY47" fmla="*/ 2361460 h 4439410"/>
                  <a:gd name="connsiteX48" fmla="*/ 3592234 w 4027381"/>
                  <a:gd name="connsiteY48" fmla="*/ 2289032 h 4439410"/>
                  <a:gd name="connsiteX49" fmla="*/ 3610341 w 4027381"/>
                  <a:gd name="connsiteY49" fmla="*/ 1981215 h 4439410"/>
                  <a:gd name="connsiteX50" fmla="*/ 2940384 w 4027381"/>
                  <a:gd name="connsiteY50" fmla="*/ 2451995 h 4439410"/>
                  <a:gd name="connsiteX51" fmla="*/ 2786475 w 4027381"/>
                  <a:gd name="connsiteY51" fmla="*/ 2026481 h 4439410"/>
                  <a:gd name="connsiteX52" fmla="*/ 2379070 w 4027381"/>
                  <a:gd name="connsiteY52" fmla="*/ 2660224 h 4439410"/>
                  <a:gd name="connsiteX53" fmla="*/ 1528044 w 4027381"/>
                  <a:gd name="connsiteY53" fmla="*/ 2687385 h 4439410"/>
                  <a:gd name="connsiteX54" fmla="*/ 1229279 w 4027381"/>
                  <a:gd name="connsiteY54" fmla="*/ 3239646 h 4439410"/>
                  <a:gd name="connsiteX55" fmla="*/ 686071 w 4027381"/>
                  <a:gd name="connsiteY55" fmla="*/ 3538411 h 4439410"/>
                  <a:gd name="connsiteX56" fmla="*/ 595537 w 4027381"/>
                  <a:gd name="connsiteY56" fmla="*/ 4271741 h 4439410"/>
                  <a:gd name="connsiteX57" fmla="*/ 704178 w 4027381"/>
                  <a:gd name="connsiteY57" fmla="*/ 4425650 h 4439410"/>
                  <a:gd name="connsiteX58" fmla="*/ 342040 w 4027381"/>
                  <a:gd name="connsiteY58" fmla="*/ 4416596 h 4439410"/>
                  <a:gd name="connsiteX59" fmla="*/ 405414 w 4027381"/>
                  <a:gd name="connsiteY59" fmla="*/ 4289848 h 4439410"/>
                  <a:gd name="connsiteX60" fmla="*/ 378254 w 4027381"/>
                  <a:gd name="connsiteY60" fmla="*/ 4117833 h 4439410"/>
                  <a:gd name="connsiteX61" fmla="*/ 450681 w 4027381"/>
                  <a:gd name="connsiteY61" fmla="*/ 3737587 h 4439410"/>
                  <a:gd name="connsiteX62" fmla="*/ 405414 w 4027381"/>
                  <a:gd name="connsiteY62" fmla="*/ 3511250 h 4439410"/>
                  <a:gd name="connsiteX63" fmla="*/ 731339 w 4027381"/>
                  <a:gd name="connsiteY63" fmla="*/ 3266807 h 4439410"/>
                  <a:gd name="connsiteX64" fmla="*/ 667964 w 4027381"/>
                  <a:gd name="connsiteY64" fmla="*/ 2796026 h 4439410"/>
                  <a:gd name="connsiteX65" fmla="*/ 477842 w 4027381"/>
                  <a:gd name="connsiteY65" fmla="*/ 3203432 h 4439410"/>
                  <a:gd name="connsiteX66" fmla="*/ 7061 w 4027381"/>
                  <a:gd name="connsiteY66" fmla="*/ 3330181 h 4439410"/>
                  <a:gd name="connsiteX67" fmla="*/ 61382 w 4027381"/>
                  <a:gd name="connsiteY67" fmla="*/ 2705492 h 4439410"/>
                  <a:gd name="connsiteX68" fmla="*/ 151917 w 4027381"/>
                  <a:gd name="connsiteY68" fmla="*/ 2651171 h 4439410"/>
                  <a:gd name="connsiteX69" fmla="*/ 70436 w 4027381"/>
                  <a:gd name="connsiteY69" fmla="*/ 2379567 h 4439410"/>
                  <a:gd name="connsiteX70" fmla="*/ 233398 w 4027381"/>
                  <a:gd name="connsiteY70" fmla="*/ 2578743 h 4439410"/>
                  <a:gd name="connsiteX71" fmla="*/ 396360 w 4027381"/>
                  <a:gd name="connsiteY71" fmla="*/ 2732652 h 4439410"/>
                  <a:gd name="connsiteX72" fmla="*/ 52329 w 4027381"/>
                  <a:gd name="connsiteY72" fmla="*/ 2261872 h 4439410"/>
                  <a:gd name="connsiteX73" fmla="*/ 151917 w 4027381"/>
                  <a:gd name="connsiteY73" fmla="*/ 2243765 h 4439410"/>
                  <a:gd name="connsiteX74" fmla="*/ 224345 w 4027381"/>
                  <a:gd name="connsiteY74" fmla="*/ 1972161 h 4439410"/>
                  <a:gd name="connsiteX75" fmla="*/ 369200 w 4027381"/>
                  <a:gd name="connsiteY75" fmla="*/ 2008375 h 4439410"/>
                  <a:gd name="connsiteX76" fmla="*/ 532162 w 4027381"/>
                  <a:gd name="connsiteY76" fmla="*/ 2026482 h 4439410"/>
                  <a:gd name="connsiteX77" fmla="*/ 450681 w 4027381"/>
                  <a:gd name="connsiteY77" fmla="*/ 2270925 h 4439410"/>
                  <a:gd name="connsiteX78" fmla="*/ 613644 w 4027381"/>
                  <a:gd name="connsiteY78" fmla="*/ 2270925 h 4439410"/>
                  <a:gd name="connsiteX0" fmla="*/ 613644 w 4027914"/>
                  <a:gd name="connsiteY0" fmla="*/ 2270925 h 4439410"/>
                  <a:gd name="connsiteX1" fmla="*/ 966729 w 4027914"/>
                  <a:gd name="connsiteY1" fmla="*/ 1890680 h 4439410"/>
                  <a:gd name="connsiteX2" fmla="*/ 2095108 w 4027914"/>
                  <a:gd name="connsiteY2" fmla="*/ 1354894 h 4439410"/>
                  <a:gd name="connsiteX3" fmla="*/ 2989808 w 4027914"/>
                  <a:gd name="connsiteY3" fmla="*/ 230480 h 4439410"/>
                  <a:gd name="connsiteX4" fmla="*/ 2953143 w 4027914"/>
                  <a:gd name="connsiteY4" fmla="*/ 223360 h 4439410"/>
                  <a:gd name="connsiteX5" fmla="*/ 2044091 w 4027914"/>
                  <a:gd name="connsiteY5" fmla="*/ 1220723 h 4439410"/>
                  <a:gd name="connsiteX6" fmla="*/ 1747548 w 4027914"/>
                  <a:gd name="connsiteY6" fmla="*/ 1288255 h 4439410"/>
                  <a:gd name="connsiteX7" fmla="*/ 1763434 w 4027914"/>
                  <a:gd name="connsiteY7" fmla="*/ 1211670 h 4439410"/>
                  <a:gd name="connsiteX8" fmla="*/ 1926396 w 4027914"/>
                  <a:gd name="connsiteY8" fmla="*/ 1148296 h 4439410"/>
                  <a:gd name="connsiteX9" fmla="*/ 1840758 w 4027914"/>
                  <a:gd name="connsiteY9" fmla="*/ 993646 h 4439410"/>
                  <a:gd name="connsiteX10" fmla="*/ 2044091 w 4027914"/>
                  <a:gd name="connsiteY10" fmla="*/ 921959 h 4439410"/>
                  <a:gd name="connsiteX11" fmla="*/ 1920018 w 4027914"/>
                  <a:gd name="connsiteY11" fmla="*/ 812577 h 4439410"/>
                  <a:gd name="connsiteX12" fmla="*/ 1852488 w 4027914"/>
                  <a:gd name="connsiteY12" fmla="*/ 889901 h 4439410"/>
                  <a:gd name="connsiteX13" fmla="*/ 1808701 w 4027914"/>
                  <a:gd name="connsiteY13" fmla="*/ 777104 h 4439410"/>
                  <a:gd name="connsiteX14" fmla="*/ 1881129 w 4027914"/>
                  <a:gd name="connsiteY14" fmla="*/ 659409 h 4439410"/>
                  <a:gd name="connsiteX15" fmla="*/ 1980717 w 4027914"/>
                  <a:gd name="connsiteY15" fmla="*/ 505500 h 4439410"/>
                  <a:gd name="connsiteX16" fmla="*/ 1993186 w 4027914"/>
                  <a:gd name="connsiteY16" fmla="*/ 613400 h 4439410"/>
                  <a:gd name="connsiteX17" fmla="*/ 2152733 w 4027914"/>
                  <a:gd name="connsiteY17" fmla="*/ 378751 h 4439410"/>
                  <a:gd name="connsiteX18" fmla="*/ 2306642 w 4027914"/>
                  <a:gd name="connsiteY18" fmla="*/ 324430 h 4439410"/>
                  <a:gd name="connsiteX19" fmla="*/ 2297588 w 4027914"/>
                  <a:gd name="connsiteY19" fmla="*/ 242949 h 4439410"/>
                  <a:gd name="connsiteX20" fmla="*/ 2659727 w 4027914"/>
                  <a:gd name="connsiteY20" fmla="*/ 134308 h 4439410"/>
                  <a:gd name="connsiteX21" fmla="*/ 2542032 w 4027914"/>
                  <a:gd name="connsiteY21" fmla="*/ 89040 h 4439410"/>
                  <a:gd name="connsiteX22" fmla="*/ 2886063 w 4027914"/>
                  <a:gd name="connsiteY22" fmla="*/ 79987 h 4439410"/>
                  <a:gd name="connsiteX23" fmla="*/ 3128285 w 4027914"/>
                  <a:gd name="connsiteY23" fmla="*/ 1016 h 4439410"/>
                  <a:gd name="connsiteX24" fmla="*/ 3166721 w 4027914"/>
                  <a:gd name="connsiteY24" fmla="*/ 143361 h 4439410"/>
                  <a:gd name="connsiteX25" fmla="*/ 3284416 w 4027914"/>
                  <a:gd name="connsiteY25" fmla="*/ 16613 h 4439410"/>
                  <a:gd name="connsiteX26" fmla="*/ 3320630 w 4027914"/>
                  <a:gd name="connsiteY26" fmla="*/ 161468 h 4439410"/>
                  <a:gd name="connsiteX27" fmla="*/ 3293469 w 4027914"/>
                  <a:gd name="connsiteY27" fmla="*/ 188628 h 4439410"/>
                  <a:gd name="connsiteX28" fmla="*/ 3818570 w 4027914"/>
                  <a:gd name="connsiteY28" fmla="*/ 433072 h 4439410"/>
                  <a:gd name="connsiteX29" fmla="*/ 3909105 w 4027914"/>
                  <a:gd name="connsiteY29" fmla="*/ 442125 h 4439410"/>
                  <a:gd name="connsiteX30" fmla="*/ 4026800 w 4027914"/>
                  <a:gd name="connsiteY30" fmla="*/ 704676 h 4439410"/>
                  <a:gd name="connsiteX31" fmla="*/ 3900052 w 4027914"/>
                  <a:gd name="connsiteY31" fmla="*/ 722783 h 4439410"/>
                  <a:gd name="connsiteX32" fmla="*/ 3918158 w 4027914"/>
                  <a:gd name="connsiteY32" fmla="*/ 768050 h 4439410"/>
                  <a:gd name="connsiteX33" fmla="*/ 3631863 w 4027914"/>
                  <a:gd name="connsiteY33" fmla="*/ 712249 h 4439410"/>
                  <a:gd name="connsiteX34" fmla="*/ 3619394 w 4027914"/>
                  <a:gd name="connsiteY34" fmla="*/ 614141 h 4439410"/>
                  <a:gd name="connsiteX35" fmla="*/ 3311576 w 4027914"/>
                  <a:gd name="connsiteY35" fmla="*/ 795211 h 4439410"/>
                  <a:gd name="connsiteX36" fmla="*/ 3105569 w 4027914"/>
                  <a:gd name="connsiteY36" fmla="*/ 501343 h 4439410"/>
                  <a:gd name="connsiteX37" fmla="*/ 3058079 w 4027914"/>
                  <a:gd name="connsiteY37" fmla="*/ 568874 h 4439410"/>
                  <a:gd name="connsiteX38" fmla="*/ 2985652 w 4027914"/>
                  <a:gd name="connsiteY38" fmla="*/ 1256937 h 4439410"/>
                  <a:gd name="connsiteX39" fmla="*/ 3275362 w 4027914"/>
                  <a:gd name="connsiteY39" fmla="*/ 1972161 h 4439410"/>
                  <a:gd name="connsiteX40" fmla="*/ 3709929 w 4027914"/>
                  <a:gd name="connsiteY40" fmla="*/ 1754878 h 4439410"/>
                  <a:gd name="connsiteX41" fmla="*/ 3845731 w 4027914"/>
                  <a:gd name="connsiteY41" fmla="*/ 2461048 h 4439410"/>
                  <a:gd name="connsiteX42" fmla="*/ 3465485 w 4027914"/>
                  <a:gd name="connsiteY42" fmla="*/ 2660224 h 4439410"/>
                  <a:gd name="connsiteX43" fmla="*/ 3302523 w 4027914"/>
                  <a:gd name="connsiteY43" fmla="*/ 2796026 h 4439410"/>
                  <a:gd name="connsiteX44" fmla="*/ 3275362 w 4027914"/>
                  <a:gd name="connsiteY44" fmla="*/ 2560636 h 4439410"/>
                  <a:gd name="connsiteX45" fmla="*/ 3402111 w 4027914"/>
                  <a:gd name="connsiteY45" fmla="*/ 2551583 h 4439410"/>
                  <a:gd name="connsiteX46" fmla="*/ 3501699 w 4027914"/>
                  <a:gd name="connsiteY46" fmla="*/ 2470102 h 4439410"/>
                  <a:gd name="connsiteX47" fmla="*/ 3492646 w 4027914"/>
                  <a:gd name="connsiteY47" fmla="*/ 2361460 h 4439410"/>
                  <a:gd name="connsiteX48" fmla="*/ 3592234 w 4027914"/>
                  <a:gd name="connsiteY48" fmla="*/ 2289032 h 4439410"/>
                  <a:gd name="connsiteX49" fmla="*/ 3610341 w 4027914"/>
                  <a:gd name="connsiteY49" fmla="*/ 1981215 h 4439410"/>
                  <a:gd name="connsiteX50" fmla="*/ 2940384 w 4027914"/>
                  <a:gd name="connsiteY50" fmla="*/ 2451995 h 4439410"/>
                  <a:gd name="connsiteX51" fmla="*/ 2786475 w 4027914"/>
                  <a:gd name="connsiteY51" fmla="*/ 2026481 h 4439410"/>
                  <a:gd name="connsiteX52" fmla="*/ 2379070 w 4027914"/>
                  <a:gd name="connsiteY52" fmla="*/ 2660224 h 4439410"/>
                  <a:gd name="connsiteX53" fmla="*/ 1528044 w 4027914"/>
                  <a:gd name="connsiteY53" fmla="*/ 2687385 h 4439410"/>
                  <a:gd name="connsiteX54" fmla="*/ 1229279 w 4027914"/>
                  <a:gd name="connsiteY54" fmla="*/ 3239646 h 4439410"/>
                  <a:gd name="connsiteX55" fmla="*/ 686071 w 4027914"/>
                  <a:gd name="connsiteY55" fmla="*/ 3538411 h 4439410"/>
                  <a:gd name="connsiteX56" fmla="*/ 595537 w 4027914"/>
                  <a:gd name="connsiteY56" fmla="*/ 4271741 h 4439410"/>
                  <a:gd name="connsiteX57" fmla="*/ 704178 w 4027914"/>
                  <a:gd name="connsiteY57" fmla="*/ 4425650 h 4439410"/>
                  <a:gd name="connsiteX58" fmla="*/ 342040 w 4027914"/>
                  <a:gd name="connsiteY58" fmla="*/ 4416596 h 4439410"/>
                  <a:gd name="connsiteX59" fmla="*/ 405414 w 4027914"/>
                  <a:gd name="connsiteY59" fmla="*/ 4289848 h 4439410"/>
                  <a:gd name="connsiteX60" fmla="*/ 378254 w 4027914"/>
                  <a:gd name="connsiteY60" fmla="*/ 4117833 h 4439410"/>
                  <a:gd name="connsiteX61" fmla="*/ 450681 w 4027914"/>
                  <a:gd name="connsiteY61" fmla="*/ 3737587 h 4439410"/>
                  <a:gd name="connsiteX62" fmla="*/ 405414 w 4027914"/>
                  <a:gd name="connsiteY62" fmla="*/ 3511250 h 4439410"/>
                  <a:gd name="connsiteX63" fmla="*/ 731339 w 4027914"/>
                  <a:gd name="connsiteY63" fmla="*/ 3266807 h 4439410"/>
                  <a:gd name="connsiteX64" fmla="*/ 667964 w 4027914"/>
                  <a:gd name="connsiteY64" fmla="*/ 2796026 h 4439410"/>
                  <a:gd name="connsiteX65" fmla="*/ 477842 w 4027914"/>
                  <a:gd name="connsiteY65" fmla="*/ 3203432 h 4439410"/>
                  <a:gd name="connsiteX66" fmla="*/ 7061 w 4027914"/>
                  <a:gd name="connsiteY66" fmla="*/ 3330181 h 4439410"/>
                  <a:gd name="connsiteX67" fmla="*/ 61382 w 4027914"/>
                  <a:gd name="connsiteY67" fmla="*/ 2705492 h 4439410"/>
                  <a:gd name="connsiteX68" fmla="*/ 151917 w 4027914"/>
                  <a:gd name="connsiteY68" fmla="*/ 2651171 h 4439410"/>
                  <a:gd name="connsiteX69" fmla="*/ 70436 w 4027914"/>
                  <a:gd name="connsiteY69" fmla="*/ 2379567 h 4439410"/>
                  <a:gd name="connsiteX70" fmla="*/ 233398 w 4027914"/>
                  <a:gd name="connsiteY70" fmla="*/ 2578743 h 4439410"/>
                  <a:gd name="connsiteX71" fmla="*/ 396360 w 4027914"/>
                  <a:gd name="connsiteY71" fmla="*/ 2732652 h 4439410"/>
                  <a:gd name="connsiteX72" fmla="*/ 52329 w 4027914"/>
                  <a:gd name="connsiteY72" fmla="*/ 2261872 h 4439410"/>
                  <a:gd name="connsiteX73" fmla="*/ 151917 w 4027914"/>
                  <a:gd name="connsiteY73" fmla="*/ 2243765 h 4439410"/>
                  <a:gd name="connsiteX74" fmla="*/ 224345 w 4027914"/>
                  <a:gd name="connsiteY74" fmla="*/ 1972161 h 4439410"/>
                  <a:gd name="connsiteX75" fmla="*/ 369200 w 4027914"/>
                  <a:gd name="connsiteY75" fmla="*/ 2008375 h 4439410"/>
                  <a:gd name="connsiteX76" fmla="*/ 532162 w 4027914"/>
                  <a:gd name="connsiteY76" fmla="*/ 2026482 h 4439410"/>
                  <a:gd name="connsiteX77" fmla="*/ 450681 w 4027914"/>
                  <a:gd name="connsiteY77" fmla="*/ 2270925 h 4439410"/>
                  <a:gd name="connsiteX78" fmla="*/ 613644 w 4027914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818570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8028"/>
                  <a:gd name="connsiteY0" fmla="*/ 2270925 h 4439410"/>
                  <a:gd name="connsiteX1" fmla="*/ 966729 w 4028028"/>
                  <a:gd name="connsiteY1" fmla="*/ 1890680 h 4439410"/>
                  <a:gd name="connsiteX2" fmla="*/ 2095108 w 4028028"/>
                  <a:gd name="connsiteY2" fmla="*/ 1354894 h 4439410"/>
                  <a:gd name="connsiteX3" fmla="*/ 2989808 w 4028028"/>
                  <a:gd name="connsiteY3" fmla="*/ 230480 h 4439410"/>
                  <a:gd name="connsiteX4" fmla="*/ 2953143 w 4028028"/>
                  <a:gd name="connsiteY4" fmla="*/ 223360 h 4439410"/>
                  <a:gd name="connsiteX5" fmla="*/ 2044091 w 4028028"/>
                  <a:gd name="connsiteY5" fmla="*/ 1220723 h 4439410"/>
                  <a:gd name="connsiteX6" fmla="*/ 1747548 w 4028028"/>
                  <a:gd name="connsiteY6" fmla="*/ 1288255 h 4439410"/>
                  <a:gd name="connsiteX7" fmla="*/ 1763434 w 4028028"/>
                  <a:gd name="connsiteY7" fmla="*/ 1211670 h 4439410"/>
                  <a:gd name="connsiteX8" fmla="*/ 1926396 w 4028028"/>
                  <a:gd name="connsiteY8" fmla="*/ 1148296 h 4439410"/>
                  <a:gd name="connsiteX9" fmla="*/ 1840758 w 4028028"/>
                  <a:gd name="connsiteY9" fmla="*/ 993646 h 4439410"/>
                  <a:gd name="connsiteX10" fmla="*/ 2044091 w 4028028"/>
                  <a:gd name="connsiteY10" fmla="*/ 921959 h 4439410"/>
                  <a:gd name="connsiteX11" fmla="*/ 1920018 w 4028028"/>
                  <a:gd name="connsiteY11" fmla="*/ 812577 h 4439410"/>
                  <a:gd name="connsiteX12" fmla="*/ 1852488 w 4028028"/>
                  <a:gd name="connsiteY12" fmla="*/ 889901 h 4439410"/>
                  <a:gd name="connsiteX13" fmla="*/ 1808701 w 4028028"/>
                  <a:gd name="connsiteY13" fmla="*/ 777104 h 4439410"/>
                  <a:gd name="connsiteX14" fmla="*/ 1881129 w 4028028"/>
                  <a:gd name="connsiteY14" fmla="*/ 659409 h 4439410"/>
                  <a:gd name="connsiteX15" fmla="*/ 1980717 w 4028028"/>
                  <a:gd name="connsiteY15" fmla="*/ 505500 h 4439410"/>
                  <a:gd name="connsiteX16" fmla="*/ 1993186 w 4028028"/>
                  <a:gd name="connsiteY16" fmla="*/ 613400 h 4439410"/>
                  <a:gd name="connsiteX17" fmla="*/ 2152733 w 4028028"/>
                  <a:gd name="connsiteY17" fmla="*/ 378751 h 4439410"/>
                  <a:gd name="connsiteX18" fmla="*/ 2306642 w 4028028"/>
                  <a:gd name="connsiteY18" fmla="*/ 324430 h 4439410"/>
                  <a:gd name="connsiteX19" fmla="*/ 2297588 w 4028028"/>
                  <a:gd name="connsiteY19" fmla="*/ 242949 h 4439410"/>
                  <a:gd name="connsiteX20" fmla="*/ 2659727 w 4028028"/>
                  <a:gd name="connsiteY20" fmla="*/ 134308 h 4439410"/>
                  <a:gd name="connsiteX21" fmla="*/ 2542032 w 4028028"/>
                  <a:gd name="connsiteY21" fmla="*/ 89040 h 4439410"/>
                  <a:gd name="connsiteX22" fmla="*/ 2886063 w 4028028"/>
                  <a:gd name="connsiteY22" fmla="*/ 79987 h 4439410"/>
                  <a:gd name="connsiteX23" fmla="*/ 3128285 w 4028028"/>
                  <a:gd name="connsiteY23" fmla="*/ 1016 h 4439410"/>
                  <a:gd name="connsiteX24" fmla="*/ 3166721 w 4028028"/>
                  <a:gd name="connsiteY24" fmla="*/ 143361 h 4439410"/>
                  <a:gd name="connsiteX25" fmla="*/ 3284416 w 4028028"/>
                  <a:gd name="connsiteY25" fmla="*/ 16613 h 4439410"/>
                  <a:gd name="connsiteX26" fmla="*/ 3320630 w 4028028"/>
                  <a:gd name="connsiteY26" fmla="*/ 161468 h 4439410"/>
                  <a:gd name="connsiteX27" fmla="*/ 3293469 w 4028028"/>
                  <a:gd name="connsiteY27" fmla="*/ 188628 h 4439410"/>
                  <a:gd name="connsiteX28" fmla="*/ 3764537 w 4028028"/>
                  <a:gd name="connsiteY28" fmla="*/ 433072 h 4439410"/>
                  <a:gd name="connsiteX29" fmla="*/ 3909105 w 4028028"/>
                  <a:gd name="connsiteY29" fmla="*/ 442125 h 4439410"/>
                  <a:gd name="connsiteX30" fmla="*/ 4026800 w 4028028"/>
                  <a:gd name="connsiteY30" fmla="*/ 704676 h 4439410"/>
                  <a:gd name="connsiteX31" fmla="*/ 3900052 w 4028028"/>
                  <a:gd name="connsiteY31" fmla="*/ 722783 h 4439410"/>
                  <a:gd name="connsiteX32" fmla="*/ 3918158 w 4028028"/>
                  <a:gd name="connsiteY32" fmla="*/ 768050 h 4439410"/>
                  <a:gd name="connsiteX33" fmla="*/ 3631863 w 4028028"/>
                  <a:gd name="connsiteY33" fmla="*/ 712249 h 4439410"/>
                  <a:gd name="connsiteX34" fmla="*/ 3619394 w 4028028"/>
                  <a:gd name="connsiteY34" fmla="*/ 614141 h 4439410"/>
                  <a:gd name="connsiteX35" fmla="*/ 3311576 w 4028028"/>
                  <a:gd name="connsiteY35" fmla="*/ 795211 h 4439410"/>
                  <a:gd name="connsiteX36" fmla="*/ 3105569 w 4028028"/>
                  <a:gd name="connsiteY36" fmla="*/ 501343 h 4439410"/>
                  <a:gd name="connsiteX37" fmla="*/ 3058079 w 4028028"/>
                  <a:gd name="connsiteY37" fmla="*/ 568874 h 4439410"/>
                  <a:gd name="connsiteX38" fmla="*/ 2985652 w 4028028"/>
                  <a:gd name="connsiteY38" fmla="*/ 1256937 h 4439410"/>
                  <a:gd name="connsiteX39" fmla="*/ 3275362 w 4028028"/>
                  <a:gd name="connsiteY39" fmla="*/ 1972161 h 4439410"/>
                  <a:gd name="connsiteX40" fmla="*/ 3709929 w 4028028"/>
                  <a:gd name="connsiteY40" fmla="*/ 1754878 h 4439410"/>
                  <a:gd name="connsiteX41" fmla="*/ 3845731 w 4028028"/>
                  <a:gd name="connsiteY41" fmla="*/ 2461048 h 4439410"/>
                  <a:gd name="connsiteX42" fmla="*/ 3465485 w 4028028"/>
                  <a:gd name="connsiteY42" fmla="*/ 2660224 h 4439410"/>
                  <a:gd name="connsiteX43" fmla="*/ 3302523 w 4028028"/>
                  <a:gd name="connsiteY43" fmla="*/ 2796026 h 4439410"/>
                  <a:gd name="connsiteX44" fmla="*/ 3275362 w 4028028"/>
                  <a:gd name="connsiteY44" fmla="*/ 2560636 h 4439410"/>
                  <a:gd name="connsiteX45" fmla="*/ 3402111 w 4028028"/>
                  <a:gd name="connsiteY45" fmla="*/ 2551583 h 4439410"/>
                  <a:gd name="connsiteX46" fmla="*/ 3501699 w 4028028"/>
                  <a:gd name="connsiteY46" fmla="*/ 2470102 h 4439410"/>
                  <a:gd name="connsiteX47" fmla="*/ 3492646 w 4028028"/>
                  <a:gd name="connsiteY47" fmla="*/ 2361460 h 4439410"/>
                  <a:gd name="connsiteX48" fmla="*/ 3592234 w 4028028"/>
                  <a:gd name="connsiteY48" fmla="*/ 2289032 h 4439410"/>
                  <a:gd name="connsiteX49" fmla="*/ 3610341 w 4028028"/>
                  <a:gd name="connsiteY49" fmla="*/ 1981215 h 4439410"/>
                  <a:gd name="connsiteX50" fmla="*/ 2940384 w 4028028"/>
                  <a:gd name="connsiteY50" fmla="*/ 2451995 h 4439410"/>
                  <a:gd name="connsiteX51" fmla="*/ 2786475 w 4028028"/>
                  <a:gd name="connsiteY51" fmla="*/ 2026481 h 4439410"/>
                  <a:gd name="connsiteX52" fmla="*/ 2379070 w 4028028"/>
                  <a:gd name="connsiteY52" fmla="*/ 2660224 h 4439410"/>
                  <a:gd name="connsiteX53" fmla="*/ 1528044 w 4028028"/>
                  <a:gd name="connsiteY53" fmla="*/ 2687385 h 4439410"/>
                  <a:gd name="connsiteX54" fmla="*/ 1229279 w 4028028"/>
                  <a:gd name="connsiteY54" fmla="*/ 3239646 h 4439410"/>
                  <a:gd name="connsiteX55" fmla="*/ 686071 w 4028028"/>
                  <a:gd name="connsiteY55" fmla="*/ 3538411 h 4439410"/>
                  <a:gd name="connsiteX56" fmla="*/ 595537 w 4028028"/>
                  <a:gd name="connsiteY56" fmla="*/ 4271741 h 4439410"/>
                  <a:gd name="connsiteX57" fmla="*/ 704178 w 4028028"/>
                  <a:gd name="connsiteY57" fmla="*/ 4425650 h 4439410"/>
                  <a:gd name="connsiteX58" fmla="*/ 342040 w 4028028"/>
                  <a:gd name="connsiteY58" fmla="*/ 4416596 h 4439410"/>
                  <a:gd name="connsiteX59" fmla="*/ 405414 w 4028028"/>
                  <a:gd name="connsiteY59" fmla="*/ 4289848 h 4439410"/>
                  <a:gd name="connsiteX60" fmla="*/ 378254 w 4028028"/>
                  <a:gd name="connsiteY60" fmla="*/ 4117833 h 4439410"/>
                  <a:gd name="connsiteX61" fmla="*/ 450681 w 4028028"/>
                  <a:gd name="connsiteY61" fmla="*/ 3737587 h 4439410"/>
                  <a:gd name="connsiteX62" fmla="*/ 405414 w 4028028"/>
                  <a:gd name="connsiteY62" fmla="*/ 3511250 h 4439410"/>
                  <a:gd name="connsiteX63" fmla="*/ 731339 w 4028028"/>
                  <a:gd name="connsiteY63" fmla="*/ 3266807 h 4439410"/>
                  <a:gd name="connsiteX64" fmla="*/ 667964 w 4028028"/>
                  <a:gd name="connsiteY64" fmla="*/ 2796026 h 4439410"/>
                  <a:gd name="connsiteX65" fmla="*/ 477842 w 4028028"/>
                  <a:gd name="connsiteY65" fmla="*/ 3203432 h 4439410"/>
                  <a:gd name="connsiteX66" fmla="*/ 7061 w 4028028"/>
                  <a:gd name="connsiteY66" fmla="*/ 3330181 h 4439410"/>
                  <a:gd name="connsiteX67" fmla="*/ 61382 w 4028028"/>
                  <a:gd name="connsiteY67" fmla="*/ 2705492 h 4439410"/>
                  <a:gd name="connsiteX68" fmla="*/ 151917 w 4028028"/>
                  <a:gd name="connsiteY68" fmla="*/ 2651171 h 4439410"/>
                  <a:gd name="connsiteX69" fmla="*/ 70436 w 4028028"/>
                  <a:gd name="connsiteY69" fmla="*/ 2379567 h 4439410"/>
                  <a:gd name="connsiteX70" fmla="*/ 233398 w 4028028"/>
                  <a:gd name="connsiteY70" fmla="*/ 2578743 h 4439410"/>
                  <a:gd name="connsiteX71" fmla="*/ 396360 w 4028028"/>
                  <a:gd name="connsiteY71" fmla="*/ 2732652 h 4439410"/>
                  <a:gd name="connsiteX72" fmla="*/ 52329 w 4028028"/>
                  <a:gd name="connsiteY72" fmla="*/ 2261872 h 4439410"/>
                  <a:gd name="connsiteX73" fmla="*/ 151917 w 4028028"/>
                  <a:gd name="connsiteY73" fmla="*/ 2243765 h 4439410"/>
                  <a:gd name="connsiteX74" fmla="*/ 224345 w 4028028"/>
                  <a:gd name="connsiteY74" fmla="*/ 1972161 h 4439410"/>
                  <a:gd name="connsiteX75" fmla="*/ 369200 w 4028028"/>
                  <a:gd name="connsiteY75" fmla="*/ 2008375 h 4439410"/>
                  <a:gd name="connsiteX76" fmla="*/ 532162 w 4028028"/>
                  <a:gd name="connsiteY76" fmla="*/ 2026482 h 4439410"/>
                  <a:gd name="connsiteX77" fmla="*/ 450681 w 4028028"/>
                  <a:gd name="connsiteY77" fmla="*/ 2270925 h 4439410"/>
                  <a:gd name="connsiteX78" fmla="*/ 613644 w 4028028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188628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01154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9727 w 4027987"/>
                  <a:gd name="connsiteY20" fmla="*/ 134308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886063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70925 h 4439410"/>
                  <a:gd name="connsiteX1" fmla="*/ 966729 w 4027987"/>
                  <a:gd name="connsiteY1" fmla="*/ 1890680 h 4439410"/>
                  <a:gd name="connsiteX2" fmla="*/ 2095108 w 4027987"/>
                  <a:gd name="connsiteY2" fmla="*/ 1354894 h 4439410"/>
                  <a:gd name="connsiteX3" fmla="*/ 2989808 w 4027987"/>
                  <a:gd name="connsiteY3" fmla="*/ 230480 h 4439410"/>
                  <a:gd name="connsiteX4" fmla="*/ 2953143 w 4027987"/>
                  <a:gd name="connsiteY4" fmla="*/ 223360 h 4439410"/>
                  <a:gd name="connsiteX5" fmla="*/ 2044091 w 4027987"/>
                  <a:gd name="connsiteY5" fmla="*/ 1220723 h 4439410"/>
                  <a:gd name="connsiteX6" fmla="*/ 1747548 w 4027987"/>
                  <a:gd name="connsiteY6" fmla="*/ 1288255 h 4439410"/>
                  <a:gd name="connsiteX7" fmla="*/ 1763434 w 4027987"/>
                  <a:gd name="connsiteY7" fmla="*/ 1211670 h 4439410"/>
                  <a:gd name="connsiteX8" fmla="*/ 1926396 w 4027987"/>
                  <a:gd name="connsiteY8" fmla="*/ 1148296 h 4439410"/>
                  <a:gd name="connsiteX9" fmla="*/ 1840758 w 4027987"/>
                  <a:gd name="connsiteY9" fmla="*/ 993646 h 4439410"/>
                  <a:gd name="connsiteX10" fmla="*/ 2044091 w 4027987"/>
                  <a:gd name="connsiteY10" fmla="*/ 921959 h 4439410"/>
                  <a:gd name="connsiteX11" fmla="*/ 1920018 w 4027987"/>
                  <a:gd name="connsiteY11" fmla="*/ 812577 h 4439410"/>
                  <a:gd name="connsiteX12" fmla="*/ 1852488 w 4027987"/>
                  <a:gd name="connsiteY12" fmla="*/ 889901 h 4439410"/>
                  <a:gd name="connsiteX13" fmla="*/ 1808701 w 4027987"/>
                  <a:gd name="connsiteY13" fmla="*/ 777104 h 4439410"/>
                  <a:gd name="connsiteX14" fmla="*/ 1881129 w 4027987"/>
                  <a:gd name="connsiteY14" fmla="*/ 659409 h 4439410"/>
                  <a:gd name="connsiteX15" fmla="*/ 1980717 w 4027987"/>
                  <a:gd name="connsiteY15" fmla="*/ 505500 h 4439410"/>
                  <a:gd name="connsiteX16" fmla="*/ 1993186 w 4027987"/>
                  <a:gd name="connsiteY16" fmla="*/ 613400 h 4439410"/>
                  <a:gd name="connsiteX17" fmla="*/ 2152733 w 4027987"/>
                  <a:gd name="connsiteY17" fmla="*/ 378751 h 4439410"/>
                  <a:gd name="connsiteX18" fmla="*/ 2306642 w 4027987"/>
                  <a:gd name="connsiteY18" fmla="*/ 324430 h 4439410"/>
                  <a:gd name="connsiteX19" fmla="*/ 2297588 w 4027987"/>
                  <a:gd name="connsiteY19" fmla="*/ 242949 h 4439410"/>
                  <a:gd name="connsiteX20" fmla="*/ 2655552 w 4027987"/>
                  <a:gd name="connsiteY20" fmla="*/ 146834 h 4439410"/>
                  <a:gd name="connsiteX21" fmla="*/ 2542032 w 4027987"/>
                  <a:gd name="connsiteY21" fmla="*/ 89040 h 4439410"/>
                  <a:gd name="connsiteX22" fmla="*/ 2902765 w 4027987"/>
                  <a:gd name="connsiteY22" fmla="*/ 79987 h 4439410"/>
                  <a:gd name="connsiteX23" fmla="*/ 3128285 w 4027987"/>
                  <a:gd name="connsiteY23" fmla="*/ 1016 h 4439410"/>
                  <a:gd name="connsiteX24" fmla="*/ 3166721 w 4027987"/>
                  <a:gd name="connsiteY24" fmla="*/ 143361 h 4439410"/>
                  <a:gd name="connsiteX25" fmla="*/ 3284416 w 4027987"/>
                  <a:gd name="connsiteY25" fmla="*/ 16613 h 4439410"/>
                  <a:gd name="connsiteX26" fmla="*/ 3320630 w 4027987"/>
                  <a:gd name="connsiteY26" fmla="*/ 161468 h 4439410"/>
                  <a:gd name="connsiteX27" fmla="*/ 3293469 w 4027987"/>
                  <a:gd name="connsiteY27" fmla="*/ 213680 h 4439410"/>
                  <a:gd name="connsiteX28" fmla="*/ 3764537 w 4027987"/>
                  <a:gd name="connsiteY28" fmla="*/ 433072 h 4439410"/>
                  <a:gd name="connsiteX29" fmla="*/ 3904949 w 4027987"/>
                  <a:gd name="connsiteY29" fmla="*/ 450438 h 4439410"/>
                  <a:gd name="connsiteX30" fmla="*/ 4026800 w 4027987"/>
                  <a:gd name="connsiteY30" fmla="*/ 704676 h 4439410"/>
                  <a:gd name="connsiteX31" fmla="*/ 3900052 w 4027987"/>
                  <a:gd name="connsiteY31" fmla="*/ 722783 h 4439410"/>
                  <a:gd name="connsiteX32" fmla="*/ 3918158 w 4027987"/>
                  <a:gd name="connsiteY32" fmla="*/ 768050 h 4439410"/>
                  <a:gd name="connsiteX33" fmla="*/ 3631863 w 4027987"/>
                  <a:gd name="connsiteY33" fmla="*/ 712249 h 4439410"/>
                  <a:gd name="connsiteX34" fmla="*/ 3619394 w 4027987"/>
                  <a:gd name="connsiteY34" fmla="*/ 614141 h 4439410"/>
                  <a:gd name="connsiteX35" fmla="*/ 3311576 w 4027987"/>
                  <a:gd name="connsiteY35" fmla="*/ 795211 h 4439410"/>
                  <a:gd name="connsiteX36" fmla="*/ 3105569 w 4027987"/>
                  <a:gd name="connsiteY36" fmla="*/ 501343 h 4439410"/>
                  <a:gd name="connsiteX37" fmla="*/ 3058079 w 4027987"/>
                  <a:gd name="connsiteY37" fmla="*/ 568874 h 4439410"/>
                  <a:gd name="connsiteX38" fmla="*/ 2985652 w 4027987"/>
                  <a:gd name="connsiteY38" fmla="*/ 1256937 h 4439410"/>
                  <a:gd name="connsiteX39" fmla="*/ 3275362 w 4027987"/>
                  <a:gd name="connsiteY39" fmla="*/ 1972161 h 4439410"/>
                  <a:gd name="connsiteX40" fmla="*/ 3709929 w 4027987"/>
                  <a:gd name="connsiteY40" fmla="*/ 1754878 h 4439410"/>
                  <a:gd name="connsiteX41" fmla="*/ 3845731 w 4027987"/>
                  <a:gd name="connsiteY41" fmla="*/ 2461048 h 4439410"/>
                  <a:gd name="connsiteX42" fmla="*/ 3465485 w 4027987"/>
                  <a:gd name="connsiteY42" fmla="*/ 2660224 h 4439410"/>
                  <a:gd name="connsiteX43" fmla="*/ 3302523 w 4027987"/>
                  <a:gd name="connsiteY43" fmla="*/ 2796026 h 4439410"/>
                  <a:gd name="connsiteX44" fmla="*/ 3275362 w 4027987"/>
                  <a:gd name="connsiteY44" fmla="*/ 2560636 h 4439410"/>
                  <a:gd name="connsiteX45" fmla="*/ 3402111 w 4027987"/>
                  <a:gd name="connsiteY45" fmla="*/ 2551583 h 4439410"/>
                  <a:gd name="connsiteX46" fmla="*/ 3501699 w 4027987"/>
                  <a:gd name="connsiteY46" fmla="*/ 2470102 h 4439410"/>
                  <a:gd name="connsiteX47" fmla="*/ 3492646 w 4027987"/>
                  <a:gd name="connsiteY47" fmla="*/ 2361460 h 4439410"/>
                  <a:gd name="connsiteX48" fmla="*/ 3592234 w 4027987"/>
                  <a:gd name="connsiteY48" fmla="*/ 2289032 h 4439410"/>
                  <a:gd name="connsiteX49" fmla="*/ 3610341 w 4027987"/>
                  <a:gd name="connsiteY49" fmla="*/ 1981215 h 4439410"/>
                  <a:gd name="connsiteX50" fmla="*/ 2940384 w 4027987"/>
                  <a:gd name="connsiteY50" fmla="*/ 2451995 h 4439410"/>
                  <a:gd name="connsiteX51" fmla="*/ 2786475 w 4027987"/>
                  <a:gd name="connsiteY51" fmla="*/ 2026481 h 4439410"/>
                  <a:gd name="connsiteX52" fmla="*/ 2379070 w 4027987"/>
                  <a:gd name="connsiteY52" fmla="*/ 2660224 h 4439410"/>
                  <a:gd name="connsiteX53" fmla="*/ 1528044 w 4027987"/>
                  <a:gd name="connsiteY53" fmla="*/ 2687385 h 4439410"/>
                  <a:gd name="connsiteX54" fmla="*/ 1229279 w 4027987"/>
                  <a:gd name="connsiteY54" fmla="*/ 3239646 h 4439410"/>
                  <a:gd name="connsiteX55" fmla="*/ 686071 w 4027987"/>
                  <a:gd name="connsiteY55" fmla="*/ 3538411 h 4439410"/>
                  <a:gd name="connsiteX56" fmla="*/ 595537 w 4027987"/>
                  <a:gd name="connsiteY56" fmla="*/ 4271741 h 4439410"/>
                  <a:gd name="connsiteX57" fmla="*/ 704178 w 4027987"/>
                  <a:gd name="connsiteY57" fmla="*/ 4425650 h 4439410"/>
                  <a:gd name="connsiteX58" fmla="*/ 342040 w 4027987"/>
                  <a:gd name="connsiteY58" fmla="*/ 4416596 h 4439410"/>
                  <a:gd name="connsiteX59" fmla="*/ 405414 w 4027987"/>
                  <a:gd name="connsiteY59" fmla="*/ 4289848 h 4439410"/>
                  <a:gd name="connsiteX60" fmla="*/ 378254 w 4027987"/>
                  <a:gd name="connsiteY60" fmla="*/ 4117833 h 4439410"/>
                  <a:gd name="connsiteX61" fmla="*/ 450681 w 4027987"/>
                  <a:gd name="connsiteY61" fmla="*/ 3737587 h 4439410"/>
                  <a:gd name="connsiteX62" fmla="*/ 405414 w 4027987"/>
                  <a:gd name="connsiteY62" fmla="*/ 3511250 h 4439410"/>
                  <a:gd name="connsiteX63" fmla="*/ 731339 w 4027987"/>
                  <a:gd name="connsiteY63" fmla="*/ 3266807 h 4439410"/>
                  <a:gd name="connsiteX64" fmla="*/ 667964 w 4027987"/>
                  <a:gd name="connsiteY64" fmla="*/ 2796026 h 4439410"/>
                  <a:gd name="connsiteX65" fmla="*/ 477842 w 4027987"/>
                  <a:gd name="connsiteY65" fmla="*/ 3203432 h 4439410"/>
                  <a:gd name="connsiteX66" fmla="*/ 7061 w 4027987"/>
                  <a:gd name="connsiteY66" fmla="*/ 3330181 h 4439410"/>
                  <a:gd name="connsiteX67" fmla="*/ 61382 w 4027987"/>
                  <a:gd name="connsiteY67" fmla="*/ 2705492 h 4439410"/>
                  <a:gd name="connsiteX68" fmla="*/ 151917 w 4027987"/>
                  <a:gd name="connsiteY68" fmla="*/ 2651171 h 4439410"/>
                  <a:gd name="connsiteX69" fmla="*/ 70436 w 4027987"/>
                  <a:gd name="connsiteY69" fmla="*/ 2379567 h 4439410"/>
                  <a:gd name="connsiteX70" fmla="*/ 233398 w 4027987"/>
                  <a:gd name="connsiteY70" fmla="*/ 2578743 h 4439410"/>
                  <a:gd name="connsiteX71" fmla="*/ 396360 w 4027987"/>
                  <a:gd name="connsiteY71" fmla="*/ 2732652 h 4439410"/>
                  <a:gd name="connsiteX72" fmla="*/ 52329 w 4027987"/>
                  <a:gd name="connsiteY72" fmla="*/ 2261872 h 4439410"/>
                  <a:gd name="connsiteX73" fmla="*/ 151917 w 4027987"/>
                  <a:gd name="connsiteY73" fmla="*/ 2243765 h 4439410"/>
                  <a:gd name="connsiteX74" fmla="*/ 224345 w 4027987"/>
                  <a:gd name="connsiteY74" fmla="*/ 1972161 h 4439410"/>
                  <a:gd name="connsiteX75" fmla="*/ 369200 w 4027987"/>
                  <a:gd name="connsiteY75" fmla="*/ 2008375 h 4439410"/>
                  <a:gd name="connsiteX76" fmla="*/ 532162 w 4027987"/>
                  <a:gd name="connsiteY76" fmla="*/ 2026482 h 4439410"/>
                  <a:gd name="connsiteX77" fmla="*/ 450681 w 4027987"/>
                  <a:gd name="connsiteY77" fmla="*/ 2270925 h 4439410"/>
                  <a:gd name="connsiteX78" fmla="*/ 613644 w 4027987"/>
                  <a:gd name="connsiteY78" fmla="*/ 2270925 h 4439410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09929 w 4027987"/>
                  <a:gd name="connsiteY40" fmla="*/ 1738323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27987"/>
                  <a:gd name="connsiteY0" fmla="*/ 2254370 h 4422855"/>
                  <a:gd name="connsiteX1" fmla="*/ 966729 w 4027987"/>
                  <a:gd name="connsiteY1" fmla="*/ 1874125 h 4422855"/>
                  <a:gd name="connsiteX2" fmla="*/ 2095108 w 4027987"/>
                  <a:gd name="connsiteY2" fmla="*/ 1338339 h 4422855"/>
                  <a:gd name="connsiteX3" fmla="*/ 2989808 w 4027987"/>
                  <a:gd name="connsiteY3" fmla="*/ 213925 h 4422855"/>
                  <a:gd name="connsiteX4" fmla="*/ 2953143 w 4027987"/>
                  <a:gd name="connsiteY4" fmla="*/ 206805 h 4422855"/>
                  <a:gd name="connsiteX5" fmla="*/ 2044091 w 4027987"/>
                  <a:gd name="connsiteY5" fmla="*/ 1204168 h 4422855"/>
                  <a:gd name="connsiteX6" fmla="*/ 1747548 w 4027987"/>
                  <a:gd name="connsiteY6" fmla="*/ 1271700 h 4422855"/>
                  <a:gd name="connsiteX7" fmla="*/ 1763434 w 4027987"/>
                  <a:gd name="connsiteY7" fmla="*/ 1195115 h 4422855"/>
                  <a:gd name="connsiteX8" fmla="*/ 1926396 w 4027987"/>
                  <a:gd name="connsiteY8" fmla="*/ 1131741 h 4422855"/>
                  <a:gd name="connsiteX9" fmla="*/ 1840758 w 4027987"/>
                  <a:gd name="connsiteY9" fmla="*/ 977091 h 4422855"/>
                  <a:gd name="connsiteX10" fmla="*/ 2044091 w 4027987"/>
                  <a:gd name="connsiteY10" fmla="*/ 905404 h 4422855"/>
                  <a:gd name="connsiteX11" fmla="*/ 1920018 w 4027987"/>
                  <a:gd name="connsiteY11" fmla="*/ 796022 h 4422855"/>
                  <a:gd name="connsiteX12" fmla="*/ 1852488 w 4027987"/>
                  <a:gd name="connsiteY12" fmla="*/ 873346 h 4422855"/>
                  <a:gd name="connsiteX13" fmla="*/ 1808701 w 4027987"/>
                  <a:gd name="connsiteY13" fmla="*/ 760549 h 4422855"/>
                  <a:gd name="connsiteX14" fmla="*/ 1881129 w 4027987"/>
                  <a:gd name="connsiteY14" fmla="*/ 642854 h 4422855"/>
                  <a:gd name="connsiteX15" fmla="*/ 1980717 w 4027987"/>
                  <a:gd name="connsiteY15" fmla="*/ 488945 h 4422855"/>
                  <a:gd name="connsiteX16" fmla="*/ 1993186 w 4027987"/>
                  <a:gd name="connsiteY16" fmla="*/ 596845 h 4422855"/>
                  <a:gd name="connsiteX17" fmla="*/ 2152733 w 4027987"/>
                  <a:gd name="connsiteY17" fmla="*/ 362196 h 4422855"/>
                  <a:gd name="connsiteX18" fmla="*/ 2306642 w 4027987"/>
                  <a:gd name="connsiteY18" fmla="*/ 307875 h 4422855"/>
                  <a:gd name="connsiteX19" fmla="*/ 2297588 w 4027987"/>
                  <a:gd name="connsiteY19" fmla="*/ 226394 h 4422855"/>
                  <a:gd name="connsiteX20" fmla="*/ 2655552 w 4027987"/>
                  <a:gd name="connsiteY20" fmla="*/ 130279 h 4422855"/>
                  <a:gd name="connsiteX21" fmla="*/ 2542032 w 4027987"/>
                  <a:gd name="connsiteY21" fmla="*/ 72485 h 4422855"/>
                  <a:gd name="connsiteX22" fmla="*/ 2902765 w 4027987"/>
                  <a:gd name="connsiteY22" fmla="*/ 63432 h 4422855"/>
                  <a:gd name="connsiteX23" fmla="*/ 3094882 w 4027987"/>
                  <a:gd name="connsiteY23" fmla="*/ 72143 h 4422855"/>
                  <a:gd name="connsiteX24" fmla="*/ 3166721 w 4027987"/>
                  <a:gd name="connsiteY24" fmla="*/ 126806 h 4422855"/>
                  <a:gd name="connsiteX25" fmla="*/ 3284416 w 4027987"/>
                  <a:gd name="connsiteY25" fmla="*/ 58 h 4422855"/>
                  <a:gd name="connsiteX26" fmla="*/ 3320630 w 4027987"/>
                  <a:gd name="connsiteY26" fmla="*/ 144913 h 4422855"/>
                  <a:gd name="connsiteX27" fmla="*/ 3293469 w 4027987"/>
                  <a:gd name="connsiteY27" fmla="*/ 197125 h 4422855"/>
                  <a:gd name="connsiteX28" fmla="*/ 3764537 w 4027987"/>
                  <a:gd name="connsiteY28" fmla="*/ 416517 h 4422855"/>
                  <a:gd name="connsiteX29" fmla="*/ 3904949 w 4027987"/>
                  <a:gd name="connsiteY29" fmla="*/ 433883 h 4422855"/>
                  <a:gd name="connsiteX30" fmla="*/ 4026800 w 4027987"/>
                  <a:gd name="connsiteY30" fmla="*/ 688121 h 4422855"/>
                  <a:gd name="connsiteX31" fmla="*/ 3900052 w 4027987"/>
                  <a:gd name="connsiteY31" fmla="*/ 706228 h 4422855"/>
                  <a:gd name="connsiteX32" fmla="*/ 3918158 w 4027987"/>
                  <a:gd name="connsiteY32" fmla="*/ 751495 h 4422855"/>
                  <a:gd name="connsiteX33" fmla="*/ 3631863 w 4027987"/>
                  <a:gd name="connsiteY33" fmla="*/ 695694 h 4422855"/>
                  <a:gd name="connsiteX34" fmla="*/ 3619394 w 4027987"/>
                  <a:gd name="connsiteY34" fmla="*/ 597586 h 4422855"/>
                  <a:gd name="connsiteX35" fmla="*/ 3311576 w 4027987"/>
                  <a:gd name="connsiteY35" fmla="*/ 778656 h 4422855"/>
                  <a:gd name="connsiteX36" fmla="*/ 3105569 w 4027987"/>
                  <a:gd name="connsiteY36" fmla="*/ 484788 h 4422855"/>
                  <a:gd name="connsiteX37" fmla="*/ 3058079 w 4027987"/>
                  <a:gd name="connsiteY37" fmla="*/ 552319 h 4422855"/>
                  <a:gd name="connsiteX38" fmla="*/ 2985652 w 4027987"/>
                  <a:gd name="connsiteY38" fmla="*/ 1240382 h 4422855"/>
                  <a:gd name="connsiteX39" fmla="*/ 3275362 w 4027987"/>
                  <a:gd name="connsiteY39" fmla="*/ 1955606 h 4422855"/>
                  <a:gd name="connsiteX40" fmla="*/ 3755858 w 4027987"/>
                  <a:gd name="connsiteY40" fmla="*/ 1750849 h 4422855"/>
                  <a:gd name="connsiteX41" fmla="*/ 3845731 w 4027987"/>
                  <a:gd name="connsiteY41" fmla="*/ 2444493 h 4422855"/>
                  <a:gd name="connsiteX42" fmla="*/ 3465485 w 4027987"/>
                  <a:gd name="connsiteY42" fmla="*/ 2643669 h 4422855"/>
                  <a:gd name="connsiteX43" fmla="*/ 3302523 w 4027987"/>
                  <a:gd name="connsiteY43" fmla="*/ 2779471 h 4422855"/>
                  <a:gd name="connsiteX44" fmla="*/ 3275362 w 4027987"/>
                  <a:gd name="connsiteY44" fmla="*/ 2544081 h 4422855"/>
                  <a:gd name="connsiteX45" fmla="*/ 3402111 w 4027987"/>
                  <a:gd name="connsiteY45" fmla="*/ 2535028 h 4422855"/>
                  <a:gd name="connsiteX46" fmla="*/ 3501699 w 4027987"/>
                  <a:gd name="connsiteY46" fmla="*/ 2453547 h 4422855"/>
                  <a:gd name="connsiteX47" fmla="*/ 3492646 w 4027987"/>
                  <a:gd name="connsiteY47" fmla="*/ 2344905 h 4422855"/>
                  <a:gd name="connsiteX48" fmla="*/ 3592234 w 4027987"/>
                  <a:gd name="connsiteY48" fmla="*/ 2272477 h 4422855"/>
                  <a:gd name="connsiteX49" fmla="*/ 3610341 w 4027987"/>
                  <a:gd name="connsiteY49" fmla="*/ 1964660 h 4422855"/>
                  <a:gd name="connsiteX50" fmla="*/ 2940384 w 4027987"/>
                  <a:gd name="connsiteY50" fmla="*/ 2435440 h 4422855"/>
                  <a:gd name="connsiteX51" fmla="*/ 2786475 w 4027987"/>
                  <a:gd name="connsiteY51" fmla="*/ 2009926 h 4422855"/>
                  <a:gd name="connsiteX52" fmla="*/ 2379070 w 4027987"/>
                  <a:gd name="connsiteY52" fmla="*/ 2643669 h 4422855"/>
                  <a:gd name="connsiteX53" fmla="*/ 1528044 w 4027987"/>
                  <a:gd name="connsiteY53" fmla="*/ 2670830 h 4422855"/>
                  <a:gd name="connsiteX54" fmla="*/ 1229279 w 4027987"/>
                  <a:gd name="connsiteY54" fmla="*/ 3223091 h 4422855"/>
                  <a:gd name="connsiteX55" fmla="*/ 686071 w 4027987"/>
                  <a:gd name="connsiteY55" fmla="*/ 3521856 h 4422855"/>
                  <a:gd name="connsiteX56" fmla="*/ 595537 w 4027987"/>
                  <a:gd name="connsiteY56" fmla="*/ 4255186 h 4422855"/>
                  <a:gd name="connsiteX57" fmla="*/ 704178 w 4027987"/>
                  <a:gd name="connsiteY57" fmla="*/ 4409095 h 4422855"/>
                  <a:gd name="connsiteX58" fmla="*/ 342040 w 4027987"/>
                  <a:gd name="connsiteY58" fmla="*/ 4400041 h 4422855"/>
                  <a:gd name="connsiteX59" fmla="*/ 405414 w 4027987"/>
                  <a:gd name="connsiteY59" fmla="*/ 4273293 h 4422855"/>
                  <a:gd name="connsiteX60" fmla="*/ 378254 w 4027987"/>
                  <a:gd name="connsiteY60" fmla="*/ 4101278 h 4422855"/>
                  <a:gd name="connsiteX61" fmla="*/ 450681 w 4027987"/>
                  <a:gd name="connsiteY61" fmla="*/ 3721032 h 4422855"/>
                  <a:gd name="connsiteX62" fmla="*/ 405414 w 4027987"/>
                  <a:gd name="connsiteY62" fmla="*/ 3494695 h 4422855"/>
                  <a:gd name="connsiteX63" fmla="*/ 731339 w 4027987"/>
                  <a:gd name="connsiteY63" fmla="*/ 3250252 h 4422855"/>
                  <a:gd name="connsiteX64" fmla="*/ 667964 w 4027987"/>
                  <a:gd name="connsiteY64" fmla="*/ 2779471 h 4422855"/>
                  <a:gd name="connsiteX65" fmla="*/ 477842 w 4027987"/>
                  <a:gd name="connsiteY65" fmla="*/ 3186877 h 4422855"/>
                  <a:gd name="connsiteX66" fmla="*/ 7061 w 4027987"/>
                  <a:gd name="connsiteY66" fmla="*/ 3313626 h 4422855"/>
                  <a:gd name="connsiteX67" fmla="*/ 61382 w 4027987"/>
                  <a:gd name="connsiteY67" fmla="*/ 2688937 h 4422855"/>
                  <a:gd name="connsiteX68" fmla="*/ 151917 w 4027987"/>
                  <a:gd name="connsiteY68" fmla="*/ 2634616 h 4422855"/>
                  <a:gd name="connsiteX69" fmla="*/ 70436 w 4027987"/>
                  <a:gd name="connsiteY69" fmla="*/ 2363012 h 4422855"/>
                  <a:gd name="connsiteX70" fmla="*/ 233398 w 4027987"/>
                  <a:gd name="connsiteY70" fmla="*/ 2562188 h 4422855"/>
                  <a:gd name="connsiteX71" fmla="*/ 396360 w 4027987"/>
                  <a:gd name="connsiteY71" fmla="*/ 2716097 h 4422855"/>
                  <a:gd name="connsiteX72" fmla="*/ 52329 w 4027987"/>
                  <a:gd name="connsiteY72" fmla="*/ 2245317 h 4422855"/>
                  <a:gd name="connsiteX73" fmla="*/ 151917 w 4027987"/>
                  <a:gd name="connsiteY73" fmla="*/ 2227210 h 4422855"/>
                  <a:gd name="connsiteX74" fmla="*/ 224345 w 4027987"/>
                  <a:gd name="connsiteY74" fmla="*/ 1955606 h 4422855"/>
                  <a:gd name="connsiteX75" fmla="*/ 369200 w 4027987"/>
                  <a:gd name="connsiteY75" fmla="*/ 1991820 h 4422855"/>
                  <a:gd name="connsiteX76" fmla="*/ 532162 w 4027987"/>
                  <a:gd name="connsiteY76" fmla="*/ 2009927 h 4422855"/>
                  <a:gd name="connsiteX77" fmla="*/ 450681 w 4027987"/>
                  <a:gd name="connsiteY77" fmla="*/ 2254370 h 4422855"/>
                  <a:gd name="connsiteX78" fmla="*/ 613644 w 4027987"/>
                  <a:gd name="connsiteY78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55858 w 4030640"/>
                  <a:gd name="connsiteY40" fmla="*/ 1750849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30640"/>
                  <a:gd name="connsiteY0" fmla="*/ 2254370 h 4422855"/>
                  <a:gd name="connsiteX1" fmla="*/ 966729 w 4030640"/>
                  <a:gd name="connsiteY1" fmla="*/ 1874125 h 4422855"/>
                  <a:gd name="connsiteX2" fmla="*/ 2095108 w 4030640"/>
                  <a:gd name="connsiteY2" fmla="*/ 1338339 h 4422855"/>
                  <a:gd name="connsiteX3" fmla="*/ 2989808 w 4030640"/>
                  <a:gd name="connsiteY3" fmla="*/ 213925 h 4422855"/>
                  <a:gd name="connsiteX4" fmla="*/ 2953143 w 4030640"/>
                  <a:gd name="connsiteY4" fmla="*/ 206805 h 4422855"/>
                  <a:gd name="connsiteX5" fmla="*/ 2044091 w 4030640"/>
                  <a:gd name="connsiteY5" fmla="*/ 1204168 h 4422855"/>
                  <a:gd name="connsiteX6" fmla="*/ 1747548 w 4030640"/>
                  <a:gd name="connsiteY6" fmla="*/ 1271700 h 4422855"/>
                  <a:gd name="connsiteX7" fmla="*/ 1763434 w 4030640"/>
                  <a:gd name="connsiteY7" fmla="*/ 1195115 h 4422855"/>
                  <a:gd name="connsiteX8" fmla="*/ 1926396 w 4030640"/>
                  <a:gd name="connsiteY8" fmla="*/ 1131741 h 4422855"/>
                  <a:gd name="connsiteX9" fmla="*/ 1840758 w 4030640"/>
                  <a:gd name="connsiteY9" fmla="*/ 977091 h 4422855"/>
                  <a:gd name="connsiteX10" fmla="*/ 2044091 w 4030640"/>
                  <a:gd name="connsiteY10" fmla="*/ 905404 h 4422855"/>
                  <a:gd name="connsiteX11" fmla="*/ 1920018 w 4030640"/>
                  <a:gd name="connsiteY11" fmla="*/ 796022 h 4422855"/>
                  <a:gd name="connsiteX12" fmla="*/ 1852488 w 4030640"/>
                  <a:gd name="connsiteY12" fmla="*/ 873346 h 4422855"/>
                  <a:gd name="connsiteX13" fmla="*/ 1808701 w 4030640"/>
                  <a:gd name="connsiteY13" fmla="*/ 760549 h 4422855"/>
                  <a:gd name="connsiteX14" fmla="*/ 1881129 w 4030640"/>
                  <a:gd name="connsiteY14" fmla="*/ 642854 h 4422855"/>
                  <a:gd name="connsiteX15" fmla="*/ 1980717 w 4030640"/>
                  <a:gd name="connsiteY15" fmla="*/ 488945 h 4422855"/>
                  <a:gd name="connsiteX16" fmla="*/ 1993186 w 4030640"/>
                  <a:gd name="connsiteY16" fmla="*/ 596845 h 4422855"/>
                  <a:gd name="connsiteX17" fmla="*/ 2152733 w 4030640"/>
                  <a:gd name="connsiteY17" fmla="*/ 362196 h 4422855"/>
                  <a:gd name="connsiteX18" fmla="*/ 2306642 w 4030640"/>
                  <a:gd name="connsiteY18" fmla="*/ 307875 h 4422855"/>
                  <a:gd name="connsiteX19" fmla="*/ 2297588 w 4030640"/>
                  <a:gd name="connsiteY19" fmla="*/ 226394 h 4422855"/>
                  <a:gd name="connsiteX20" fmla="*/ 2655552 w 4030640"/>
                  <a:gd name="connsiteY20" fmla="*/ 130279 h 4422855"/>
                  <a:gd name="connsiteX21" fmla="*/ 2542032 w 4030640"/>
                  <a:gd name="connsiteY21" fmla="*/ 72485 h 4422855"/>
                  <a:gd name="connsiteX22" fmla="*/ 2902765 w 4030640"/>
                  <a:gd name="connsiteY22" fmla="*/ 63432 h 4422855"/>
                  <a:gd name="connsiteX23" fmla="*/ 3094882 w 4030640"/>
                  <a:gd name="connsiteY23" fmla="*/ 72143 h 4422855"/>
                  <a:gd name="connsiteX24" fmla="*/ 3166721 w 4030640"/>
                  <a:gd name="connsiteY24" fmla="*/ 126806 h 4422855"/>
                  <a:gd name="connsiteX25" fmla="*/ 3284416 w 4030640"/>
                  <a:gd name="connsiteY25" fmla="*/ 58 h 4422855"/>
                  <a:gd name="connsiteX26" fmla="*/ 3320630 w 4030640"/>
                  <a:gd name="connsiteY26" fmla="*/ 144913 h 4422855"/>
                  <a:gd name="connsiteX27" fmla="*/ 3293469 w 4030640"/>
                  <a:gd name="connsiteY27" fmla="*/ 197125 h 4422855"/>
                  <a:gd name="connsiteX28" fmla="*/ 3764537 w 4030640"/>
                  <a:gd name="connsiteY28" fmla="*/ 416517 h 4422855"/>
                  <a:gd name="connsiteX29" fmla="*/ 3904949 w 4030640"/>
                  <a:gd name="connsiteY29" fmla="*/ 433883 h 4422855"/>
                  <a:gd name="connsiteX30" fmla="*/ 4026800 w 4030640"/>
                  <a:gd name="connsiteY30" fmla="*/ 688121 h 4422855"/>
                  <a:gd name="connsiteX31" fmla="*/ 3900052 w 4030640"/>
                  <a:gd name="connsiteY31" fmla="*/ 706228 h 4422855"/>
                  <a:gd name="connsiteX32" fmla="*/ 3918158 w 4030640"/>
                  <a:gd name="connsiteY32" fmla="*/ 751495 h 4422855"/>
                  <a:gd name="connsiteX33" fmla="*/ 3631863 w 4030640"/>
                  <a:gd name="connsiteY33" fmla="*/ 695694 h 4422855"/>
                  <a:gd name="connsiteX34" fmla="*/ 3619394 w 4030640"/>
                  <a:gd name="connsiteY34" fmla="*/ 597586 h 4422855"/>
                  <a:gd name="connsiteX35" fmla="*/ 3311576 w 4030640"/>
                  <a:gd name="connsiteY35" fmla="*/ 778656 h 4422855"/>
                  <a:gd name="connsiteX36" fmla="*/ 3105569 w 4030640"/>
                  <a:gd name="connsiteY36" fmla="*/ 484788 h 4422855"/>
                  <a:gd name="connsiteX37" fmla="*/ 3058079 w 4030640"/>
                  <a:gd name="connsiteY37" fmla="*/ 552319 h 4422855"/>
                  <a:gd name="connsiteX38" fmla="*/ 2985652 w 4030640"/>
                  <a:gd name="connsiteY38" fmla="*/ 1240382 h 4422855"/>
                  <a:gd name="connsiteX39" fmla="*/ 3275362 w 4030640"/>
                  <a:gd name="connsiteY39" fmla="*/ 1955606 h 4422855"/>
                  <a:gd name="connsiteX40" fmla="*/ 3768384 w 4030640"/>
                  <a:gd name="connsiteY40" fmla="*/ 1755025 h 4422855"/>
                  <a:gd name="connsiteX41" fmla="*/ 4029198 w 4030640"/>
                  <a:gd name="connsiteY41" fmla="*/ 1759986 h 4422855"/>
                  <a:gd name="connsiteX42" fmla="*/ 3845731 w 4030640"/>
                  <a:gd name="connsiteY42" fmla="*/ 2444493 h 4422855"/>
                  <a:gd name="connsiteX43" fmla="*/ 3465485 w 4030640"/>
                  <a:gd name="connsiteY43" fmla="*/ 2643669 h 4422855"/>
                  <a:gd name="connsiteX44" fmla="*/ 3302523 w 4030640"/>
                  <a:gd name="connsiteY44" fmla="*/ 2779471 h 4422855"/>
                  <a:gd name="connsiteX45" fmla="*/ 3275362 w 4030640"/>
                  <a:gd name="connsiteY45" fmla="*/ 2544081 h 4422855"/>
                  <a:gd name="connsiteX46" fmla="*/ 3402111 w 4030640"/>
                  <a:gd name="connsiteY46" fmla="*/ 2535028 h 4422855"/>
                  <a:gd name="connsiteX47" fmla="*/ 3501699 w 4030640"/>
                  <a:gd name="connsiteY47" fmla="*/ 2453547 h 4422855"/>
                  <a:gd name="connsiteX48" fmla="*/ 3492646 w 4030640"/>
                  <a:gd name="connsiteY48" fmla="*/ 2344905 h 4422855"/>
                  <a:gd name="connsiteX49" fmla="*/ 3592234 w 4030640"/>
                  <a:gd name="connsiteY49" fmla="*/ 2272477 h 4422855"/>
                  <a:gd name="connsiteX50" fmla="*/ 3610341 w 4030640"/>
                  <a:gd name="connsiteY50" fmla="*/ 1964660 h 4422855"/>
                  <a:gd name="connsiteX51" fmla="*/ 2940384 w 4030640"/>
                  <a:gd name="connsiteY51" fmla="*/ 2435440 h 4422855"/>
                  <a:gd name="connsiteX52" fmla="*/ 2786475 w 4030640"/>
                  <a:gd name="connsiteY52" fmla="*/ 2009926 h 4422855"/>
                  <a:gd name="connsiteX53" fmla="*/ 2379070 w 4030640"/>
                  <a:gd name="connsiteY53" fmla="*/ 2643669 h 4422855"/>
                  <a:gd name="connsiteX54" fmla="*/ 1528044 w 4030640"/>
                  <a:gd name="connsiteY54" fmla="*/ 2670830 h 4422855"/>
                  <a:gd name="connsiteX55" fmla="*/ 1229279 w 4030640"/>
                  <a:gd name="connsiteY55" fmla="*/ 3223091 h 4422855"/>
                  <a:gd name="connsiteX56" fmla="*/ 686071 w 4030640"/>
                  <a:gd name="connsiteY56" fmla="*/ 3521856 h 4422855"/>
                  <a:gd name="connsiteX57" fmla="*/ 595537 w 4030640"/>
                  <a:gd name="connsiteY57" fmla="*/ 4255186 h 4422855"/>
                  <a:gd name="connsiteX58" fmla="*/ 704178 w 4030640"/>
                  <a:gd name="connsiteY58" fmla="*/ 4409095 h 4422855"/>
                  <a:gd name="connsiteX59" fmla="*/ 342040 w 4030640"/>
                  <a:gd name="connsiteY59" fmla="*/ 4400041 h 4422855"/>
                  <a:gd name="connsiteX60" fmla="*/ 405414 w 4030640"/>
                  <a:gd name="connsiteY60" fmla="*/ 4273293 h 4422855"/>
                  <a:gd name="connsiteX61" fmla="*/ 378254 w 4030640"/>
                  <a:gd name="connsiteY61" fmla="*/ 4101278 h 4422855"/>
                  <a:gd name="connsiteX62" fmla="*/ 450681 w 4030640"/>
                  <a:gd name="connsiteY62" fmla="*/ 3721032 h 4422855"/>
                  <a:gd name="connsiteX63" fmla="*/ 405414 w 4030640"/>
                  <a:gd name="connsiteY63" fmla="*/ 3494695 h 4422855"/>
                  <a:gd name="connsiteX64" fmla="*/ 731339 w 4030640"/>
                  <a:gd name="connsiteY64" fmla="*/ 3250252 h 4422855"/>
                  <a:gd name="connsiteX65" fmla="*/ 667964 w 4030640"/>
                  <a:gd name="connsiteY65" fmla="*/ 2779471 h 4422855"/>
                  <a:gd name="connsiteX66" fmla="*/ 477842 w 4030640"/>
                  <a:gd name="connsiteY66" fmla="*/ 3186877 h 4422855"/>
                  <a:gd name="connsiteX67" fmla="*/ 7061 w 4030640"/>
                  <a:gd name="connsiteY67" fmla="*/ 3313626 h 4422855"/>
                  <a:gd name="connsiteX68" fmla="*/ 61382 w 4030640"/>
                  <a:gd name="connsiteY68" fmla="*/ 2688937 h 4422855"/>
                  <a:gd name="connsiteX69" fmla="*/ 151917 w 4030640"/>
                  <a:gd name="connsiteY69" fmla="*/ 2634616 h 4422855"/>
                  <a:gd name="connsiteX70" fmla="*/ 70436 w 4030640"/>
                  <a:gd name="connsiteY70" fmla="*/ 2363012 h 4422855"/>
                  <a:gd name="connsiteX71" fmla="*/ 233398 w 4030640"/>
                  <a:gd name="connsiteY71" fmla="*/ 2562188 h 4422855"/>
                  <a:gd name="connsiteX72" fmla="*/ 396360 w 4030640"/>
                  <a:gd name="connsiteY72" fmla="*/ 2716097 h 4422855"/>
                  <a:gd name="connsiteX73" fmla="*/ 52329 w 4030640"/>
                  <a:gd name="connsiteY73" fmla="*/ 2245317 h 4422855"/>
                  <a:gd name="connsiteX74" fmla="*/ 151917 w 4030640"/>
                  <a:gd name="connsiteY74" fmla="*/ 2227210 h 4422855"/>
                  <a:gd name="connsiteX75" fmla="*/ 224345 w 4030640"/>
                  <a:gd name="connsiteY75" fmla="*/ 1955606 h 4422855"/>
                  <a:gd name="connsiteX76" fmla="*/ 369200 w 4030640"/>
                  <a:gd name="connsiteY76" fmla="*/ 1991820 h 4422855"/>
                  <a:gd name="connsiteX77" fmla="*/ 532162 w 4030640"/>
                  <a:gd name="connsiteY77" fmla="*/ 2009927 h 4422855"/>
                  <a:gd name="connsiteX78" fmla="*/ 450681 w 4030640"/>
                  <a:gd name="connsiteY78" fmla="*/ 2254370 h 4422855"/>
                  <a:gd name="connsiteX79" fmla="*/ 613644 w 4030640"/>
                  <a:gd name="connsiteY79" fmla="*/ 2254370 h 4422855"/>
                  <a:gd name="connsiteX0" fmla="*/ 613644 w 4043049"/>
                  <a:gd name="connsiteY0" fmla="*/ 2254370 h 4422855"/>
                  <a:gd name="connsiteX1" fmla="*/ 966729 w 4043049"/>
                  <a:gd name="connsiteY1" fmla="*/ 1874125 h 4422855"/>
                  <a:gd name="connsiteX2" fmla="*/ 2095108 w 4043049"/>
                  <a:gd name="connsiteY2" fmla="*/ 1338339 h 4422855"/>
                  <a:gd name="connsiteX3" fmla="*/ 2989808 w 4043049"/>
                  <a:gd name="connsiteY3" fmla="*/ 213925 h 4422855"/>
                  <a:gd name="connsiteX4" fmla="*/ 2953143 w 4043049"/>
                  <a:gd name="connsiteY4" fmla="*/ 206805 h 4422855"/>
                  <a:gd name="connsiteX5" fmla="*/ 2044091 w 4043049"/>
                  <a:gd name="connsiteY5" fmla="*/ 1204168 h 4422855"/>
                  <a:gd name="connsiteX6" fmla="*/ 1747548 w 4043049"/>
                  <a:gd name="connsiteY6" fmla="*/ 1271700 h 4422855"/>
                  <a:gd name="connsiteX7" fmla="*/ 1763434 w 4043049"/>
                  <a:gd name="connsiteY7" fmla="*/ 1195115 h 4422855"/>
                  <a:gd name="connsiteX8" fmla="*/ 1926396 w 4043049"/>
                  <a:gd name="connsiteY8" fmla="*/ 1131741 h 4422855"/>
                  <a:gd name="connsiteX9" fmla="*/ 1840758 w 4043049"/>
                  <a:gd name="connsiteY9" fmla="*/ 977091 h 4422855"/>
                  <a:gd name="connsiteX10" fmla="*/ 2044091 w 4043049"/>
                  <a:gd name="connsiteY10" fmla="*/ 905404 h 4422855"/>
                  <a:gd name="connsiteX11" fmla="*/ 1920018 w 4043049"/>
                  <a:gd name="connsiteY11" fmla="*/ 796022 h 4422855"/>
                  <a:gd name="connsiteX12" fmla="*/ 1852488 w 4043049"/>
                  <a:gd name="connsiteY12" fmla="*/ 873346 h 4422855"/>
                  <a:gd name="connsiteX13" fmla="*/ 1808701 w 4043049"/>
                  <a:gd name="connsiteY13" fmla="*/ 760549 h 4422855"/>
                  <a:gd name="connsiteX14" fmla="*/ 1881129 w 4043049"/>
                  <a:gd name="connsiteY14" fmla="*/ 642854 h 4422855"/>
                  <a:gd name="connsiteX15" fmla="*/ 1980717 w 4043049"/>
                  <a:gd name="connsiteY15" fmla="*/ 488945 h 4422855"/>
                  <a:gd name="connsiteX16" fmla="*/ 1993186 w 4043049"/>
                  <a:gd name="connsiteY16" fmla="*/ 596845 h 4422855"/>
                  <a:gd name="connsiteX17" fmla="*/ 2152733 w 4043049"/>
                  <a:gd name="connsiteY17" fmla="*/ 362196 h 4422855"/>
                  <a:gd name="connsiteX18" fmla="*/ 2306642 w 4043049"/>
                  <a:gd name="connsiteY18" fmla="*/ 307875 h 4422855"/>
                  <a:gd name="connsiteX19" fmla="*/ 2297588 w 4043049"/>
                  <a:gd name="connsiteY19" fmla="*/ 226394 h 4422855"/>
                  <a:gd name="connsiteX20" fmla="*/ 2655552 w 4043049"/>
                  <a:gd name="connsiteY20" fmla="*/ 130279 h 4422855"/>
                  <a:gd name="connsiteX21" fmla="*/ 2542032 w 4043049"/>
                  <a:gd name="connsiteY21" fmla="*/ 72485 h 4422855"/>
                  <a:gd name="connsiteX22" fmla="*/ 2902765 w 4043049"/>
                  <a:gd name="connsiteY22" fmla="*/ 63432 h 4422855"/>
                  <a:gd name="connsiteX23" fmla="*/ 3094882 w 4043049"/>
                  <a:gd name="connsiteY23" fmla="*/ 72143 h 4422855"/>
                  <a:gd name="connsiteX24" fmla="*/ 3166721 w 4043049"/>
                  <a:gd name="connsiteY24" fmla="*/ 126806 h 4422855"/>
                  <a:gd name="connsiteX25" fmla="*/ 3284416 w 4043049"/>
                  <a:gd name="connsiteY25" fmla="*/ 58 h 4422855"/>
                  <a:gd name="connsiteX26" fmla="*/ 3320630 w 4043049"/>
                  <a:gd name="connsiteY26" fmla="*/ 144913 h 4422855"/>
                  <a:gd name="connsiteX27" fmla="*/ 3293469 w 4043049"/>
                  <a:gd name="connsiteY27" fmla="*/ 197125 h 4422855"/>
                  <a:gd name="connsiteX28" fmla="*/ 3764537 w 4043049"/>
                  <a:gd name="connsiteY28" fmla="*/ 416517 h 4422855"/>
                  <a:gd name="connsiteX29" fmla="*/ 3904949 w 4043049"/>
                  <a:gd name="connsiteY29" fmla="*/ 433883 h 4422855"/>
                  <a:gd name="connsiteX30" fmla="*/ 4026800 w 4043049"/>
                  <a:gd name="connsiteY30" fmla="*/ 688121 h 4422855"/>
                  <a:gd name="connsiteX31" fmla="*/ 3900052 w 4043049"/>
                  <a:gd name="connsiteY31" fmla="*/ 706228 h 4422855"/>
                  <a:gd name="connsiteX32" fmla="*/ 3918158 w 4043049"/>
                  <a:gd name="connsiteY32" fmla="*/ 751495 h 4422855"/>
                  <a:gd name="connsiteX33" fmla="*/ 3631863 w 4043049"/>
                  <a:gd name="connsiteY33" fmla="*/ 695694 h 4422855"/>
                  <a:gd name="connsiteX34" fmla="*/ 3619394 w 4043049"/>
                  <a:gd name="connsiteY34" fmla="*/ 597586 h 4422855"/>
                  <a:gd name="connsiteX35" fmla="*/ 3311576 w 4043049"/>
                  <a:gd name="connsiteY35" fmla="*/ 778656 h 4422855"/>
                  <a:gd name="connsiteX36" fmla="*/ 3105569 w 4043049"/>
                  <a:gd name="connsiteY36" fmla="*/ 484788 h 4422855"/>
                  <a:gd name="connsiteX37" fmla="*/ 3058079 w 4043049"/>
                  <a:gd name="connsiteY37" fmla="*/ 552319 h 4422855"/>
                  <a:gd name="connsiteX38" fmla="*/ 2985652 w 4043049"/>
                  <a:gd name="connsiteY38" fmla="*/ 1240382 h 4422855"/>
                  <a:gd name="connsiteX39" fmla="*/ 3275362 w 4043049"/>
                  <a:gd name="connsiteY39" fmla="*/ 1955606 h 4422855"/>
                  <a:gd name="connsiteX40" fmla="*/ 3768384 w 4043049"/>
                  <a:gd name="connsiteY40" fmla="*/ 1755025 h 4422855"/>
                  <a:gd name="connsiteX41" fmla="*/ 4041724 w 4043049"/>
                  <a:gd name="connsiteY41" fmla="*/ 1764161 h 4422855"/>
                  <a:gd name="connsiteX42" fmla="*/ 3845731 w 4043049"/>
                  <a:gd name="connsiteY42" fmla="*/ 2444493 h 4422855"/>
                  <a:gd name="connsiteX43" fmla="*/ 3465485 w 4043049"/>
                  <a:gd name="connsiteY43" fmla="*/ 2643669 h 4422855"/>
                  <a:gd name="connsiteX44" fmla="*/ 3302523 w 4043049"/>
                  <a:gd name="connsiteY44" fmla="*/ 2779471 h 4422855"/>
                  <a:gd name="connsiteX45" fmla="*/ 3275362 w 4043049"/>
                  <a:gd name="connsiteY45" fmla="*/ 2544081 h 4422855"/>
                  <a:gd name="connsiteX46" fmla="*/ 3402111 w 4043049"/>
                  <a:gd name="connsiteY46" fmla="*/ 2535028 h 4422855"/>
                  <a:gd name="connsiteX47" fmla="*/ 3501699 w 4043049"/>
                  <a:gd name="connsiteY47" fmla="*/ 2453547 h 4422855"/>
                  <a:gd name="connsiteX48" fmla="*/ 3492646 w 4043049"/>
                  <a:gd name="connsiteY48" fmla="*/ 2344905 h 4422855"/>
                  <a:gd name="connsiteX49" fmla="*/ 3592234 w 4043049"/>
                  <a:gd name="connsiteY49" fmla="*/ 2272477 h 4422855"/>
                  <a:gd name="connsiteX50" fmla="*/ 3610341 w 4043049"/>
                  <a:gd name="connsiteY50" fmla="*/ 1964660 h 4422855"/>
                  <a:gd name="connsiteX51" fmla="*/ 2940384 w 4043049"/>
                  <a:gd name="connsiteY51" fmla="*/ 2435440 h 4422855"/>
                  <a:gd name="connsiteX52" fmla="*/ 2786475 w 4043049"/>
                  <a:gd name="connsiteY52" fmla="*/ 2009926 h 4422855"/>
                  <a:gd name="connsiteX53" fmla="*/ 2379070 w 4043049"/>
                  <a:gd name="connsiteY53" fmla="*/ 2643669 h 4422855"/>
                  <a:gd name="connsiteX54" fmla="*/ 1528044 w 4043049"/>
                  <a:gd name="connsiteY54" fmla="*/ 2670830 h 4422855"/>
                  <a:gd name="connsiteX55" fmla="*/ 1229279 w 4043049"/>
                  <a:gd name="connsiteY55" fmla="*/ 3223091 h 4422855"/>
                  <a:gd name="connsiteX56" fmla="*/ 686071 w 4043049"/>
                  <a:gd name="connsiteY56" fmla="*/ 3521856 h 4422855"/>
                  <a:gd name="connsiteX57" fmla="*/ 595537 w 4043049"/>
                  <a:gd name="connsiteY57" fmla="*/ 4255186 h 4422855"/>
                  <a:gd name="connsiteX58" fmla="*/ 704178 w 4043049"/>
                  <a:gd name="connsiteY58" fmla="*/ 4409095 h 4422855"/>
                  <a:gd name="connsiteX59" fmla="*/ 342040 w 4043049"/>
                  <a:gd name="connsiteY59" fmla="*/ 4400041 h 4422855"/>
                  <a:gd name="connsiteX60" fmla="*/ 405414 w 4043049"/>
                  <a:gd name="connsiteY60" fmla="*/ 4273293 h 4422855"/>
                  <a:gd name="connsiteX61" fmla="*/ 378254 w 4043049"/>
                  <a:gd name="connsiteY61" fmla="*/ 4101278 h 4422855"/>
                  <a:gd name="connsiteX62" fmla="*/ 450681 w 4043049"/>
                  <a:gd name="connsiteY62" fmla="*/ 3721032 h 4422855"/>
                  <a:gd name="connsiteX63" fmla="*/ 405414 w 4043049"/>
                  <a:gd name="connsiteY63" fmla="*/ 3494695 h 4422855"/>
                  <a:gd name="connsiteX64" fmla="*/ 731339 w 4043049"/>
                  <a:gd name="connsiteY64" fmla="*/ 3250252 h 4422855"/>
                  <a:gd name="connsiteX65" fmla="*/ 667964 w 4043049"/>
                  <a:gd name="connsiteY65" fmla="*/ 2779471 h 4422855"/>
                  <a:gd name="connsiteX66" fmla="*/ 477842 w 4043049"/>
                  <a:gd name="connsiteY66" fmla="*/ 3186877 h 4422855"/>
                  <a:gd name="connsiteX67" fmla="*/ 7061 w 4043049"/>
                  <a:gd name="connsiteY67" fmla="*/ 3313626 h 4422855"/>
                  <a:gd name="connsiteX68" fmla="*/ 61382 w 4043049"/>
                  <a:gd name="connsiteY68" fmla="*/ 2688937 h 4422855"/>
                  <a:gd name="connsiteX69" fmla="*/ 151917 w 4043049"/>
                  <a:gd name="connsiteY69" fmla="*/ 2634616 h 4422855"/>
                  <a:gd name="connsiteX70" fmla="*/ 70436 w 4043049"/>
                  <a:gd name="connsiteY70" fmla="*/ 2363012 h 4422855"/>
                  <a:gd name="connsiteX71" fmla="*/ 233398 w 4043049"/>
                  <a:gd name="connsiteY71" fmla="*/ 2562188 h 4422855"/>
                  <a:gd name="connsiteX72" fmla="*/ 396360 w 4043049"/>
                  <a:gd name="connsiteY72" fmla="*/ 2716097 h 4422855"/>
                  <a:gd name="connsiteX73" fmla="*/ 52329 w 4043049"/>
                  <a:gd name="connsiteY73" fmla="*/ 2245317 h 4422855"/>
                  <a:gd name="connsiteX74" fmla="*/ 151917 w 4043049"/>
                  <a:gd name="connsiteY74" fmla="*/ 2227210 h 4422855"/>
                  <a:gd name="connsiteX75" fmla="*/ 224345 w 4043049"/>
                  <a:gd name="connsiteY75" fmla="*/ 1955606 h 4422855"/>
                  <a:gd name="connsiteX76" fmla="*/ 369200 w 4043049"/>
                  <a:gd name="connsiteY76" fmla="*/ 1991820 h 4422855"/>
                  <a:gd name="connsiteX77" fmla="*/ 532162 w 4043049"/>
                  <a:gd name="connsiteY77" fmla="*/ 2009927 h 4422855"/>
                  <a:gd name="connsiteX78" fmla="*/ 450681 w 4043049"/>
                  <a:gd name="connsiteY78" fmla="*/ 2254370 h 4422855"/>
                  <a:gd name="connsiteX79" fmla="*/ 613644 w 4043049"/>
                  <a:gd name="connsiteY79" fmla="*/ 2254370 h 4422855"/>
                  <a:gd name="connsiteX0" fmla="*/ 613644 w 4047059"/>
                  <a:gd name="connsiteY0" fmla="*/ 2254370 h 4422855"/>
                  <a:gd name="connsiteX1" fmla="*/ 966729 w 4047059"/>
                  <a:gd name="connsiteY1" fmla="*/ 1874125 h 4422855"/>
                  <a:gd name="connsiteX2" fmla="*/ 2095108 w 4047059"/>
                  <a:gd name="connsiteY2" fmla="*/ 1338339 h 4422855"/>
                  <a:gd name="connsiteX3" fmla="*/ 2989808 w 4047059"/>
                  <a:gd name="connsiteY3" fmla="*/ 213925 h 4422855"/>
                  <a:gd name="connsiteX4" fmla="*/ 2953143 w 4047059"/>
                  <a:gd name="connsiteY4" fmla="*/ 206805 h 4422855"/>
                  <a:gd name="connsiteX5" fmla="*/ 2044091 w 4047059"/>
                  <a:gd name="connsiteY5" fmla="*/ 1204168 h 4422855"/>
                  <a:gd name="connsiteX6" fmla="*/ 1747548 w 4047059"/>
                  <a:gd name="connsiteY6" fmla="*/ 1271700 h 4422855"/>
                  <a:gd name="connsiteX7" fmla="*/ 1763434 w 4047059"/>
                  <a:gd name="connsiteY7" fmla="*/ 1195115 h 4422855"/>
                  <a:gd name="connsiteX8" fmla="*/ 1926396 w 4047059"/>
                  <a:gd name="connsiteY8" fmla="*/ 1131741 h 4422855"/>
                  <a:gd name="connsiteX9" fmla="*/ 1840758 w 4047059"/>
                  <a:gd name="connsiteY9" fmla="*/ 977091 h 4422855"/>
                  <a:gd name="connsiteX10" fmla="*/ 2044091 w 4047059"/>
                  <a:gd name="connsiteY10" fmla="*/ 905404 h 4422855"/>
                  <a:gd name="connsiteX11" fmla="*/ 1920018 w 4047059"/>
                  <a:gd name="connsiteY11" fmla="*/ 796022 h 4422855"/>
                  <a:gd name="connsiteX12" fmla="*/ 1852488 w 4047059"/>
                  <a:gd name="connsiteY12" fmla="*/ 873346 h 4422855"/>
                  <a:gd name="connsiteX13" fmla="*/ 1808701 w 4047059"/>
                  <a:gd name="connsiteY13" fmla="*/ 760549 h 4422855"/>
                  <a:gd name="connsiteX14" fmla="*/ 1881129 w 4047059"/>
                  <a:gd name="connsiteY14" fmla="*/ 642854 h 4422855"/>
                  <a:gd name="connsiteX15" fmla="*/ 1980717 w 4047059"/>
                  <a:gd name="connsiteY15" fmla="*/ 488945 h 4422855"/>
                  <a:gd name="connsiteX16" fmla="*/ 1993186 w 4047059"/>
                  <a:gd name="connsiteY16" fmla="*/ 596845 h 4422855"/>
                  <a:gd name="connsiteX17" fmla="*/ 2152733 w 4047059"/>
                  <a:gd name="connsiteY17" fmla="*/ 362196 h 4422855"/>
                  <a:gd name="connsiteX18" fmla="*/ 2306642 w 4047059"/>
                  <a:gd name="connsiteY18" fmla="*/ 307875 h 4422855"/>
                  <a:gd name="connsiteX19" fmla="*/ 2297588 w 4047059"/>
                  <a:gd name="connsiteY19" fmla="*/ 226394 h 4422855"/>
                  <a:gd name="connsiteX20" fmla="*/ 2655552 w 4047059"/>
                  <a:gd name="connsiteY20" fmla="*/ 130279 h 4422855"/>
                  <a:gd name="connsiteX21" fmla="*/ 2542032 w 4047059"/>
                  <a:gd name="connsiteY21" fmla="*/ 72485 h 4422855"/>
                  <a:gd name="connsiteX22" fmla="*/ 2902765 w 4047059"/>
                  <a:gd name="connsiteY22" fmla="*/ 63432 h 4422855"/>
                  <a:gd name="connsiteX23" fmla="*/ 3094882 w 4047059"/>
                  <a:gd name="connsiteY23" fmla="*/ 72143 h 4422855"/>
                  <a:gd name="connsiteX24" fmla="*/ 3166721 w 4047059"/>
                  <a:gd name="connsiteY24" fmla="*/ 126806 h 4422855"/>
                  <a:gd name="connsiteX25" fmla="*/ 3284416 w 4047059"/>
                  <a:gd name="connsiteY25" fmla="*/ 58 h 4422855"/>
                  <a:gd name="connsiteX26" fmla="*/ 3320630 w 4047059"/>
                  <a:gd name="connsiteY26" fmla="*/ 144913 h 4422855"/>
                  <a:gd name="connsiteX27" fmla="*/ 3293469 w 4047059"/>
                  <a:gd name="connsiteY27" fmla="*/ 197125 h 4422855"/>
                  <a:gd name="connsiteX28" fmla="*/ 3764537 w 4047059"/>
                  <a:gd name="connsiteY28" fmla="*/ 416517 h 4422855"/>
                  <a:gd name="connsiteX29" fmla="*/ 3904949 w 4047059"/>
                  <a:gd name="connsiteY29" fmla="*/ 433883 h 4422855"/>
                  <a:gd name="connsiteX30" fmla="*/ 4026800 w 4047059"/>
                  <a:gd name="connsiteY30" fmla="*/ 688121 h 4422855"/>
                  <a:gd name="connsiteX31" fmla="*/ 3900052 w 4047059"/>
                  <a:gd name="connsiteY31" fmla="*/ 706228 h 4422855"/>
                  <a:gd name="connsiteX32" fmla="*/ 3918158 w 4047059"/>
                  <a:gd name="connsiteY32" fmla="*/ 751495 h 4422855"/>
                  <a:gd name="connsiteX33" fmla="*/ 3631863 w 4047059"/>
                  <a:gd name="connsiteY33" fmla="*/ 695694 h 4422855"/>
                  <a:gd name="connsiteX34" fmla="*/ 3619394 w 4047059"/>
                  <a:gd name="connsiteY34" fmla="*/ 597586 h 4422855"/>
                  <a:gd name="connsiteX35" fmla="*/ 3311576 w 4047059"/>
                  <a:gd name="connsiteY35" fmla="*/ 778656 h 4422855"/>
                  <a:gd name="connsiteX36" fmla="*/ 3105569 w 4047059"/>
                  <a:gd name="connsiteY36" fmla="*/ 484788 h 4422855"/>
                  <a:gd name="connsiteX37" fmla="*/ 3058079 w 4047059"/>
                  <a:gd name="connsiteY37" fmla="*/ 552319 h 4422855"/>
                  <a:gd name="connsiteX38" fmla="*/ 2985652 w 4047059"/>
                  <a:gd name="connsiteY38" fmla="*/ 1240382 h 4422855"/>
                  <a:gd name="connsiteX39" fmla="*/ 3275362 w 4047059"/>
                  <a:gd name="connsiteY39" fmla="*/ 1955606 h 4422855"/>
                  <a:gd name="connsiteX40" fmla="*/ 3768384 w 4047059"/>
                  <a:gd name="connsiteY40" fmla="*/ 1755025 h 4422855"/>
                  <a:gd name="connsiteX41" fmla="*/ 4041724 w 4047059"/>
                  <a:gd name="connsiteY41" fmla="*/ 1764161 h 4422855"/>
                  <a:gd name="connsiteX42" fmla="*/ 3912287 w 4047059"/>
                  <a:gd name="connsiteY42" fmla="*/ 2123241 h 4422855"/>
                  <a:gd name="connsiteX43" fmla="*/ 3845731 w 4047059"/>
                  <a:gd name="connsiteY43" fmla="*/ 2444493 h 4422855"/>
                  <a:gd name="connsiteX44" fmla="*/ 3465485 w 4047059"/>
                  <a:gd name="connsiteY44" fmla="*/ 2643669 h 4422855"/>
                  <a:gd name="connsiteX45" fmla="*/ 3302523 w 4047059"/>
                  <a:gd name="connsiteY45" fmla="*/ 2779471 h 4422855"/>
                  <a:gd name="connsiteX46" fmla="*/ 3275362 w 4047059"/>
                  <a:gd name="connsiteY46" fmla="*/ 2544081 h 4422855"/>
                  <a:gd name="connsiteX47" fmla="*/ 3402111 w 4047059"/>
                  <a:gd name="connsiteY47" fmla="*/ 2535028 h 4422855"/>
                  <a:gd name="connsiteX48" fmla="*/ 3501699 w 4047059"/>
                  <a:gd name="connsiteY48" fmla="*/ 2453547 h 4422855"/>
                  <a:gd name="connsiteX49" fmla="*/ 3492646 w 4047059"/>
                  <a:gd name="connsiteY49" fmla="*/ 2344905 h 4422855"/>
                  <a:gd name="connsiteX50" fmla="*/ 3592234 w 4047059"/>
                  <a:gd name="connsiteY50" fmla="*/ 2272477 h 4422855"/>
                  <a:gd name="connsiteX51" fmla="*/ 3610341 w 4047059"/>
                  <a:gd name="connsiteY51" fmla="*/ 1964660 h 4422855"/>
                  <a:gd name="connsiteX52" fmla="*/ 2940384 w 4047059"/>
                  <a:gd name="connsiteY52" fmla="*/ 2435440 h 4422855"/>
                  <a:gd name="connsiteX53" fmla="*/ 2786475 w 4047059"/>
                  <a:gd name="connsiteY53" fmla="*/ 2009926 h 4422855"/>
                  <a:gd name="connsiteX54" fmla="*/ 2379070 w 4047059"/>
                  <a:gd name="connsiteY54" fmla="*/ 2643669 h 4422855"/>
                  <a:gd name="connsiteX55" fmla="*/ 1528044 w 4047059"/>
                  <a:gd name="connsiteY55" fmla="*/ 2670830 h 4422855"/>
                  <a:gd name="connsiteX56" fmla="*/ 1229279 w 4047059"/>
                  <a:gd name="connsiteY56" fmla="*/ 3223091 h 4422855"/>
                  <a:gd name="connsiteX57" fmla="*/ 686071 w 4047059"/>
                  <a:gd name="connsiteY57" fmla="*/ 3521856 h 4422855"/>
                  <a:gd name="connsiteX58" fmla="*/ 595537 w 4047059"/>
                  <a:gd name="connsiteY58" fmla="*/ 4255186 h 4422855"/>
                  <a:gd name="connsiteX59" fmla="*/ 704178 w 4047059"/>
                  <a:gd name="connsiteY59" fmla="*/ 4409095 h 4422855"/>
                  <a:gd name="connsiteX60" fmla="*/ 342040 w 4047059"/>
                  <a:gd name="connsiteY60" fmla="*/ 4400041 h 4422855"/>
                  <a:gd name="connsiteX61" fmla="*/ 405414 w 4047059"/>
                  <a:gd name="connsiteY61" fmla="*/ 4273293 h 4422855"/>
                  <a:gd name="connsiteX62" fmla="*/ 378254 w 4047059"/>
                  <a:gd name="connsiteY62" fmla="*/ 4101278 h 4422855"/>
                  <a:gd name="connsiteX63" fmla="*/ 450681 w 4047059"/>
                  <a:gd name="connsiteY63" fmla="*/ 3721032 h 4422855"/>
                  <a:gd name="connsiteX64" fmla="*/ 405414 w 4047059"/>
                  <a:gd name="connsiteY64" fmla="*/ 3494695 h 4422855"/>
                  <a:gd name="connsiteX65" fmla="*/ 731339 w 4047059"/>
                  <a:gd name="connsiteY65" fmla="*/ 3250252 h 4422855"/>
                  <a:gd name="connsiteX66" fmla="*/ 667964 w 4047059"/>
                  <a:gd name="connsiteY66" fmla="*/ 2779471 h 4422855"/>
                  <a:gd name="connsiteX67" fmla="*/ 477842 w 4047059"/>
                  <a:gd name="connsiteY67" fmla="*/ 3186877 h 4422855"/>
                  <a:gd name="connsiteX68" fmla="*/ 7061 w 4047059"/>
                  <a:gd name="connsiteY68" fmla="*/ 3313626 h 4422855"/>
                  <a:gd name="connsiteX69" fmla="*/ 61382 w 4047059"/>
                  <a:gd name="connsiteY69" fmla="*/ 2688937 h 4422855"/>
                  <a:gd name="connsiteX70" fmla="*/ 151917 w 4047059"/>
                  <a:gd name="connsiteY70" fmla="*/ 2634616 h 4422855"/>
                  <a:gd name="connsiteX71" fmla="*/ 70436 w 4047059"/>
                  <a:gd name="connsiteY71" fmla="*/ 2363012 h 4422855"/>
                  <a:gd name="connsiteX72" fmla="*/ 233398 w 4047059"/>
                  <a:gd name="connsiteY72" fmla="*/ 2562188 h 4422855"/>
                  <a:gd name="connsiteX73" fmla="*/ 396360 w 4047059"/>
                  <a:gd name="connsiteY73" fmla="*/ 2716097 h 4422855"/>
                  <a:gd name="connsiteX74" fmla="*/ 52329 w 4047059"/>
                  <a:gd name="connsiteY74" fmla="*/ 2245317 h 4422855"/>
                  <a:gd name="connsiteX75" fmla="*/ 151917 w 4047059"/>
                  <a:gd name="connsiteY75" fmla="*/ 2227210 h 4422855"/>
                  <a:gd name="connsiteX76" fmla="*/ 224345 w 4047059"/>
                  <a:gd name="connsiteY76" fmla="*/ 1955606 h 4422855"/>
                  <a:gd name="connsiteX77" fmla="*/ 369200 w 4047059"/>
                  <a:gd name="connsiteY77" fmla="*/ 1991820 h 4422855"/>
                  <a:gd name="connsiteX78" fmla="*/ 532162 w 4047059"/>
                  <a:gd name="connsiteY78" fmla="*/ 2009927 h 4422855"/>
                  <a:gd name="connsiteX79" fmla="*/ 450681 w 4047059"/>
                  <a:gd name="connsiteY79" fmla="*/ 2254370 h 4422855"/>
                  <a:gd name="connsiteX80" fmla="*/ 613644 w 4047059"/>
                  <a:gd name="connsiteY80" fmla="*/ 2254370 h 4422855"/>
                  <a:gd name="connsiteX0" fmla="*/ 613644 w 4051094"/>
                  <a:gd name="connsiteY0" fmla="*/ 2254370 h 4422855"/>
                  <a:gd name="connsiteX1" fmla="*/ 966729 w 4051094"/>
                  <a:gd name="connsiteY1" fmla="*/ 1874125 h 4422855"/>
                  <a:gd name="connsiteX2" fmla="*/ 2095108 w 4051094"/>
                  <a:gd name="connsiteY2" fmla="*/ 1338339 h 4422855"/>
                  <a:gd name="connsiteX3" fmla="*/ 2989808 w 4051094"/>
                  <a:gd name="connsiteY3" fmla="*/ 213925 h 4422855"/>
                  <a:gd name="connsiteX4" fmla="*/ 2953143 w 4051094"/>
                  <a:gd name="connsiteY4" fmla="*/ 206805 h 4422855"/>
                  <a:gd name="connsiteX5" fmla="*/ 2044091 w 4051094"/>
                  <a:gd name="connsiteY5" fmla="*/ 1204168 h 4422855"/>
                  <a:gd name="connsiteX6" fmla="*/ 1747548 w 4051094"/>
                  <a:gd name="connsiteY6" fmla="*/ 1271700 h 4422855"/>
                  <a:gd name="connsiteX7" fmla="*/ 1763434 w 4051094"/>
                  <a:gd name="connsiteY7" fmla="*/ 1195115 h 4422855"/>
                  <a:gd name="connsiteX8" fmla="*/ 1926396 w 4051094"/>
                  <a:gd name="connsiteY8" fmla="*/ 1131741 h 4422855"/>
                  <a:gd name="connsiteX9" fmla="*/ 1840758 w 4051094"/>
                  <a:gd name="connsiteY9" fmla="*/ 977091 h 4422855"/>
                  <a:gd name="connsiteX10" fmla="*/ 2044091 w 4051094"/>
                  <a:gd name="connsiteY10" fmla="*/ 905404 h 4422855"/>
                  <a:gd name="connsiteX11" fmla="*/ 1920018 w 4051094"/>
                  <a:gd name="connsiteY11" fmla="*/ 796022 h 4422855"/>
                  <a:gd name="connsiteX12" fmla="*/ 1852488 w 4051094"/>
                  <a:gd name="connsiteY12" fmla="*/ 873346 h 4422855"/>
                  <a:gd name="connsiteX13" fmla="*/ 1808701 w 4051094"/>
                  <a:gd name="connsiteY13" fmla="*/ 760549 h 4422855"/>
                  <a:gd name="connsiteX14" fmla="*/ 1881129 w 4051094"/>
                  <a:gd name="connsiteY14" fmla="*/ 642854 h 4422855"/>
                  <a:gd name="connsiteX15" fmla="*/ 1980717 w 4051094"/>
                  <a:gd name="connsiteY15" fmla="*/ 488945 h 4422855"/>
                  <a:gd name="connsiteX16" fmla="*/ 1993186 w 4051094"/>
                  <a:gd name="connsiteY16" fmla="*/ 596845 h 4422855"/>
                  <a:gd name="connsiteX17" fmla="*/ 2152733 w 4051094"/>
                  <a:gd name="connsiteY17" fmla="*/ 362196 h 4422855"/>
                  <a:gd name="connsiteX18" fmla="*/ 2306642 w 4051094"/>
                  <a:gd name="connsiteY18" fmla="*/ 307875 h 4422855"/>
                  <a:gd name="connsiteX19" fmla="*/ 2297588 w 4051094"/>
                  <a:gd name="connsiteY19" fmla="*/ 226394 h 4422855"/>
                  <a:gd name="connsiteX20" fmla="*/ 2655552 w 4051094"/>
                  <a:gd name="connsiteY20" fmla="*/ 130279 h 4422855"/>
                  <a:gd name="connsiteX21" fmla="*/ 2542032 w 4051094"/>
                  <a:gd name="connsiteY21" fmla="*/ 72485 h 4422855"/>
                  <a:gd name="connsiteX22" fmla="*/ 2902765 w 4051094"/>
                  <a:gd name="connsiteY22" fmla="*/ 63432 h 4422855"/>
                  <a:gd name="connsiteX23" fmla="*/ 3094882 w 4051094"/>
                  <a:gd name="connsiteY23" fmla="*/ 72143 h 4422855"/>
                  <a:gd name="connsiteX24" fmla="*/ 3166721 w 4051094"/>
                  <a:gd name="connsiteY24" fmla="*/ 126806 h 4422855"/>
                  <a:gd name="connsiteX25" fmla="*/ 3284416 w 4051094"/>
                  <a:gd name="connsiteY25" fmla="*/ 58 h 4422855"/>
                  <a:gd name="connsiteX26" fmla="*/ 3320630 w 4051094"/>
                  <a:gd name="connsiteY26" fmla="*/ 144913 h 4422855"/>
                  <a:gd name="connsiteX27" fmla="*/ 3293469 w 4051094"/>
                  <a:gd name="connsiteY27" fmla="*/ 197125 h 4422855"/>
                  <a:gd name="connsiteX28" fmla="*/ 3764537 w 4051094"/>
                  <a:gd name="connsiteY28" fmla="*/ 416517 h 4422855"/>
                  <a:gd name="connsiteX29" fmla="*/ 3904949 w 4051094"/>
                  <a:gd name="connsiteY29" fmla="*/ 433883 h 4422855"/>
                  <a:gd name="connsiteX30" fmla="*/ 4026800 w 4051094"/>
                  <a:gd name="connsiteY30" fmla="*/ 688121 h 4422855"/>
                  <a:gd name="connsiteX31" fmla="*/ 3900052 w 4051094"/>
                  <a:gd name="connsiteY31" fmla="*/ 706228 h 4422855"/>
                  <a:gd name="connsiteX32" fmla="*/ 3918158 w 4051094"/>
                  <a:gd name="connsiteY32" fmla="*/ 751495 h 4422855"/>
                  <a:gd name="connsiteX33" fmla="*/ 3631863 w 4051094"/>
                  <a:gd name="connsiteY33" fmla="*/ 695694 h 4422855"/>
                  <a:gd name="connsiteX34" fmla="*/ 3619394 w 4051094"/>
                  <a:gd name="connsiteY34" fmla="*/ 597586 h 4422855"/>
                  <a:gd name="connsiteX35" fmla="*/ 3311576 w 4051094"/>
                  <a:gd name="connsiteY35" fmla="*/ 778656 h 4422855"/>
                  <a:gd name="connsiteX36" fmla="*/ 3105569 w 4051094"/>
                  <a:gd name="connsiteY36" fmla="*/ 484788 h 4422855"/>
                  <a:gd name="connsiteX37" fmla="*/ 3058079 w 4051094"/>
                  <a:gd name="connsiteY37" fmla="*/ 552319 h 4422855"/>
                  <a:gd name="connsiteX38" fmla="*/ 2985652 w 4051094"/>
                  <a:gd name="connsiteY38" fmla="*/ 1240382 h 4422855"/>
                  <a:gd name="connsiteX39" fmla="*/ 3275362 w 4051094"/>
                  <a:gd name="connsiteY39" fmla="*/ 1955606 h 4422855"/>
                  <a:gd name="connsiteX40" fmla="*/ 3768384 w 4051094"/>
                  <a:gd name="connsiteY40" fmla="*/ 1755025 h 4422855"/>
                  <a:gd name="connsiteX41" fmla="*/ 4045899 w 4051094"/>
                  <a:gd name="connsiteY41" fmla="*/ 1776687 h 4422855"/>
                  <a:gd name="connsiteX42" fmla="*/ 3912287 w 4051094"/>
                  <a:gd name="connsiteY42" fmla="*/ 2123241 h 4422855"/>
                  <a:gd name="connsiteX43" fmla="*/ 3845731 w 4051094"/>
                  <a:gd name="connsiteY43" fmla="*/ 2444493 h 4422855"/>
                  <a:gd name="connsiteX44" fmla="*/ 3465485 w 4051094"/>
                  <a:gd name="connsiteY44" fmla="*/ 2643669 h 4422855"/>
                  <a:gd name="connsiteX45" fmla="*/ 3302523 w 4051094"/>
                  <a:gd name="connsiteY45" fmla="*/ 2779471 h 4422855"/>
                  <a:gd name="connsiteX46" fmla="*/ 3275362 w 4051094"/>
                  <a:gd name="connsiteY46" fmla="*/ 2544081 h 4422855"/>
                  <a:gd name="connsiteX47" fmla="*/ 3402111 w 4051094"/>
                  <a:gd name="connsiteY47" fmla="*/ 2535028 h 4422855"/>
                  <a:gd name="connsiteX48" fmla="*/ 3501699 w 4051094"/>
                  <a:gd name="connsiteY48" fmla="*/ 2453547 h 4422855"/>
                  <a:gd name="connsiteX49" fmla="*/ 3492646 w 4051094"/>
                  <a:gd name="connsiteY49" fmla="*/ 2344905 h 4422855"/>
                  <a:gd name="connsiteX50" fmla="*/ 3592234 w 4051094"/>
                  <a:gd name="connsiteY50" fmla="*/ 2272477 h 4422855"/>
                  <a:gd name="connsiteX51" fmla="*/ 3610341 w 4051094"/>
                  <a:gd name="connsiteY51" fmla="*/ 1964660 h 4422855"/>
                  <a:gd name="connsiteX52" fmla="*/ 2940384 w 4051094"/>
                  <a:gd name="connsiteY52" fmla="*/ 2435440 h 4422855"/>
                  <a:gd name="connsiteX53" fmla="*/ 2786475 w 4051094"/>
                  <a:gd name="connsiteY53" fmla="*/ 2009926 h 4422855"/>
                  <a:gd name="connsiteX54" fmla="*/ 2379070 w 4051094"/>
                  <a:gd name="connsiteY54" fmla="*/ 2643669 h 4422855"/>
                  <a:gd name="connsiteX55" fmla="*/ 1528044 w 4051094"/>
                  <a:gd name="connsiteY55" fmla="*/ 2670830 h 4422855"/>
                  <a:gd name="connsiteX56" fmla="*/ 1229279 w 4051094"/>
                  <a:gd name="connsiteY56" fmla="*/ 3223091 h 4422855"/>
                  <a:gd name="connsiteX57" fmla="*/ 686071 w 4051094"/>
                  <a:gd name="connsiteY57" fmla="*/ 3521856 h 4422855"/>
                  <a:gd name="connsiteX58" fmla="*/ 595537 w 4051094"/>
                  <a:gd name="connsiteY58" fmla="*/ 4255186 h 4422855"/>
                  <a:gd name="connsiteX59" fmla="*/ 704178 w 4051094"/>
                  <a:gd name="connsiteY59" fmla="*/ 4409095 h 4422855"/>
                  <a:gd name="connsiteX60" fmla="*/ 342040 w 4051094"/>
                  <a:gd name="connsiteY60" fmla="*/ 4400041 h 4422855"/>
                  <a:gd name="connsiteX61" fmla="*/ 405414 w 4051094"/>
                  <a:gd name="connsiteY61" fmla="*/ 4273293 h 4422855"/>
                  <a:gd name="connsiteX62" fmla="*/ 378254 w 4051094"/>
                  <a:gd name="connsiteY62" fmla="*/ 4101278 h 4422855"/>
                  <a:gd name="connsiteX63" fmla="*/ 450681 w 4051094"/>
                  <a:gd name="connsiteY63" fmla="*/ 3721032 h 4422855"/>
                  <a:gd name="connsiteX64" fmla="*/ 405414 w 4051094"/>
                  <a:gd name="connsiteY64" fmla="*/ 3494695 h 4422855"/>
                  <a:gd name="connsiteX65" fmla="*/ 731339 w 4051094"/>
                  <a:gd name="connsiteY65" fmla="*/ 3250252 h 4422855"/>
                  <a:gd name="connsiteX66" fmla="*/ 667964 w 4051094"/>
                  <a:gd name="connsiteY66" fmla="*/ 2779471 h 4422855"/>
                  <a:gd name="connsiteX67" fmla="*/ 477842 w 4051094"/>
                  <a:gd name="connsiteY67" fmla="*/ 3186877 h 4422855"/>
                  <a:gd name="connsiteX68" fmla="*/ 7061 w 4051094"/>
                  <a:gd name="connsiteY68" fmla="*/ 3313626 h 4422855"/>
                  <a:gd name="connsiteX69" fmla="*/ 61382 w 4051094"/>
                  <a:gd name="connsiteY69" fmla="*/ 2688937 h 4422855"/>
                  <a:gd name="connsiteX70" fmla="*/ 151917 w 4051094"/>
                  <a:gd name="connsiteY70" fmla="*/ 2634616 h 4422855"/>
                  <a:gd name="connsiteX71" fmla="*/ 70436 w 4051094"/>
                  <a:gd name="connsiteY71" fmla="*/ 2363012 h 4422855"/>
                  <a:gd name="connsiteX72" fmla="*/ 233398 w 4051094"/>
                  <a:gd name="connsiteY72" fmla="*/ 2562188 h 4422855"/>
                  <a:gd name="connsiteX73" fmla="*/ 396360 w 4051094"/>
                  <a:gd name="connsiteY73" fmla="*/ 2716097 h 4422855"/>
                  <a:gd name="connsiteX74" fmla="*/ 52329 w 4051094"/>
                  <a:gd name="connsiteY74" fmla="*/ 2245317 h 4422855"/>
                  <a:gd name="connsiteX75" fmla="*/ 151917 w 4051094"/>
                  <a:gd name="connsiteY75" fmla="*/ 2227210 h 4422855"/>
                  <a:gd name="connsiteX76" fmla="*/ 224345 w 4051094"/>
                  <a:gd name="connsiteY76" fmla="*/ 1955606 h 4422855"/>
                  <a:gd name="connsiteX77" fmla="*/ 369200 w 4051094"/>
                  <a:gd name="connsiteY77" fmla="*/ 1991820 h 4422855"/>
                  <a:gd name="connsiteX78" fmla="*/ 532162 w 4051094"/>
                  <a:gd name="connsiteY78" fmla="*/ 2009927 h 4422855"/>
                  <a:gd name="connsiteX79" fmla="*/ 450681 w 4051094"/>
                  <a:gd name="connsiteY79" fmla="*/ 2254370 h 4422855"/>
                  <a:gd name="connsiteX80" fmla="*/ 613644 w 4051094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44493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465485 w 4039012"/>
                  <a:gd name="connsiteY44" fmla="*/ 2643669 h 4422855"/>
                  <a:gd name="connsiteX45" fmla="*/ 3302523 w 4039012"/>
                  <a:gd name="connsiteY45" fmla="*/ 2779471 h 4422855"/>
                  <a:gd name="connsiteX46" fmla="*/ 3275362 w 4039012"/>
                  <a:gd name="connsiteY46" fmla="*/ 2544081 h 4422855"/>
                  <a:gd name="connsiteX47" fmla="*/ 3402111 w 4039012"/>
                  <a:gd name="connsiteY47" fmla="*/ 2535028 h 4422855"/>
                  <a:gd name="connsiteX48" fmla="*/ 3501699 w 4039012"/>
                  <a:gd name="connsiteY48" fmla="*/ 2453547 h 4422855"/>
                  <a:gd name="connsiteX49" fmla="*/ 3492646 w 4039012"/>
                  <a:gd name="connsiteY49" fmla="*/ 2344905 h 4422855"/>
                  <a:gd name="connsiteX50" fmla="*/ 3592234 w 4039012"/>
                  <a:gd name="connsiteY50" fmla="*/ 2272477 h 4422855"/>
                  <a:gd name="connsiteX51" fmla="*/ 3610341 w 4039012"/>
                  <a:gd name="connsiteY51" fmla="*/ 1964660 h 4422855"/>
                  <a:gd name="connsiteX52" fmla="*/ 2940384 w 4039012"/>
                  <a:gd name="connsiteY52" fmla="*/ 2435440 h 4422855"/>
                  <a:gd name="connsiteX53" fmla="*/ 2786475 w 4039012"/>
                  <a:gd name="connsiteY53" fmla="*/ 2009926 h 4422855"/>
                  <a:gd name="connsiteX54" fmla="*/ 2379070 w 4039012"/>
                  <a:gd name="connsiteY54" fmla="*/ 2643669 h 4422855"/>
                  <a:gd name="connsiteX55" fmla="*/ 1528044 w 4039012"/>
                  <a:gd name="connsiteY55" fmla="*/ 2670830 h 4422855"/>
                  <a:gd name="connsiteX56" fmla="*/ 1229279 w 4039012"/>
                  <a:gd name="connsiteY56" fmla="*/ 3223091 h 4422855"/>
                  <a:gd name="connsiteX57" fmla="*/ 686071 w 4039012"/>
                  <a:gd name="connsiteY57" fmla="*/ 3521856 h 4422855"/>
                  <a:gd name="connsiteX58" fmla="*/ 595537 w 4039012"/>
                  <a:gd name="connsiteY58" fmla="*/ 4255186 h 4422855"/>
                  <a:gd name="connsiteX59" fmla="*/ 704178 w 4039012"/>
                  <a:gd name="connsiteY59" fmla="*/ 4409095 h 4422855"/>
                  <a:gd name="connsiteX60" fmla="*/ 342040 w 4039012"/>
                  <a:gd name="connsiteY60" fmla="*/ 4400041 h 4422855"/>
                  <a:gd name="connsiteX61" fmla="*/ 405414 w 4039012"/>
                  <a:gd name="connsiteY61" fmla="*/ 4273293 h 4422855"/>
                  <a:gd name="connsiteX62" fmla="*/ 378254 w 4039012"/>
                  <a:gd name="connsiteY62" fmla="*/ 4101278 h 4422855"/>
                  <a:gd name="connsiteX63" fmla="*/ 450681 w 4039012"/>
                  <a:gd name="connsiteY63" fmla="*/ 3721032 h 4422855"/>
                  <a:gd name="connsiteX64" fmla="*/ 405414 w 4039012"/>
                  <a:gd name="connsiteY64" fmla="*/ 3494695 h 4422855"/>
                  <a:gd name="connsiteX65" fmla="*/ 731339 w 4039012"/>
                  <a:gd name="connsiteY65" fmla="*/ 3250252 h 4422855"/>
                  <a:gd name="connsiteX66" fmla="*/ 667964 w 4039012"/>
                  <a:gd name="connsiteY66" fmla="*/ 2779471 h 4422855"/>
                  <a:gd name="connsiteX67" fmla="*/ 477842 w 4039012"/>
                  <a:gd name="connsiteY67" fmla="*/ 3186877 h 4422855"/>
                  <a:gd name="connsiteX68" fmla="*/ 7061 w 4039012"/>
                  <a:gd name="connsiteY68" fmla="*/ 3313626 h 4422855"/>
                  <a:gd name="connsiteX69" fmla="*/ 61382 w 4039012"/>
                  <a:gd name="connsiteY69" fmla="*/ 2688937 h 4422855"/>
                  <a:gd name="connsiteX70" fmla="*/ 151917 w 4039012"/>
                  <a:gd name="connsiteY70" fmla="*/ 2634616 h 4422855"/>
                  <a:gd name="connsiteX71" fmla="*/ 70436 w 4039012"/>
                  <a:gd name="connsiteY71" fmla="*/ 2363012 h 4422855"/>
                  <a:gd name="connsiteX72" fmla="*/ 233398 w 4039012"/>
                  <a:gd name="connsiteY72" fmla="*/ 2562188 h 4422855"/>
                  <a:gd name="connsiteX73" fmla="*/ 396360 w 4039012"/>
                  <a:gd name="connsiteY73" fmla="*/ 2716097 h 4422855"/>
                  <a:gd name="connsiteX74" fmla="*/ 52329 w 4039012"/>
                  <a:gd name="connsiteY74" fmla="*/ 2245317 h 4422855"/>
                  <a:gd name="connsiteX75" fmla="*/ 151917 w 4039012"/>
                  <a:gd name="connsiteY75" fmla="*/ 2227210 h 4422855"/>
                  <a:gd name="connsiteX76" fmla="*/ 224345 w 4039012"/>
                  <a:gd name="connsiteY76" fmla="*/ 1955606 h 4422855"/>
                  <a:gd name="connsiteX77" fmla="*/ 369200 w 4039012"/>
                  <a:gd name="connsiteY77" fmla="*/ 1991820 h 4422855"/>
                  <a:gd name="connsiteX78" fmla="*/ 532162 w 4039012"/>
                  <a:gd name="connsiteY78" fmla="*/ 2009927 h 4422855"/>
                  <a:gd name="connsiteX79" fmla="*/ 450681 w 4039012"/>
                  <a:gd name="connsiteY79" fmla="*/ 2254370 h 4422855"/>
                  <a:gd name="connsiteX80" fmla="*/ 613644 w 4039012"/>
                  <a:gd name="connsiteY80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78675 w 4039012"/>
                  <a:gd name="connsiteY44" fmla="*/ 2640983 h 4422855"/>
                  <a:gd name="connsiteX45" fmla="*/ 3465485 w 4039012"/>
                  <a:gd name="connsiteY45" fmla="*/ 2643669 h 4422855"/>
                  <a:gd name="connsiteX46" fmla="*/ 3302523 w 4039012"/>
                  <a:gd name="connsiteY46" fmla="*/ 2779471 h 4422855"/>
                  <a:gd name="connsiteX47" fmla="*/ 3275362 w 4039012"/>
                  <a:gd name="connsiteY47" fmla="*/ 2544081 h 4422855"/>
                  <a:gd name="connsiteX48" fmla="*/ 3402111 w 4039012"/>
                  <a:gd name="connsiteY48" fmla="*/ 2535028 h 4422855"/>
                  <a:gd name="connsiteX49" fmla="*/ 3501699 w 4039012"/>
                  <a:gd name="connsiteY49" fmla="*/ 2453547 h 4422855"/>
                  <a:gd name="connsiteX50" fmla="*/ 3492646 w 4039012"/>
                  <a:gd name="connsiteY50" fmla="*/ 2344905 h 4422855"/>
                  <a:gd name="connsiteX51" fmla="*/ 3592234 w 4039012"/>
                  <a:gd name="connsiteY51" fmla="*/ 2272477 h 4422855"/>
                  <a:gd name="connsiteX52" fmla="*/ 3610341 w 4039012"/>
                  <a:gd name="connsiteY52" fmla="*/ 1964660 h 4422855"/>
                  <a:gd name="connsiteX53" fmla="*/ 2940384 w 4039012"/>
                  <a:gd name="connsiteY53" fmla="*/ 2435440 h 4422855"/>
                  <a:gd name="connsiteX54" fmla="*/ 2786475 w 4039012"/>
                  <a:gd name="connsiteY54" fmla="*/ 2009926 h 4422855"/>
                  <a:gd name="connsiteX55" fmla="*/ 2379070 w 4039012"/>
                  <a:gd name="connsiteY55" fmla="*/ 2643669 h 4422855"/>
                  <a:gd name="connsiteX56" fmla="*/ 1528044 w 4039012"/>
                  <a:gd name="connsiteY56" fmla="*/ 2670830 h 4422855"/>
                  <a:gd name="connsiteX57" fmla="*/ 1229279 w 4039012"/>
                  <a:gd name="connsiteY57" fmla="*/ 3223091 h 4422855"/>
                  <a:gd name="connsiteX58" fmla="*/ 686071 w 4039012"/>
                  <a:gd name="connsiteY58" fmla="*/ 3521856 h 4422855"/>
                  <a:gd name="connsiteX59" fmla="*/ 595537 w 4039012"/>
                  <a:gd name="connsiteY59" fmla="*/ 4255186 h 4422855"/>
                  <a:gd name="connsiteX60" fmla="*/ 704178 w 4039012"/>
                  <a:gd name="connsiteY60" fmla="*/ 4409095 h 4422855"/>
                  <a:gd name="connsiteX61" fmla="*/ 342040 w 4039012"/>
                  <a:gd name="connsiteY61" fmla="*/ 4400041 h 4422855"/>
                  <a:gd name="connsiteX62" fmla="*/ 405414 w 4039012"/>
                  <a:gd name="connsiteY62" fmla="*/ 4273293 h 4422855"/>
                  <a:gd name="connsiteX63" fmla="*/ 378254 w 4039012"/>
                  <a:gd name="connsiteY63" fmla="*/ 4101278 h 4422855"/>
                  <a:gd name="connsiteX64" fmla="*/ 450681 w 4039012"/>
                  <a:gd name="connsiteY64" fmla="*/ 3721032 h 4422855"/>
                  <a:gd name="connsiteX65" fmla="*/ 405414 w 4039012"/>
                  <a:gd name="connsiteY65" fmla="*/ 3494695 h 4422855"/>
                  <a:gd name="connsiteX66" fmla="*/ 731339 w 4039012"/>
                  <a:gd name="connsiteY66" fmla="*/ 3250252 h 4422855"/>
                  <a:gd name="connsiteX67" fmla="*/ 667964 w 4039012"/>
                  <a:gd name="connsiteY67" fmla="*/ 2779471 h 4422855"/>
                  <a:gd name="connsiteX68" fmla="*/ 477842 w 4039012"/>
                  <a:gd name="connsiteY68" fmla="*/ 3186877 h 4422855"/>
                  <a:gd name="connsiteX69" fmla="*/ 7061 w 4039012"/>
                  <a:gd name="connsiteY69" fmla="*/ 3313626 h 4422855"/>
                  <a:gd name="connsiteX70" fmla="*/ 61382 w 4039012"/>
                  <a:gd name="connsiteY70" fmla="*/ 2688937 h 4422855"/>
                  <a:gd name="connsiteX71" fmla="*/ 151917 w 4039012"/>
                  <a:gd name="connsiteY71" fmla="*/ 2634616 h 4422855"/>
                  <a:gd name="connsiteX72" fmla="*/ 70436 w 4039012"/>
                  <a:gd name="connsiteY72" fmla="*/ 2363012 h 4422855"/>
                  <a:gd name="connsiteX73" fmla="*/ 233398 w 4039012"/>
                  <a:gd name="connsiteY73" fmla="*/ 2562188 h 4422855"/>
                  <a:gd name="connsiteX74" fmla="*/ 396360 w 4039012"/>
                  <a:gd name="connsiteY74" fmla="*/ 2716097 h 4422855"/>
                  <a:gd name="connsiteX75" fmla="*/ 52329 w 4039012"/>
                  <a:gd name="connsiteY75" fmla="*/ 2245317 h 4422855"/>
                  <a:gd name="connsiteX76" fmla="*/ 151917 w 4039012"/>
                  <a:gd name="connsiteY76" fmla="*/ 2227210 h 4422855"/>
                  <a:gd name="connsiteX77" fmla="*/ 224345 w 4039012"/>
                  <a:gd name="connsiteY77" fmla="*/ 1955606 h 4422855"/>
                  <a:gd name="connsiteX78" fmla="*/ 369200 w 4039012"/>
                  <a:gd name="connsiteY78" fmla="*/ 1991820 h 4422855"/>
                  <a:gd name="connsiteX79" fmla="*/ 532162 w 4039012"/>
                  <a:gd name="connsiteY79" fmla="*/ 2009927 h 4422855"/>
                  <a:gd name="connsiteX80" fmla="*/ 450681 w 4039012"/>
                  <a:gd name="connsiteY80" fmla="*/ 2254370 h 4422855"/>
                  <a:gd name="connsiteX81" fmla="*/ 613644 w 4039012"/>
                  <a:gd name="connsiteY81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45731 w 4039012"/>
                  <a:gd name="connsiteY43" fmla="*/ 2465370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78675 w 4039012"/>
                  <a:gd name="connsiteY45" fmla="*/ 2640983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465485 w 4039012"/>
                  <a:gd name="connsiteY46" fmla="*/ 2643669 h 4422855"/>
                  <a:gd name="connsiteX47" fmla="*/ 3302523 w 4039012"/>
                  <a:gd name="connsiteY47" fmla="*/ 2779471 h 4422855"/>
                  <a:gd name="connsiteX48" fmla="*/ 3275362 w 4039012"/>
                  <a:gd name="connsiteY48" fmla="*/ 2544081 h 4422855"/>
                  <a:gd name="connsiteX49" fmla="*/ 3402111 w 4039012"/>
                  <a:gd name="connsiteY49" fmla="*/ 2535028 h 4422855"/>
                  <a:gd name="connsiteX50" fmla="*/ 3501699 w 4039012"/>
                  <a:gd name="connsiteY50" fmla="*/ 2453547 h 4422855"/>
                  <a:gd name="connsiteX51" fmla="*/ 3492646 w 4039012"/>
                  <a:gd name="connsiteY51" fmla="*/ 2344905 h 4422855"/>
                  <a:gd name="connsiteX52" fmla="*/ 3592234 w 4039012"/>
                  <a:gd name="connsiteY52" fmla="*/ 2272477 h 4422855"/>
                  <a:gd name="connsiteX53" fmla="*/ 3610341 w 4039012"/>
                  <a:gd name="connsiteY53" fmla="*/ 1964660 h 4422855"/>
                  <a:gd name="connsiteX54" fmla="*/ 2940384 w 4039012"/>
                  <a:gd name="connsiteY54" fmla="*/ 2435440 h 4422855"/>
                  <a:gd name="connsiteX55" fmla="*/ 2786475 w 4039012"/>
                  <a:gd name="connsiteY55" fmla="*/ 2009926 h 4422855"/>
                  <a:gd name="connsiteX56" fmla="*/ 2379070 w 4039012"/>
                  <a:gd name="connsiteY56" fmla="*/ 2643669 h 4422855"/>
                  <a:gd name="connsiteX57" fmla="*/ 1528044 w 4039012"/>
                  <a:gd name="connsiteY57" fmla="*/ 2670830 h 4422855"/>
                  <a:gd name="connsiteX58" fmla="*/ 1229279 w 4039012"/>
                  <a:gd name="connsiteY58" fmla="*/ 3223091 h 4422855"/>
                  <a:gd name="connsiteX59" fmla="*/ 686071 w 4039012"/>
                  <a:gd name="connsiteY59" fmla="*/ 3521856 h 4422855"/>
                  <a:gd name="connsiteX60" fmla="*/ 595537 w 4039012"/>
                  <a:gd name="connsiteY60" fmla="*/ 4255186 h 4422855"/>
                  <a:gd name="connsiteX61" fmla="*/ 704178 w 4039012"/>
                  <a:gd name="connsiteY61" fmla="*/ 4409095 h 4422855"/>
                  <a:gd name="connsiteX62" fmla="*/ 342040 w 4039012"/>
                  <a:gd name="connsiteY62" fmla="*/ 4400041 h 4422855"/>
                  <a:gd name="connsiteX63" fmla="*/ 405414 w 4039012"/>
                  <a:gd name="connsiteY63" fmla="*/ 4273293 h 4422855"/>
                  <a:gd name="connsiteX64" fmla="*/ 378254 w 4039012"/>
                  <a:gd name="connsiteY64" fmla="*/ 4101278 h 4422855"/>
                  <a:gd name="connsiteX65" fmla="*/ 450681 w 4039012"/>
                  <a:gd name="connsiteY65" fmla="*/ 3721032 h 4422855"/>
                  <a:gd name="connsiteX66" fmla="*/ 405414 w 4039012"/>
                  <a:gd name="connsiteY66" fmla="*/ 3494695 h 4422855"/>
                  <a:gd name="connsiteX67" fmla="*/ 731339 w 4039012"/>
                  <a:gd name="connsiteY67" fmla="*/ 3250252 h 4422855"/>
                  <a:gd name="connsiteX68" fmla="*/ 667964 w 4039012"/>
                  <a:gd name="connsiteY68" fmla="*/ 2779471 h 4422855"/>
                  <a:gd name="connsiteX69" fmla="*/ 477842 w 4039012"/>
                  <a:gd name="connsiteY69" fmla="*/ 3186877 h 4422855"/>
                  <a:gd name="connsiteX70" fmla="*/ 7061 w 4039012"/>
                  <a:gd name="connsiteY70" fmla="*/ 3313626 h 4422855"/>
                  <a:gd name="connsiteX71" fmla="*/ 61382 w 4039012"/>
                  <a:gd name="connsiteY71" fmla="*/ 2688937 h 4422855"/>
                  <a:gd name="connsiteX72" fmla="*/ 151917 w 4039012"/>
                  <a:gd name="connsiteY72" fmla="*/ 2634616 h 4422855"/>
                  <a:gd name="connsiteX73" fmla="*/ 70436 w 4039012"/>
                  <a:gd name="connsiteY73" fmla="*/ 2363012 h 4422855"/>
                  <a:gd name="connsiteX74" fmla="*/ 233398 w 4039012"/>
                  <a:gd name="connsiteY74" fmla="*/ 2562188 h 4422855"/>
                  <a:gd name="connsiteX75" fmla="*/ 396360 w 4039012"/>
                  <a:gd name="connsiteY75" fmla="*/ 2716097 h 4422855"/>
                  <a:gd name="connsiteX76" fmla="*/ 52329 w 4039012"/>
                  <a:gd name="connsiteY76" fmla="*/ 2245317 h 4422855"/>
                  <a:gd name="connsiteX77" fmla="*/ 151917 w 4039012"/>
                  <a:gd name="connsiteY77" fmla="*/ 2227210 h 4422855"/>
                  <a:gd name="connsiteX78" fmla="*/ 224345 w 4039012"/>
                  <a:gd name="connsiteY78" fmla="*/ 1955606 h 4422855"/>
                  <a:gd name="connsiteX79" fmla="*/ 369200 w 4039012"/>
                  <a:gd name="connsiteY79" fmla="*/ 1991820 h 4422855"/>
                  <a:gd name="connsiteX80" fmla="*/ 532162 w 4039012"/>
                  <a:gd name="connsiteY80" fmla="*/ 2009927 h 4422855"/>
                  <a:gd name="connsiteX81" fmla="*/ 450681 w 4039012"/>
                  <a:gd name="connsiteY81" fmla="*/ 2254370 h 4422855"/>
                  <a:gd name="connsiteX82" fmla="*/ 613644 w 4039012"/>
                  <a:gd name="connsiteY82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55 w 4039012"/>
                  <a:gd name="connsiteY47" fmla="*/ 2699438 h 4422855"/>
                  <a:gd name="connsiteX48" fmla="*/ 3465485 w 4039012"/>
                  <a:gd name="connsiteY48" fmla="*/ 2643669 h 4422855"/>
                  <a:gd name="connsiteX49" fmla="*/ 3302523 w 4039012"/>
                  <a:gd name="connsiteY49" fmla="*/ 2779471 h 4422855"/>
                  <a:gd name="connsiteX50" fmla="*/ 3275362 w 4039012"/>
                  <a:gd name="connsiteY50" fmla="*/ 2544081 h 4422855"/>
                  <a:gd name="connsiteX51" fmla="*/ 3402111 w 4039012"/>
                  <a:gd name="connsiteY51" fmla="*/ 2535028 h 4422855"/>
                  <a:gd name="connsiteX52" fmla="*/ 3501699 w 4039012"/>
                  <a:gd name="connsiteY52" fmla="*/ 2453547 h 4422855"/>
                  <a:gd name="connsiteX53" fmla="*/ 3492646 w 4039012"/>
                  <a:gd name="connsiteY53" fmla="*/ 2344905 h 4422855"/>
                  <a:gd name="connsiteX54" fmla="*/ 3592234 w 4039012"/>
                  <a:gd name="connsiteY54" fmla="*/ 2272477 h 4422855"/>
                  <a:gd name="connsiteX55" fmla="*/ 3610341 w 4039012"/>
                  <a:gd name="connsiteY55" fmla="*/ 1964660 h 4422855"/>
                  <a:gd name="connsiteX56" fmla="*/ 2940384 w 4039012"/>
                  <a:gd name="connsiteY56" fmla="*/ 2435440 h 4422855"/>
                  <a:gd name="connsiteX57" fmla="*/ 2786475 w 4039012"/>
                  <a:gd name="connsiteY57" fmla="*/ 2009926 h 4422855"/>
                  <a:gd name="connsiteX58" fmla="*/ 2379070 w 4039012"/>
                  <a:gd name="connsiteY58" fmla="*/ 2643669 h 4422855"/>
                  <a:gd name="connsiteX59" fmla="*/ 1528044 w 4039012"/>
                  <a:gd name="connsiteY59" fmla="*/ 2670830 h 4422855"/>
                  <a:gd name="connsiteX60" fmla="*/ 1229279 w 4039012"/>
                  <a:gd name="connsiteY60" fmla="*/ 3223091 h 4422855"/>
                  <a:gd name="connsiteX61" fmla="*/ 686071 w 4039012"/>
                  <a:gd name="connsiteY61" fmla="*/ 3521856 h 4422855"/>
                  <a:gd name="connsiteX62" fmla="*/ 595537 w 4039012"/>
                  <a:gd name="connsiteY62" fmla="*/ 4255186 h 4422855"/>
                  <a:gd name="connsiteX63" fmla="*/ 704178 w 4039012"/>
                  <a:gd name="connsiteY63" fmla="*/ 4409095 h 4422855"/>
                  <a:gd name="connsiteX64" fmla="*/ 342040 w 4039012"/>
                  <a:gd name="connsiteY64" fmla="*/ 4400041 h 4422855"/>
                  <a:gd name="connsiteX65" fmla="*/ 405414 w 4039012"/>
                  <a:gd name="connsiteY65" fmla="*/ 4273293 h 4422855"/>
                  <a:gd name="connsiteX66" fmla="*/ 378254 w 4039012"/>
                  <a:gd name="connsiteY66" fmla="*/ 4101278 h 4422855"/>
                  <a:gd name="connsiteX67" fmla="*/ 450681 w 4039012"/>
                  <a:gd name="connsiteY67" fmla="*/ 3721032 h 4422855"/>
                  <a:gd name="connsiteX68" fmla="*/ 405414 w 4039012"/>
                  <a:gd name="connsiteY68" fmla="*/ 3494695 h 4422855"/>
                  <a:gd name="connsiteX69" fmla="*/ 731339 w 4039012"/>
                  <a:gd name="connsiteY69" fmla="*/ 3250252 h 4422855"/>
                  <a:gd name="connsiteX70" fmla="*/ 667964 w 4039012"/>
                  <a:gd name="connsiteY70" fmla="*/ 2779471 h 4422855"/>
                  <a:gd name="connsiteX71" fmla="*/ 477842 w 4039012"/>
                  <a:gd name="connsiteY71" fmla="*/ 3186877 h 4422855"/>
                  <a:gd name="connsiteX72" fmla="*/ 7061 w 4039012"/>
                  <a:gd name="connsiteY72" fmla="*/ 3313626 h 4422855"/>
                  <a:gd name="connsiteX73" fmla="*/ 61382 w 4039012"/>
                  <a:gd name="connsiteY73" fmla="*/ 2688937 h 4422855"/>
                  <a:gd name="connsiteX74" fmla="*/ 151917 w 4039012"/>
                  <a:gd name="connsiteY74" fmla="*/ 2634616 h 4422855"/>
                  <a:gd name="connsiteX75" fmla="*/ 70436 w 4039012"/>
                  <a:gd name="connsiteY75" fmla="*/ 2363012 h 4422855"/>
                  <a:gd name="connsiteX76" fmla="*/ 233398 w 4039012"/>
                  <a:gd name="connsiteY76" fmla="*/ 2562188 h 4422855"/>
                  <a:gd name="connsiteX77" fmla="*/ 396360 w 4039012"/>
                  <a:gd name="connsiteY77" fmla="*/ 2716097 h 4422855"/>
                  <a:gd name="connsiteX78" fmla="*/ 52329 w 4039012"/>
                  <a:gd name="connsiteY78" fmla="*/ 2245317 h 4422855"/>
                  <a:gd name="connsiteX79" fmla="*/ 151917 w 4039012"/>
                  <a:gd name="connsiteY79" fmla="*/ 2227210 h 4422855"/>
                  <a:gd name="connsiteX80" fmla="*/ 224345 w 4039012"/>
                  <a:gd name="connsiteY80" fmla="*/ 1955606 h 4422855"/>
                  <a:gd name="connsiteX81" fmla="*/ 369200 w 4039012"/>
                  <a:gd name="connsiteY81" fmla="*/ 1991820 h 4422855"/>
                  <a:gd name="connsiteX82" fmla="*/ 532162 w 4039012"/>
                  <a:gd name="connsiteY82" fmla="*/ 2009927 h 4422855"/>
                  <a:gd name="connsiteX83" fmla="*/ 450681 w 4039012"/>
                  <a:gd name="connsiteY83" fmla="*/ 2254370 h 4422855"/>
                  <a:gd name="connsiteX84" fmla="*/ 613644 w 4039012"/>
                  <a:gd name="connsiteY84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465485 w 4039012"/>
                  <a:gd name="connsiteY47" fmla="*/ 2643669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402111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44081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24345 w 4039012"/>
                  <a:gd name="connsiteY79" fmla="*/ 195560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1819 w 4039012"/>
                  <a:gd name="connsiteY79" fmla="*/ 1951431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32162 w 4039012"/>
                  <a:gd name="connsiteY81" fmla="*/ 2009927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450681 w 4039012"/>
                  <a:gd name="connsiteY82" fmla="*/ 2254370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0436 w 4039012"/>
                  <a:gd name="connsiteY74" fmla="*/ 2363012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4611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66261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71363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3644 w 4039012"/>
                  <a:gd name="connsiteY0" fmla="*/ 2254370 h 4422855"/>
                  <a:gd name="connsiteX1" fmla="*/ 966729 w 4039012"/>
                  <a:gd name="connsiteY1" fmla="*/ 1874125 h 4422855"/>
                  <a:gd name="connsiteX2" fmla="*/ 2095108 w 4039012"/>
                  <a:gd name="connsiteY2" fmla="*/ 1338339 h 4422855"/>
                  <a:gd name="connsiteX3" fmla="*/ 2989808 w 4039012"/>
                  <a:gd name="connsiteY3" fmla="*/ 213925 h 4422855"/>
                  <a:gd name="connsiteX4" fmla="*/ 2953143 w 4039012"/>
                  <a:gd name="connsiteY4" fmla="*/ 206805 h 4422855"/>
                  <a:gd name="connsiteX5" fmla="*/ 2044091 w 4039012"/>
                  <a:gd name="connsiteY5" fmla="*/ 1204168 h 4422855"/>
                  <a:gd name="connsiteX6" fmla="*/ 1747548 w 4039012"/>
                  <a:gd name="connsiteY6" fmla="*/ 1271700 h 4422855"/>
                  <a:gd name="connsiteX7" fmla="*/ 1763434 w 4039012"/>
                  <a:gd name="connsiteY7" fmla="*/ 1195115 h 4422855"/>
                  <a:gd name="connsiteX8" fmla="*/ 1926396 w 4039012"/>
                  <a:gd name="connsiteY8" fmla="*/ 1131741 h 4422855"/>
                  <a:gd name="connsiteX9" fmla="*/ 1840758 w 4039012"/>
                  <a:gd name="connsiteY9" fmla="*/ 977091 h 4422855"/>
                  <a:gd name="connsiteX10" fmla="*/ 2044091 w 4039012"/>
                  <a:gd name="connsiteY10" fmla="*/ 905404 h 4422855"/>
                  <a:gd name="connsiteX11" fmla="*/ 1920018 w 4039012"/>
                  <a:gd name="connsiteY11" fmla="*/ 796022 h 4422855"/>
                  <a:gd name="connsiteX12" fmla="*/ 1852488 w 4039012"/>
                  <a:gd name="connsiteY12" fmla="*/ 873346 h 4422855"/>
                  <a:gd name="connsiteX13" fmla="*/ 1808701 w 4039012"/>
                  <a:gd name="connsiteY13" fmla="*/ 760549 h 4422855"/>
                  <a:gd name="connsiteX14" fmla="*/ 1881129 w 4039012"/>
                  <a:gd name="connsiteY14" fmla="*/ 642854 h 4422855"/>
                  <a:gd name="connsiteX15" fmla="*/ 1980717 w 4039012"/>
                  <a:gd name="connsiteY15" fmla="*/ 488945 h 4422855"/>
                  <a:gd name="connsiteX16" fmla="*/ 1993186 w 4039012"/>
                  <a:gd name="connsiteY16" fmla="*/ 596845 h 4422855"/>
                  <a:gd name="connsiteX17" fmla="*/ 2152733 w 4039012"/>
                  <a:gd name="connsiteY17" fmla="*/ 362196 h 4422855"/>
                  <a:gd name="connsiteX18" fmla="*/ 2306642 w 4039012"/>
                  <a:gd name="connsiteY18" fmla="*/ 307875 h 4422855"/>
                  <a:gd name="connsiteX19" fmla="*/ 2297588 w 4039012"/>
                  <a:gd name="connsiteY19" fmla="*/ 226394 h 4422855"/>
                  <a:gd name="connsiteX20" fmla="*/ 2655552 w 4039012"/>
                  <a:gd name="connsiteY20" fmla="*/ 130279 h 4422855"/>
                  <a:gd name="connsiteX21" fmla="*/ 2542032 w 4039012"/>
                  <a:gd name="connsiteY21" fmla="*/ 72485 h 4422855"/>
                  <a:gd name="connsiteX22" fmla="*/ 2902765 w 4039012"/>
                  <a:gd name="connsiteY22" fmla="*/ 63432 h 4422855"/>
                  <a:gd name="connsiteX23" fmla="*/ 3094882 w 4039012"/>
                  <a:gd name="connsiteY23" fmla="*/ 72143 h 4422855"/>
                  <a:gd name="connsiteX24" fmla="*/ 3166721 w 4039012"/>
                  <a:gd name="connsiteY24" fmla="*/ 126806 h 4422855"/>
                  <a:gd name="connsiteX25" fmla="*/ 3284416 w 4039012"/>
                  <a:gd name="connsiteY25" fmla="*/ 58 h 4422855"/>
                  <a:gd name="connsiteX26" fmla="*/ 3320630 w 4039012"/>
                  <a:gd name="connsiteY26" fmla="*/ 144913 h 4422855"/>
                  <a:gd name="connsiteX27" fmla="*/ 3293469 w 4039012"/>
                  <a:gd name="connsiteY27" fmla="*/ 197125 h 4422855"/>
                  <a:gd name="connsiteX28" fmla="*/ 3764537 w 4039012"/>
                  <a:gd name="connsiteY28" fmla="*/ 416517 h 4422855"/>
                  <a:gd name="connsiteX29" fmla="*/ 3904949 w 4039012"/>
                  <a:gd name="connsiteY29" fmla="*/ 433883 h 4422855"/>
                  <a:gd name="connsiteX30" fmla="*/ 4026800 w 4039012"/>
                  <a:gd name="connsiteY30" fmla="*/ 688121 h 4422855"/>
                  <a:gd name="connsiteX31" fmla="*/ 3900052 w 4039012"/>
                  <a:gd name="connsiteY31" fmla="*/ 706228 h 4422855"/>
                  <a:gd name="connsiteX32" fmla="*/ 3918158 w 4039012"/>
                  <a:gd name="connsiteY32" fmla="*/ 751495 h 4422855"/>
                  <a:gd name="connsiteX33" fmla="*/ 3631863 w 4039012"/>
                  <a:gd name="connsiteY33" fmla="*/ 695694 h 4422855"/>
                  <a:gd name="connsiteX34" fmla="*/ 3619394 w 4039012"/>
                  <a:gd name="connsiteY34" fmla="*/ 597586 h 4422855"/>
                  <a:gd name="connsiteX35" fmla="*/ 3311576 w 4039012"/>
                  <a:gd name="connsiteY35" fmla="*/ 778656 h 4422855"/>
                  <a:gd name="connsiteX36" fmla="*/ 3105569 w 4039012"/>
                  <a:gd name="connsiteY36" fmla="*/ 484788 h 4422855"/>
                  <a:gd name="connsiteX37" fmla="*/ 3058079 w 4039012"/>
                  <a:gd name="connsiteY37" fmla="*/ 552319 h 4422855"/>
                  <a:gd name="connsiteX38" fmla="*/ 2985652 w 4039012"/>
                  <a:gd name="connsiteY38" fmla="*/ 1240382 h 4422855"/>
                  <a:gd name="connsiteX39" fmla="*/ 3275362 w 4039012"/>
                  <a:gd name="connsiteY39" fmla="*/ 1955606 h 4422855"/>
                  <a:gd name="connsiteX40" fmla="*/ 3768384 w 4039012"/>
                  <a:gd name="connsiteY40" fmla="*/ 1755025 h 4422855"/>
                  <a:gd name="connsiteX41" fmla="*/ 4033373 w 4039012"/>
                  <a:gd name="connsiteY41" fmla="*/ 1776687 h 4422855"/>
                  <a:gd name="connsiteX42" fmla="*/ 3912287 w 4039012"/>
                  <a:gd name="connsiteY42" fmla="*/ 2123241 h 4422855"/>
                  <a:gd name="connsiteX43" fmla="*/ 3854082 w 4039012"/>
                  <a:gd name="connsiteY43" fmla="*/ 2440318 h 4422855"/>
                  <a:gd name="connsiteX44" fmla="*/ 3716045 w 4039012"/>
                  <a:gd name="connsiteY44" fmla="*/ 2570003 h 4422855"/>
                  <a:gd name="connsiteX45" fmla="*/ 3720220 w 4039012"/>
                  <a:gd name="connsiteY45" fmla="*/ 2686912 h 4422855"/>
                  <a:gd name="connsiteX46" fmla="*/ 3582434 w 4039012"/>
                  <a:gd name="connsiteY46" fmla="*/ 2741192 h 4422855"/>
                  <a:gd name="connsiteX47" fmla="*/ 3528115 w 4039012"/>
                  <a:gd name="connsiteY47" fmla="*/ 2631143 h 4422855"/>
                  <a:gd name="connsiteX48" fmla="*/ 3302523 w 4039012"/>
                  <a:gd name="connsiteY48" fmla="*/ 2779471 h 4422855"/>
                  <a:gd name="connsiteX49" fmla="*/ 3275362 w 4039012"/>
                  <a:gd name="connsiteY49" fmla="*/ 2556607 h 4422855"/>
                  <a:gd name="connsiteX50" fmla="*/ 3397936 w 4039012"/>
                  <a:gd name="connsiteY50" fmla="*/ 2535028 h 4422855"/>
                  <a:gd name="connsiteX51" fmla="*/ 3501699 w 4039012"/>
                  <a:gd name="connsiteY51" fmla="*/ 2453547 h 4422855"/>
                  <a:gd name="connsiteX52" fmla="*/ 3492646 w 4039012"/>
                  <a:gd name="connsiteY52" fmla="*/ 2344905 h 4422855"/>
                  <a:gd name="connsiteX53" fmla="*/ 3592234 w 4039012"/>
                  <a:gd name="connsiteY53" fmla="*/ 2272477 h 4422855"/>
                  <a:gd name="connsiteX54" fmla="*/ 3610341 w 4039012"/>
                  <a:gd name="connsiteY54" fmla="*/ 1964660 h 4422855"/>
                  <a:gd name="connsiteX55" fmla="*/ 2940384 w 4039012"/>
                  <a:gd name="connsiteY55" fmla="*/ 2435440 h 4422855"/>
                  <a:gd name="connsiteX56" fmla="*/ 2786475 w 4039012"/>
                  <a:gd name="connsiteY56" fmla="*/ 2009926 h 4422855"/>
                  <a:gd name="connsiteX57" fmla="*/ 2379070 w 4039012"/>
                  <a:gd name="connsiteY57" fmla="*/ 2643669 h 4422855"/>
                  <a:gd name="connsiteX58" fmla="*/ 1528044 w 4039012"/>
                  <a:gd name="connsiteY58" fmla="*/ 2670830 h 4422855"/>
                  <a:gd name="connsiteX59" fmla="*/ 1229279 w 4039012"/>
                  <a:gd name="connsiteY59" fmla="*/ 3223091 h 4422855"/>
                  <a:gd name="connsiteX60" fmla="*/ 686071 w 4039012"/>
                  <a:gd name="connsiteY60" fmla="*/ 3521856 h 4422855"/>
                  <a:gd name="connsiteX61" fmla="*/ 595537 w 4039012"/>
                  <a:gd name="connsiteY61" fmla="*/ 4255186 h 4422855"/>
                  <a:gd name="connsiteX62" fmla="*/ 704178 w 4039012"/>
                  <a:gd name="connsiteY62" fmla="*/ 4409095 h 4422855"/>
                  <a:gd name="connsiteX63" fmla="*/ 342040 w 4039012"/>
                  <a:gd name="connsiteY63" fmla="*/ 4400041 h 4422855"/>
                  <a:gd name="connsiteX64" fmla="*/ 405414 w 4039012"/>
                  <a:gd name="connsiteY64" fmla="*/ 4273293 h 4422855"/>
                  <a:gd name="connsiteX65" fmla="*/ 378254 w 4039012"/>
                  <a:gd name="connsiteY65" fmla="*/ 4101278 h 4422855"/>
                  <a:gd name="connsiteX66" fmla="*/ 450681 w 4039012"/>
                  <a:gd name="connsiteY66" fmla="*/ 3721032 h 4422855"/>
                  <a:gd name="connsiteX67" fmla="*/ 405414 w 4039012"/>
                  <a:gd name="connsiteY67" fmla="*/ 3494695 h 4422855"/>
                  <a:gd name="connsiteX68" fmla="*/ 731339 w 4039012"/>
                  <a:gd name="connsiteY68" fmla="*/ 3250252 h 4422855"/>
                  <a:gd name="connsiteX69" fmla="*/ 667964 w 4039012"/>
                  <a:gd name="connsiteY69" fmla="*/ 2779471 h 4422855"/>
                  <a:gd name="connsiteX70" fmla="*/ 477842 w 4039012"/>
                  <a:gd name="connsiteY70" fmla="*/ 3186877 h 4422855"/>
                  <a:gd name="connsiteX71" fmla="*/ 7061 w 4039012"/>
                  <a:gd name="connsiteY71" fmla="*/ 3313626 h 4422855"/>
                  <a:gd name="connsiteX72" fmla="*/ 61382 w 4039012"/>
                  <a:gd name="connsiteY72" fmla="*/ 2688937 h 4422855"/>
                  <a:gd name="connsiteX73" fmla="*/ 151917 w 4039012"/>
                  <a:gd name="connsiteY73" fmla="*/ 2634616 h 4422855"/>
                  <a:gd name="connsiteX74" fmla="*/ 78787 w 4039012"/>
                  <a:gd name="connsiteY74" fmla="*/ 2367188 h 4422855"/>
                  <a:gd name="connsiteX75" fmla="*/ 233398 w 4039012"/>
                  <a:gd name="connsiteY75" fmla="*/ 2562188 h 4422855"/>
                  <a:gd name="connsiteX76" fmla="*/ 396360 w 4039012"/>
                  <a:gd name="connsiteY76" fmla="*/ 2716097 h 4422855"/>
                  <a:gd name="connsiteX77" fmla="*/ 52329 w 4039012"/>
                  <a:gd name="connsiteY77" fmla="*/ 2245317 h 4422855"/>
                  <a:gd name="connsiteX78" fmla="*/ 151917 w 4039012"/>
                  <a:gd name="connsiteY78" fmla="*/ 2227210 h 4422855"/>
                  <a:gd name="connsiteX79" fmla="*/ 215995 w 4039012"/>
                  <a:gd name="connsiteY79" fmla="*/ 1947256 h 4422855"/>
                  <a:gd name="connsiteX80" fmla="*/ 369200 w 4039012"/>
                  <a:gd name="connsiteY80" fmla="*/ 1991820 h 4422855"/>
                  <a:gd name="connsiteX81" fmla="*/ 540513 w 4039012"/>
                  <a:gd name="connsiteY81" fmla="*/ 2022453 h 4422855"/>
                  <a:gd name="connsiteX82" fmla="*/ 500785 w 4039012"/>
                  <a:gd name="connsiteY82" fmla="*/ 2262721 h 4422855"/>
                  <a:gd name="connsiteX83" fmla="*/ 613644 w 4039012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8278 w 4043646"/>
                  <a:gd name="connsiteY0" fmla="*/ 2254370 h 4422855"/>
                  <a:gd name="connsiteX1" fmla="*/ 971363 w 4043646"/>
                  <a:gd name="connsiteY1" fmla="*/ 1874125 h 4422855"/>
                  <a:gd name="connsiteX2" fmla="*/ 2099742 w 4043646"/>
                  <a:gd name="connsiteY2" fmla="*/ 1338339 h 4422855"/>
                  <a:gd name="connsiteX3" fmla="*/ 2994442 w 4043646"/>
                  <a:gd name="connsiteY3" fmla="*/ 213925 h 4422855"/>
                  <a:gd name="connsiteX4" fmla="*/ 2957777 w 4043646"/>
                  <a:gd name="connsiteY4" fmla="*/ 206805 h 4422855"/>
                  <a:gd name="connsiteX5" fmla="*/ 2048725 w 4043646"/>
                  <a:gd name="connsiteY5" fmla="*/ 1204168 h 4422855"/>
                  <a:gd name="connsiteX6" fmla="*/ 1752182 w 4043646"/>
                  <a:gd name="connsiteY6" fmla="*/ 1271700 h 4422855"/>
                  <a:gd name="connsiteX7" fmla="*/ 1768068 w 4043646"/>
                  <a:gd name="connsiteY7" fmla="*/ 1195115 h 4422855"/>
                  <a:gd name="connsiteX8" fmla="*/ 1931030 w 4043646"/>
                  <a:gd name="connsiteY8" fmla="*/ 1131741 h 4422855"/>
                  <a:gd name="connsiteX9" fmla="*/ 1845392 w 4043646"/>
                  <a:gd name="connsiteY9" fmla="*/ 977091 h 4422855"/>
                  <a:gd name="connsiteX10" fmla="*/ 2048725 w 4043646"/>
                  <a:gd name="connsiteY10" fmla="*/ 905404 h 4422855"/>
                  <a:gd name="connsiteX11" fmla="*/ 1924652 w 4043646"/>
                  <a:gd name="connsiteY11" fmla="*/ 796022 h 4422855"/>
                  <a:gd name="connsiteX12" fmla="*/ 1857122 w 4043646"/>
                  <a:gd name="connsiteY12" fmla="*/ 873346 h 4422855"/>
                  <a:gd name="connsiteX13" fmla="*/ 1813335 w 4043646"/>
                  <a:gd name="connsiteY13" fmla="*/ 760549 h 4422855"/>
                  <a:gd name="connsiteX14" fmla="*/ 1885763 w 4043646"/>
                  <a:gd name="connsiteY14" fmla="*/ 642854 h 4422855"/>
                  <a:gd name="connsiteX15" fmla="*/ 1985351 w 4043646"/>
                  <a:gd name="connsiteY15" fmla="*/ 488945 h 4422855"/>
                  <a:gd name="connsiteX16" fmla="*/ 1997820 w 4043646"/>
                  <a:gd name="connsiteY16" fmla="*/ 596845 h 4422855"/>
                  <a:gd name="connsiteX17" fmla="*/ 2157367 w 4043646"/>
                  <a:gd name="connsiteY17" fmla="*/ 362196 h 4422855"/>
                  <a:gd name="connsiteX18" fmla="*/ 2311276 w 4043646"/>
                  <a:gd name="connsiteY18" fmla="*/ 307875 h 4422855"/>
                  <a:gd name="connsiteX19" fmla="*/ 2302222 w 4043646"/>
                  <a:gd name="connsiteY19" fmla="*/ 226394 h 4422855"/>
                  <a:gd name="connsiteX20" fmla="*/ 2660186 w 4043646"/>
                  <a:gd name="connsiteY20" fmla="*/ 130279 h 4422855"/>
                  <a:gd name="connsiteX21" fmla="*/ 2546666 w 4043646"/>
                  <a:gd name="connsiteY21" fmla="*/ 72485 h 4422855"/>
                  <a:gd name="connsiteX22" fmla="*/ 2907399 w 4043646"/>
                  <a:gd name="connsiteY22" fmla="*/ 63432 h 4422855"/>
                  <a:gd name="connsiteX23" fmla="*/ 3099516 w 4043646"/>
                  <a:gd name="connsiteY23" fmla="*/ 72143 h 4422855"/>
                  <a:gd name="connsiteX24" fmla="*/ 3171355 w 4043646"/>
                  <a:gd name="connsiteY24" fmla="*/ 126806 h 4422855"/>
                  <a:gd name="connsiteX25" fmla="*/ 3289050 w 4043646"/>
                  <a:gd name="connsiteY25" fmla="*/ 58 h 4422855"/>
                  <a:gd name="connsiteX26" fmla="*/ 3325264 w 4043646"/>
                  <a:gd name="connsiteY26" fmla="*/ 144913 h 4422855"/>
                  <a:gd name="connsiteX27" fmla="*/ 3298103 w 4043646"/>
                  <a:gd name="connsiteY27" fmla="*/ 197125 h 4422855"/>
                  <a:gd name="connsiteX28" fmla="*/ 3769171 w 4043646"/>
                  <a:gd name="connsiteY28" fmla="*/ 416517 h 4422855"/>
                  <a:gd name="connsiteX29" fmla="*/ 3909583 w 4043646"/>
                  <a:gd name="connsiteY29" fmla="*/ 433883 h 4422855"/>
                  <a:gd name="connsiteX30" fmla="*/ 4031434 w 4043646"/>
                  <a:gd name="connsiteY30" fmla="*/ 688121 h 4422855"/>
                  <a:gd name="connsiteX31" fmla="*/ 3904686 w 4043646"/>
                  <a:gd name="connsiteY31" fmla="*/ 706228 h 4422855"/>
                  <a:gd name="connsiteX32" fmla="*/ 3922792 w 4043646"/>
                  <a:gd name="connsiteY32" fmla="*/ 751495 h 4422855"/>
                  <a:gd name="connsiteX33" fmla="*/ 3636497 w 4043646"/>
                  <a:gd name="connsiteY33" fmla="*/ 695694 h 4422855"/>
                  <a:gd name="connsiteX34" fmla="*/ 3624028 w 4043646"/>
                  <a:gd name="connsiteY34" fmla="*/ 597586 h 4422855"/>
                  <a:gd name="connsiteX35" fmla="*/ 3316210 w 4043646"/>
                  <a:gd name="connsiteY35" fmla="*/ 778656 h 4422855"/>
                  <a:gd name="connsiteX36" fmla="*/ 3110203 w 4043646"/>
                  <a:gd name="connsiteY36" fmla="*/ 484788 h 4422855"/>
                  <a:gd name="connsiteX37" fmla="*/ 3062713 w 4043646"/>
                  <a:gd name="connsiteY37" fmla="*/ 552319 h 4422855"/>
                  <a:gd name="connsiteX38" fmla="*/ 2990286 w 4043646"/>
                  <a:gd name="connsiteY38" fmla="*/ 1240382 h 4422855"/>
                  <a:gd name="connsiteX39" fmla="*/ 3279996 w 4043646"/>
                  <a:gd name="connsiteY39" fmla="*/ 1955606 h 4422855"/>
                  <a:gd name="connsiteX40" fmla="*/ 3773018 w 4043646"/>
                  <a:gd name="connsiteY40" fmla="*/ 1755025 h 4422855"/>
                  <a:gd name="connsiteX41" fmla="*/ 4038007 w 4043646"/>
                  <a:gd name="connsiteY41" fmla="*/ 1776687 h 4422855"/>
                  <a:gd name="connsiteX42" fmla="*/ 3916921 w 4043646"/>
                  <a:gd name="connsiteY42" fmla="*/ 2123241 h 4422855"/>
                  <a:gd name="connsiteX43" fmla="*/ 3858716 w 4043646"/>
                  <a:gd name="connsiteY43" fmla="*/ 2440318 h 4422855"/>
                  <a:gd name="connsiteX44" fmla="*/ 3720679 w 4043646"/>
                  <a:gd name="connsiteY44" fmla="*/ 2570003 h 4422855"/>
                  <a:gd name="connsiteX45" fmla="*/ 3724854 w 4043646"/>
                  <a:gd name="connsiteY45" fmla="*/ 2686912 h 4422855"/>
                  <a:gd name="connsiteX46" fmla="*/ 3587068 w 4043646"/>
                  <a:gd name="connsiteY46" fmla="*/ 2741192 h 4422855"/>
                  <a:gd name="connsiteX47" fmla="*/ 3532749 w 4043646"/>
                  <a:gd name="connsiteY47" fmla="*/ 2631143 h 4422855"/>
                  <a:gd name="connsiteX48" fmla="*/ 3307157 w 4043646"/>
                  <a:gd name="connsiteY48" fmla="*/ 2779471 h 4422855"/>
                  <a:gd name="connsiteX49" fmla="*/ 3279996 w 4043646"/>
                  <a:gd name="connsiteY49" fmla="*/ 2556607 h 4422855"/>
                  <a:gd name="connsiteX50" fmla="*/ 3402570 w 4043646"/>
                  <a:gd name="connsiteY50" fmla="*/ 2535028 h 4422855"/>
                  <a:gd name="connsiteX51" fmla="*/ 3506333 w 4043646"/>
                  <a:gd name="connsiteY51" fmla="*/ 2453547 h 4422855"/>
                  <a:gd name="connsiteX52" fmla="*/ 3497280 w 4043646"/>
                  <a:gd name="connsiteY52" fmla="*/ 2344905 h 4422855"/>
                  <a:gd name="connsiteX53" fmla="*/ 3596868 w 4043646"/>
                  <a:gd name="connsiteY53" fmla="*/ 2272477 h 4422855"/>
                  <a:gd name="connsiteX54" fmla="*/ 3614975 w 4043646"/>
                  <a:gd name="connsiteY54" fmla="*/ 1964660 h 4422855"/>
                  <a:gd name="connsiteX55" fmla="*/ 2945018 w 4043646"/>
                  <a:gd name="connsiteY55" fmla="*/ 2435440 h 4422855"/>
                  <a:gd name="connsiteX56" fmla="*/ 2791109 w 4043646"/>
                  <a:gd name="connsiteY56" fmla="*/ 2009926 h 4422855"/>
                  <a:gd name="connsiteX57" fmla="*/ 2383704 w 4043646"/>
                  <a:gd name="connsiteY57" fmla="*/ 2643669 h 4422855"/>
                  <a:gd name="connsiteX58" fmla="*/ 1532678 w 4043646"/>
                  <a:gd name="connsiteY58" fmla="*/ 2670830 h 4422855"/>
                  <a:gd name="connsiteX59" fmla="*/ 1233913 w 4043646"/>
                  <a:gd name="connsiteY59" fmla="*/ 3223091 h 4422855"/>
                  <a:gd name="connsiteX60" fmla="*/ 690705 w 4043646"/>
                  <a:gd name="connsiteY60" fmla="*/ 3521856 h 4422855"/>
                  <a:gd name="connsiteX61" fmla="*/ 600171 w 4043646"/>
                  <a:gd name="connsiteY61" fmla="*/ 4255186 h 4422855"/>
                  <a:gd name="connsiteX62" fmla="*/ 708812 w 4043646"/>
                  <a:gd name="connsiteY62" fmla="*/ 4409095 h 4422855"/>
                  <a:gd name="connsiteX63" fmla="*/ 346674 w 4043646"/>
                  <a:gd name="connsiteY63" fmla="*/ 4400041 h 4422855"/>
                  <a:gd name="connsiteX64" fmla="*/ 410048 w 4043646"/>
                  <a:gd name="connsiteY64" fmla="*/ 4273293 h 4422855"/>
                  <a:gd name="connsiteX65" fmla="*/ 382888 w 4043646"/>
                  <a:gd name="connsiteY65" fmla="*/ 4101278 h 4422855"/>
                  <a:gd name="connsiteX66" fmla="*/ 455315 w 4043646"/>
                  <a:gd name="connsiteY66" fmla="*/ 3721032 h 4422855"/>
                  <a:gd name="connsiteX67" fmla="*/ 410048 w 4043646"/>
                  <a:gd name="connsiteY67" fmla="*/ 3494695 h 4422855"/>
                  <a:gd name="connsiteX68" fmla="*/ 735973 w 4043646"/>
                  <a:gd name="connsiteY68" fmla="*/ 3250252 h 4422855"/>
                  <a:gd name="connsiteX69" fmla="*/ 672598 w 4043646"/>
                  <a:gd name="connsiteY69" fmla="*/ 2779471 h 4422855"/>
                  <a:gd name="connsiteX70" fmla="*/ 482476 w 4043646"/>
                  <a:gd name="connsiteY70" fmla="*/ 3186877 h 4422855"/>
                  <a:gd name="connsiteX71" fmla="*/ 11695 w 4043646"/>
                  <a:gd name="connsiteY71" fmla="*/ 3313626 h 4422855"/>
                  <a:gd name="connsiteX72" fmla="*/ 66016 w 4043646"/>
                  <a:gd name="connsiteY72" fmla="*/ 2688937 h 4422855"/>
                  <a:gd name="connsiteX73" fmla="*/ 156551 w 4043646"/>
                  <a:gd name="connsiteY73" fmla="*/ 2634616 h 4422855"/>
                  <a:gd name="connsiteX74" fmla="*/ 13531 w 4043646"/>
                  <a:gd name="connsiteY74" fmla="*/ 2361364 h 4422855"/>
                  <a:gd name="connsiteX75" fmla="*/ 238032 w 4043646"/>
                  <a:gd name="connsiteY75" fmla="*/ 2562188 h 4422855"/>
                  <a:gd name="connsiteX76" fmla="*/ 400994 w 4043646"/>
                  <a:gd name="connsiteY76" fmla="*/ 2716097 h 4422855"/>
                  <a:gd name="connsiteX77" fmla="*/ 56963 w 4043646"/>
                  <a:gd name="connsiteY77" fmla="*/ 2245317 h 4422855"/>
                  <a:gd name="connsiteX78" fmla="*/ 156551 w 4043646"/>
                  <a:gd name="connsiteY78" fmla="*/ 2227210 h 4422855"/>
                  <a:gd name="connsiteX79" fmla="*/ 220629 w 4043646"/>
                  <a:gd name="connsiteY79" fmla="*/ 1947256 h 4422855"/>
                  <a:gd name="connsiteX80" fmla="*/ 373834 w 4043646"/>
                  <a:gd name="connsiteY80" fmla="*/ 1991820 h 4422855"/>
                  <a:gd name="connsiteX81" fmla="*/ 545147 w 4043646"/>
                  <a:gd name="connsiteY81" fmla="*/ 2022453 h 4422855"/>
                  <a:gd name="connsiteX82" fmla="*/ 505419 w 4043646"/>
                  <a:gd name="connsiteY82" fmla="*/ 2262721 h 4422855"/>
                  <a:gd name="connsiteX83" fmla="*/ 618278 w 4043646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45 w 4039013"/>
                  <a:gd name="connsiteY0" fmla="*/ 2254370 h 4422855"/>
                  <a:gd name="connsiteX1" fmla="*/ 966730 w 4039013"/>
                  <a:gd name="connsiteY1" fmla="*/ 1874125 h 4422855"/>
                  <a:gd name="connsiteX2" fmla="*/ 2095109 w 4039013"/>
                  <a:gd name="connsiteY2" fmla="*/ 1338339 h 4422855"/>
                  <a:gd name="connsiteX3" fmla="*/ 2989809 w 4039013"/>
                  <a:gd name="connsiteY3" fmla="*/ 213925 h 4422855"/>
                  <a:gd name="connsiteX4" fmla="*/ 2953144 w 4039013"/>
                  <a:gd name="connsiteY4" fmla="*/ 206805 h 4422855"/>
                  <a:gd name="connsiteX5" fmla="*/ 2044092 w 4039013"/>
                  <a:gd name="connsiteY5" fmla="*/ 1204168 h 4422855"/>
                  <a:gd name="connsiteX6" fmla="*/ 1747549 w 4039013"/>
                  <a:gd name="connsiteY6" fmla="*/ 1271700 h 4422855"/>
                  <a:gd name="connsiteX7" fmla="*/ 1763435 w 4039013"/>
                  <a:gd name="connsiteY7" fmla="*/ 1195115 h 4422855"/>
                  <a:gd name="connsiteX8" fmla="*/ 1926397 w 4039013"/>
                  <a:gd name="connsiteY8" fmla="*/ 1131741 h 4422855"/>
                  <a:gd name="connsiteX9" fmla="*/ 1840759 w 4039013"/>
                  <a:gd name="connsiteY9" fmla="*/ 977091 h 4422855"/>
                  <a:gd name="connsiteX10" fmla="*/ 2044092 w 4039013"/>
                  <a:gd name="connsiteY10" fmla="*/ 905404 h 4422855"/>
                  <a:gd name="connsiteX11" fmla="*/ 1920019 w 4039013"/>
                  <a:gd name="connsiteY11" fmla="*/ 796022 h 4422855"/>
                  <a:gd name="connsiteX12" fmla="*/ 1852489 w 4039013"/>
                  <a:gd name="connsiteY12" fmla="*/ 873346 h 4422855"/>
                  <a:gd name="connsiteX13" fmla="*/ 1808702 w 4039013"/>
                  <a:gd name="connsiteY13" fmla="*/ 760549 h 4422855"/>
                  <a:gd name="connsiteX14" fmla="*/ 1881130 w 4039013"/>
                  <a:gd name="connsiteY14" fmla="*/ 642854 h 4422855"/>
                  <a:gd name="connsiteX15" fmla="*/ 1980718 w 4039013"/>
                  <a:gd name="connsiteY15" fmla="*/ 488945 h 4422855"/>
                  <a:gd name="connsiteX16" fmla="*/ 1993187 w 4039013"/>
                  <a:gd name="connsiteY16" fmla="*/ 596845 h 4422855"/>
                  <a:gd name="connsiteX17" fmla="*/ 2152734 w 4039013"/>
                  <a:gd name="connsiteY17" fmla="*/ 362196 h 4422855"/>
                  <a:gd name="connsiteX18" fmla="*/ 2306643 w 4039013"/>
                  <a:gd name="connsiteY18" fmla="*/ 307875 h 4422855"/>
                  <a:gd name="connsiteX19" fmla="*/ 2297589 w 4039013"/>
                  <a:gd name="connsiteY19" fmla="*/ 226394 h 4422855"/>
                  <a:gd name="connsiteX20" fmla="*/ 2655553 w 4039013"/>
                  <a:gd name="connsiteY20" fmla="*/ 130279 h 4422855"/>
                  <a:gd name="connsiteX21" fmla="*/ 2542033 w 4039013"/>
                  <a:gd name="connsiteY21" fmla="*/ 72485 h 4422855"/>
                  <a:gd name="connsiteX22" fmla="*/ 2902766 w 4039013"/>
                  <a:gd name="connsiteY22" fmla="*/ 63432 h 4422855"/>
                  <a:gd name="connsiteX23" fmla="*/ 3094883 w 4039013"/>
                  <a:gd name="connsiteY23" fmla="*/ 72143 h 4422855"/>
                  <a:gd name="connsiteX24" fmla="*/ 3166722 w 4039013"/>
                  <a:gd name="connsiteY24" fmla="*/ 126806 h 4422855"/>
                  <a:gd name="connsiteX25" fmla="*/ 3284417 w 4039013"/>
                  <a:gd name="connsiteY25" fmla="*/ 58 h 4422855"/>
                  <a:gd name="connsiteX26" fmla="*/ 3320631 w 4039013"/>
                  <a:gd name="connsiteY26" fmla="*/ 144913 h 4422855"/>
                  <a:gd name="connsiteX27" fmla="*/ 3293470 w 4039013"/>
                  <a:gd name="connsiteY27" fmla="*/ 197125 h 4422855"/>
                  <a:gd name="connsiteX28" fmla="*/ 3764538 w 4039013"/>
                  <a:gd name="connsiteY28" fmla="*/ 416517 h 4422855"/>
                  <a:gd name="connsiteX29" fmla="*/ 3904950 w 4039013"/>
                  <a:gd name="connsiteY29" fmla="*/ 433883 h 4422855"/>
                  <a:gd name="connsiteX30" fmla="*/ 4026801 w 4039013"/>
                  <a:gd name="connsiteY30" fmla="*/ 688121 h 4422855"/>
                  <a:gd name="connsiteX31" fmla="*/ 3900053 w 4039013"/>
                  <a:gd name="connsiteY31" fmla="*/ 706228 h 4422855"/>
                  <a:gd name="connsiteX32" fmla="*/ 3918159 w 4039013"/>
                  <a:gd name="connsiteY32" fmla="*/ 751495 h 4422855"/>
                  <a:gd name="connsiteX33" fmla="*/ 3631864 w 4039013"/>
                  <a:gd name="connsiteY33" fmla="*/ 695694 h 4422855"/>
                  <a:gd name="connsiteX34" fmla="*/ 3619395 w 4039013"/>
                  <a:gd name="connsiteY34" fmla="*/ 597586 h 4422855"/>
                  <a:gd name="connsiteX35" fmla="*/ 3311577 w 4039013"/>
                  <a:gd name="connsiteY35" fmla="*/ 778656 h 4422855"/>
                  <a:gd name="connsiteX36" fmla="*/ 3105570 w 4039013"/>
                  <a:gd name="connsiteY36" fmla="*/ 484788 h 4422855"/>
                  <a:gd name="connsiteX37" fmla="*/ 3058080 w 4039013"/>
                  <a:gd name="connsiteY37" fmla="*/ 552319 h 4422855"/>
                  <a:gd name="connsiteX38" fmla="*/ 2985653 w 4039013"/>
                  <a:gd name="connsiteY38" fmla="*/ 1240382 h 4422855"/>
                  <a:gd name="connsiteX39" fmla="*/ 3275363 w 4039013"/>
                  <a:gd name="connsiteY39" fmla="*/ 1955606 h 4422855"/>
                  <a:gd name="connsiteX40" fmla="*/ 3768385 w 4039013"/>
                  <a:gd name="connsiteY40" fmla="*/ 1755025 h 4422855"/>
                  <a:gd name="connsiteX41" fmla="*/ 4033374 w 4039013"/>
                  <a:gd name="connsiteY41" fmla="*/ 1776687 h 4422855"/>
                  <a:gd name="connsiteX42" fmla="*/ 3912288 w 4039013"/>
                  <a:gd name="connsiteY42" fmla="*/ 2123241 h 4422855"/>
                  <a:gd name="connsiteX43" fmla="*/ 3854083 w 4039013"/>
                  <a:gd name="connsiteY43" fmla="*/ 2440318 h 4422855"/>
                  <a:gd name="connsiteX44" fmla="*/ 3716046 w 4039013"/>
                  <a:gd name="connsiteY44" fmla="*/ 2570003 h 4422855"/>
                  <a:gd name="connsiteX45" fmla="*/ 3720221 w 4039013"/>
                  <a:gd name="connsiteY45" fmla="*/ 2686912 h 4422855"/>
                  <a:gd name="connsiteX46" fmla="*/ 3582435 w 4039013"/>
                  <a:gd name="connsiteY46" fmla="*/ 2741192 h 4422855"/>
                  <a:gd name="connsiteX47" fmla="*/ 3528116 w 4039013"/>
                  <a:gd name="connsiteY47" fmla="*/ 2631143 h 4422855"/>
                  <a:gd name="connsiteX48" fmla="*/ 3302524 w 4039013"/>
                  <a:gd name="connsiteY48" fmla="*/ 2779471 h 4422855"/>
                  <a:gd name="connsiteX49" fmla="*/ 3275363 w 4039013"/>
                  <a:gd name="connsiteY49" fmla="*/ 2556607 h 4422855"/>
                  <a:gd name="connsiteX50" fmla="*/ 3397937 w 4039013"/>
                  <a:gd name="connsiteY50" fmla="*/ 2535028 h 4422855"/>
                  <a:gd name="connsiteX51" fmla="*/ 3501700 w 4039013"/>
                  <a:gd name="connsiteY51" fmla="*/ 2453547 h 4422855"/>
                  <a:gd name="connsiteX52" fmla="*/ 3492647 w 4039013"/>
                  <a:gd name="connsiteY52" fmla="*/ 2344905 h 4422855"/>
                  <a:gd name="connsiteX53" fmla="*/ 3592235 w 4039013"/>
                  <a:gd name="connsiteY53" fmla="*/ 2272477 h 4422855"/>
                  <a:gd name="connsiteX54" fmla="*/ 3610342 w 4039013"/>
                  <a:gd name="connsiteY54" fmla="*/ 1964660 h 4422855"/>
                  <a:gd name="connsiteX55" fmla="*/ 2940385 w 4039013"/>
                  <a:gd name="connsiteY55" fmla="*/ 2435440 h 4422855"/>
                  <a:gd name="connsiteX56" fmla="*/ 2786476 w 4039013"/>
                  <a:gd name="connsiteY56" fmla="*/ 2009926 h 4422855"/>
                  <a:gd name="connsiteX57" fmla="*/ 2379071 w 4039013"/>
                  <a:gd name="connsiteY57" fmla="*/ 2643669 h 4422855"/>
                  <a:gd name="connsiteX58" fmla="*/ 1528045 w 4039013"/>
                  <a:gd name="connsiteY58" fmla="*/ 2670830 h 4422855"/>
                  <a:gd name="connsiteX59" fmla="*/ 1229280 w 4039013"/>
                  <a:gd name="connsiteY59" fmla="*/ 3223091 h 4422855"/>
                  <a:gd name="connsiteX60" fmla="*/ 686072 w 4039013"/>
                  <a:gd name="connsiteY60" fmla="*/ 3521856 h 4422855"/>
                  <a:gd name="connsiteX61" fmla="*/ 595538 w 4039013"/>
                  <a:gd name="connsiteY61" fmla="*/ 4255186 h 4422855"/>
                  <a:gd name="connsiteX62" fmla="*/ 704179 w 4039013"/>
                  <a:gd name="connsiteY62" fmla="*/ 4409095 h 4422855"/>
                  <a:gd name="connsiteX63" fmla="*/ 342041 w 4039013"/>
                  <a:gd name="connsiteY63" fmla="*/ 4400041 h 4422855"/>
                  <a:gd name="connsiteX64" fmla="*/ 405415 w 4039013"/>
                  <a:gd name="connsiteY64" fmla="*/ 4273293 h 4422855"/>
                  <a:gd name="connsiteX65" fmla="*/ 378255 w 4039013"/>
                  <a:gd name="connsiteY65" fmla="*/ 4101278 h 4422855"/>
                  <a:gd name="connsiteX66" fmla="*/ 450682 w 4039013"/>
                  <a:gd name="connsiteY66" fmla="*/ 3721032 h 4422855"/>
                  <a:gd name="connsiteX67" fmla="*/ 405415 w 4039013"/>
                  <a:gd name="connsiteY67" fmla="*/ 3494695 h 4422855"/>
                  <a:gd name="connsiteX68" fmla="*/ 731340 w 4039013"/>
                  <a:gd name="connsiteY68" fmla="*/ 3250252 h 4422855"/>
                  <a:gd name="connsiteX69" fmla="*/ 667965 w 4039013"/>
                  <a:gd name="connsiteY69" fmla="*/ 2779471 h 4422855"/>
                  <a:gd name="connsiteX70" fmla="*/ 477843 w 4039013"/>
                  <a:gd name="connsiteY70" fmla="*/ 3186877 h 4422855"/>
                  <a:gd name="connsiteX71" fmla="*/ 7062 w 4039013"/>
                  <a:gd name="connsiteY71" fmla="*/ 3313626 h 4422855"/>
                  <a:gd name="connsiteX72" fmla="*/ 61383 w 4039013"/>
                  <a:gd name="connsiteY72" fmla="*/ 2688937 h 4422855"/>
                  <a:gd name="connsiteX73" fmla="*/ 151918 w 4039013"/>
                  <a:gd name="connsiteY73" fmla="*/ 2634616 h 4422855"/>
                  <a:gd name="connsiteX74" fmla="*/ 67140 w 4039013"/>
                  <a:gd name="connsiteY74" fmla="*/ 2373013 h 4422855"/>
                  <a:gd name="connsiteX75" fmla="*/ 233399 w 4039013"/>
                  <a:gd name="connsiteY75" fmla="*/ 2562188 h 4422855"/>
                  <a:gd name="connsiteX76" fmla="*/ 396361 w 4039013"/>
                  <a:gd name="connsiteY76" fmla="*/ 2716097 h 4422855"/>
                  <a:gd name="connsiteX77" fmla="*/ 52330 w 4039013"/>
                  <a:gd name="connsiteY77" fmla="*/ 2245317 h 4422855"/>
                  <a:gd name="connsiteX78" fmla="*/ 151918 w 4039013"/>
                  <a:gd name="connsiteY78" fmla="*/ 2227210 h 4422855"/>
                  <a:gd name="connsiteX79" fmla="*/ 215996 w 4039013"/>
                  <a:gd name="connsiteY79" fmla="*/ 1947256 h 4422855"/>
                  <a:gd name="connsiteX80" fmla="*/ 369201 w 4039013"/>
                  <a:gd name="connsiteY80" fmla="*/ 1991820 h 4422855"/>
                  <a:gd name="connsiteX81" fmla="*/ 540514 w 4039013"/>
                  <a:gd name="connsiteY81" fmla="*/ 2022453 h 4422855"/>
                  <a:gd name="connsiteX82" fmla="*/ 500786 w 4039013"/>
                  <a:gd name="connsiteY82" fmla="*/ 2262721 h 4422855"/>
                  <a:gd name="connsiteX83" fmla="*/ 613645 w 4039013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229324 w 4039057"/>
                  <a:gd name="connsiteY59" fmla="*/ 3223091 h 4422855"/>
                  <a:gd name="connsiteX60" fmla="*/ 686116 w 4039057"/>
                  <a:gd name="connsiteY60" fmla="*/ 3521856 h 4422855"/>
                  <a:gd name="connsiteX61" fmla="*/ 595582 w 4039057"/>
                  <a:gd name="connsiteY61" fmla="*/ 4255186 h 4422855"/>
                  <a:gd name="connsiteX62" fmla="*/ 704223 w 4039057"/>
                  <a:gd name="connsiteY62" fmla="*/ 4409095 h 4422855"/>
                  <a:gd name="connsiteX63" fmla="*/ 342085 w 4039057"/>
                  <a:gd name="connsiteY63" fmla="*/ 4400041 h 4422855"/>
                  <a:gd name="connsiteX64" fmla="*/ 405459 w 4039057"/>
                  <a:gd name="connsiteY64" fmla="*/ 4273293 h 4422855"/>
                  <a:gd name="connsiteX65" fmla="*/ 378299 w 4039057"/>
                  <a:gd name="connsiteY65" fmla="*/ 4101278 h 4422855"/>
                  <a:gd name="connsiteX66" fmla="*/ 450726 w 4039057"/>
                  <a:gd name="connsiteY66" fmla="*/ 3721032 h 4422855"/>
                  <a:gd name="connsiteX67" fmla="*/ 405459 w 4039057"/>
                  <a:gd name="connsiteY67" fmla="*/ 3494695 h 4422855"/>
                  <a:gd name="connsiteX68" fmla="*/ 731384 w 4039057"/>
                  <a:gd name="connsiteY68" fmla="*/ 3250252 h 4422855"/>
                  <a:gd name="connsiteX69" fmla="*/ 668009 w 4039057"/>
                  <a:gd name="connsiteY69" fmla="*/ 2779471 h 4422855"/>
                  <a:gd name="connsiteX70" fmla="*/ 477887 w 4039057"/>
                  <a:gd name="connsiteY70" fmla="*/ 3186877 h 4422855"/>
                  <a:gd name="connsiteX71" fmla="*/ 7106 w 4039057"/>
                  <a:gd name="connsiteY71" fmla="*/ 3313626 h 4422855"/>
                  <a:gd name="connsiteX72" fmla="*/ 58515 w 4039057"/>
                  <a:gd name="connsiteY72" fmla="*/ 2706410 h 4422855"/>
                  <a:gd name="connsiteX73" fmla="*/ 151962 w 4039057"/>
                  <a:gd name="connsiteY73" fmla="*/ 2634616 h 4422855"/>
                  <a:gd name="connsiteX74" fmla="*/ 67184 w 4039057"/>
                  <a:gd name="connsiteY74" fmla="*/ 2373013 h 4422855"/>
                  <a:gd name="connsiteX75" fmla="*/ 233443 w 4039057"/>
                  <a:gd name="connsiteY75" fmla="*/ 2562188 h 4422855"/>
                  <a:gd name="connsiteX76" fmla="*/ 396405 w 4039057"/>
                  <a:gd name="connsiteY76" fmla="*/ 2716097 h 4422855"/>
                  <a:gd name="connsiteX77" fmla="*/ 52374 w 4039057"/>
                  <a:gd name="connsiteY77" fmla="*/ 2245317 h 4422855"/>
                  <a:gd name="connsiteX78" fmla="*/ 151962 w 4039057"/>
                  <a:gd name="connsiteY78" fmla="*/ 2227210 h 4422855"/>
                  <a:gd name="connsiteX79" fmla="*/ 216040 w 4039057"/>
                  <a:gd name="connsiteY79" fmla="*/ 1947256 h 4422855"/>
                  <a:gd name="connsiteX80" fmla="*/ 369245 w 4039057"/>
                  <a:gd name="connsiteY80" fmla="*/ 1991820 h 4422855"/>
                  <a:gd name="connsiteX81" fmla="*/ 540558 w 4039057"/>
                  <a:gd name="connsiteY81" fmla="*/ 2022453 h 4422855"/>
                  <a:gd name="connsiteX82" fmla="*/ 500830 w 4039057"/>
                  <a:gd name="connsiteY82" fmla="*/ 2262721 h 4422855"/>
                  <a:gd name="connsiteX83" fmla="*/ 613689 w 4039057"/>
                  <a:gd name="connsiteY83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69729 w 4039057"/>
                  <a:gd name="connsiteY59" fmla="*/ 2846134 h 4422855"/>
                  <a:gd name="connsiteX60" fmla="*/ 1229324 w 4039057"/>
                  <a:gd name="connsiteY60" fmla="*/ 3223091 h 4422855"/>
                  <a:gd name="connsiteX61" fmla="*/ 686116 w 4039057"/>
                  <a:gd name="connsiteY61" fmla="*/ 3521856 h 4422855"/>
                  <a:gd name="connsiteX62" fmla="*/ 595582 w 4039057"/>
                  <a:gd name="connsiteY62" fmla="*/ 4255186 h 4422855"/>
                  <a:gd name="connsiteX63" fmla="*/ 704223 w 4039057"/>
                  <a:gd name="connsiteY63" fmla="*/ 4409095 h 4422855"/>
                  <a:gd name="connsiteX64" fmla="*/ 342085 w 4039057"/>
                  <a:gd name="connsiteY64" fmla="*/ 4400041 h 4422855"/>
                  <a:gd name="connsiteX65" fmla="*/ 405459 w 4039057"/>
                  <a:gd name="connsiteY65" fmla="*/ 4273293 h 4422855"/>
                  <a:gd name="connsiteX66" fmla="*/ 378299 w 4039057"/>
                  <a:gd name="connsiteY66" fmla="*/ 4101278 h 4422855"/>
                  <a:gd name="connsiteX67" fmla="*/ 450726 w 4039057"/>
                  <a:gd name="connsiteY67" fmla="*/ 3721032 h 4422855"/>
                  <a:gd name="connsiteX68" fmla="*/ 405459 w 4039057"/>
                  <a:gd name="connsiteY68" fmla="*/ 3494695 h 4422855"/>
                  <a:gd name="connsiteX69" fmla="*/ 731384 w 4039057"/>
                  <a:gd name="connsiteY69" fmla="*/ 3250252 h 4422855"/>
                  <a:gd name="connsiteX70" fmla="*/ 668009 w 4039057"/>
                  <a:gd name="connsiteY70" fmla="*/ 2779471 h 4422855"/>
                  <a:gd name="connsiteX71" fmla="*/ 477887 w 4039057"/>
                  <a:gd name="connsiteY71" fmla="*/ 3186877 h 4422855"/>
                  <a:gd name="connsiteX72" fmla="*/ 7106 w 4039057"/>
                  <a:gd name="connsiteY72" fmla="*/ 3313626 h 4422855"/>
                  <a:gd name="connsiteX73" fmla="*/ 58515 w 4039057"/>
                  <a:gd name="connsiteY73" fmla="*/ 2706410 h 4422855"/>
                  <a:gd name="connsiteX74" fmla="*/ 151962 w 4039057"/>
                  <a:gd name="connsiteY74" fmla="*/ 2634616 h 4422855"/>
                  <a:gd name="connsiteX75" fmla="*/ 67184 w 4039057"/>
                  <a:gd name="connsiteY75" fmla="*/ 2373013 h 4422855"/>
                  <a:gd name="connsiteX76" fmla="*/ 233443 w 4039057"/>
                  <a:gd name="connsiteY76" fmla="*/ 2562188 h 4422855"/>
                  <a:gd name="connsiteX77" fmla="*/ 396405 w 4039057"/>
                  <a:gd name="connsiteY77" fmla="*/ 2716097 h 4422855"/>
                  <a:gd name="connsiteX78" fmla="*/ 52374 w 4039057"/>
                  <a:gd name="connsiteY78" fmla="*/ 2245317 h 4422855"/>
                  <a:gd name="connsiteX79" fmla="*/ 151962 w 4039057"/>
                  <a:gd name="connsiteY79" fmla="*/ 2227210 h 4422855"/>
                  <a:gd name="connsiteX80" fmla="*/ 216040 w 4039057"/>
                  <a:gd name="connsiteY80" fmla="*/ 1947256 h 4422855"/>
                  <a:gd name="connsiteX81" fmla="*/ 369245 w 4039057"/>
                  <a:gd name="connsiteY81" fmla="*/ 1991820 h 4422855"/>
                  <a:gd name="connsiteX82" fmla="*/ 540558 w 4039057"/>
                  <a:gd name="connsiteY82" fmla="*/ 2022453 h 4422855"/>
                  <a:gd name="connsiteX83" fmla="*/ 500830 w 4039057"/>
                  <a:gd name="connsiteY83" fmla="*/ 2262721 h 4422855"/>
                  <a:gd name="connsiteX84" fmla="*/ 613689 w 4039057"/>
                  <a:gd name="connsiteY84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469729 w 4039057"/>
                  <a:gd name="connsiteY60" fmla="*/ 2846134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1872 w 4039057"/>
                  <a:gd name="connsiteY59" fmla="*/ 2750034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229324 w 4039057"/>
                  <a:gd name="connsiteY61" fmla="*/ 3223091 h 4422855"/>
                  <a:gd name="connsiteX62" fmla="*/ 686116 w 4039057"/>
                  <a:gd name="connsiteY62" fmla="*/ 3521856 h 4422855"/>
                  <a:gd name="connsiteX63" fmla="*/ 595582 w 4039057"/>
                  <a:gd name="connsiteY63" fmla="*/ 4255186 h 4422855"/>
                  <a:gd name="connsiteX64" fmla="*/ 704223 w 4039057"/>
                  <a:gd name="connsiteY64" fmla="*/ 4409095 h 4422855"/>
                  <a:gd name="connsiteX65" fmla="*/ 342085 w 4039057"/>
                  <a:gd name="connsiteY65" fmla="*/ 4400041 h 4422855"/>
                  <a:gd name="connsiteX66" fmla="*/ 405459 w 4039057"/>
                  <a:gd name="connsiteY66" fmla="*/ 4273293 h 4422855"/>
                  <a:gd name="connsiteX67" fmla="*/ 378299 w 4039057"/>
                  <a:gd name="connsiteY67" fmla="*/ 4101278 h 4422855"/>
                  <a:gd name="connsiteX68" fmla="*/ 450726 w 4039057"/>
                  <a:gd name="connsiteY68" fmla="*/ 3721032 h 4422855"/>
                  <a:gd name="connsiteX69" fmla="*/ 405459 w 4039057"/>
                  <a:gd name="connsiteY69" fmla="*/ 3494695 h 4422855"/>
                  <a:gd name="connsiteX70" fmla="*/ 731384 w 4039057"/>
                  <a:gd name="connsiteY70" fmla="*/ 3250252 h 4422855"/>
                  <a:gd name="connsiteX71" fmla="*/ 668009 w 4039057"/>
                  <a:gd name="connsiteY71" fmla="*/ 2779471 h 4422855"/>
                  <a:gd name="connsiteX72" fmla="*/ 477887 w 4039057"/>
                  <a:gd name="connsiteY72" fmla="*/ 3186877 h 4422855"/>
                  <a:gd name="connsiteX73" fmla="*/ 7106 w 4039057"/>
                  <a:gd name="connsiteY73" fmla="*/ 3313626 h 4422855"/>
                  <a:gd name="connsiteX74" fmla="*/ 58515 w 4039057"/>
                  <a:gd name="connsiteY74" fmla="*/ 2706410 h 4422855"/>
                  <a:gd name="connsiteX75" fmla="*/ 151962 w 4039057"/>
                  <a:gd name="connsiteY75" fmla="*/ 2634616 h 4422855"/>
                  <a:gd name="connsiteX76" fmla="*/ 67184 w 4039057"/>
                  <a:gd name="connsiteY76" fmla="*/ 2373013 h 4422855"/>
                  <a:gd name="connsiteX77" fmla="*/ 233443 w 4039057"/>
                  <a:gd name="connsiteY77" fmla="*/ 2562188 h 4422855"/>
                  <a:gd name="connsiteX78" fmla="*/ 396405 w 4039057"/>
                  <a:gd name="connsiteY78" fmla="*/ 2716097 h 4422855"/>
                  <a:gd name="connsiteX79" fmla="*/ 52374 w 4039057"/>
                  <a:gd name="connsiteY79" fmla="*/ 2245317 h 4422855"/>
                  <a:gd name="connsiteX80" fmla="*/ 151962 w 4039057"/>
                  <a:gd name="connsiteY80" fmla="*/ 2227210 h 4422855"/>
                  <a:gd name="connsiteX81" fmla="*/ 216040 w 4039057"/>
                  <a:gd name="connsiteY81" fmla="*/ 1947256 h 4422855"/>
                  <a:gd name="connsiteX82" fmla="*/ 369245 w 4039057"/>
                  <a:gd name="connsiteY82" fmla="*/ 1991820 h 4422855"/>
                  <a:gd name="connsiteX83" fmla="*/ 540558 w 4039057"/>
                  <a:gd name="connsiteY83" fmla="*/ 2022453 h 4422855"/>
                  <a:gd name="connsiteX84" fmla="*/ 500830 w 4039057"/>
                  <a:gd name="connsiteY84" fmla="*/ 2262721 h 4422855"/>
                  <a:gd name="connsiteX85" fmla="*/ 613689 w 4039057"/>
                  <a:gd name="connsiteY85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0664 w 4039057"/>
                  <a:gd name="connsiteY60" fmla="*/ 2782068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61928 w 4039057"/>
                  <a:gd name="connsiteY60" fmla="*/ 2776244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2855"/>
                  <a:gd name="connsiteX1" fmla="*/ 966774 w 4039057"/>
                  <a:gd name="connsiteY1" fmla="*/ 1874125 h 4422855"/>
                  <a:gd name="connsiteX2" fmla="*/ 2095153 w 4039057"/>
                  <a:gd name="connsiteY2" fmla="*/ 1338339 h 4422855"/>
                  <a:gd name="connsiteX3" fmla="*/ 2989853 w 4039057"/>
                  <a:gd name="connsiteY3" fmla="*/ 213925 h 4422855"/>
                  <a:gd name="connsiteX4" fmla="*/ 2953188 w 4039057"/>
                  <a:gd name="connsiteY4" fmla="*/ 206805 h 4422855"/>
                  <a:gd name="connsiteX5" fmla="*/ 2044136 w 4039057"/>
                  <a:gd name="connsiteY5" fmla="*/ 1204168 h 4422855"/>
                  <a:gd name="connsiteX6" fmla="*/ 1747593 w 4039057"/>
                  <a:gd name="connsiteY6" fmla="*/ 1271700 h 4422855"/>
                  <a:gd name="connsiteX7" fmla="*/ 1763479 w 4039057"/>
                  <a:gd name="connsiteY7" fmla="*/ 1195115 h 4422855"/>
                  <a:gd name="connsiteX8" fmla="*/ 1926441 w 4039057"/>
                  <a:gd name="connsiteY8" fmla="*/ 1131741 h 4422855"/>
                  <a:gd name="connsiteX9" fmla="*/ 1840803 w 4039057"/>
                  <a:gd name="connsiteY9" fmla="*/ 977091 h 4422855"/>
                  <a:gd name="connsiteX10" fmla="*/ 2044136 w 4039057"/>
                  <a:gd name="connsiteY10" fmla="*/ 905404 h 4422855"/>
                  <a:gd name="connsiteX11" fmla="*/ 1920063 w 4039057"/>
                  <a:gd name="connsiteY11" fmla="*/ 796022 h 4422855"/>
                  <a:gd name="connsiteX12" fmla="*/ 1852533 w 4039057"/>
                  <a:gd name="connsiteY12" fmla="*/ 873346 h 4422855"/>
                  <a:gd name="connsiteX13" fmla="*/ 1808746 w 4039057"/>
                  <a:gd name="connsiteY13" fmla="*/ 760549 h 4422855"/>
                  <a:gd name="connsiteX14" fmla="*/ 1881174 w 4039057"/>
                  <a:gd name="connsiteY14" fmla="*/ 642854 h 4422855"/>
                  <a:gd name="connsiteX15" fmla="*/ 1980762 w 4039057"/>
                  <a:gd name="connsiteY15" fmla="*/ 488945 h 4422855"/>
                  <a:gd name="connsiteX16" fmla="*/ 1993231 w 4039057"/>
                  <a:gd name="connsiteY16" fmla="*/ 596845 h 4422855"/>
                  <a:gd name="connsiteX17" fmla="*/ 2152778 w 4039057"/>
                  <a:gd name="connsiteY17" fmla="*/ 362196 h 4422855"/>
                  <a:gd name="connsiteX18" fmla="*/ 2306687 w 4039057"/>
                  <a:gd name="connsiteY18" fmla="*/ 307875 h 4422855"/>
                  <a:gd name="connsiteX19" fmla="*/ 2297633 w 4039057"/>
                  <a:gd name="connsiteY19" fmla="*/ 226394 h 4422855"/>
                  <a:gd name="connsiteX20" fmla="*/ 2655597 w 4039057"/>
                  <a:gd name="connsiteY20" fmla="*/ 130279 h 4422855"/>
                  <a:gd name="connsiteX21" fmla="*/ 2542077 w 4039057"/>
                  <a:gd name="connsiteY21" fmla="*/ 72485 h 4422855"/>
                  <a:gd name="connsiteX22" fmla="*/ 2902810 w 4039057"/>
                  <a:gd name="connsiteY22" fmla="*/ 63432 h 4422855"/>
                  <a:gd name="connsiteX23" fmla="*/ 3094927 w 4039057"/>
                  <a:gd name="connsiteY23" fmla="*/ 72143 h 4422855"/>
                  <a:gd name="connsiteX24" fmla="*/ 3166766 w 4039057"/>
                  <a:gd name="connsiteY24" fmla="*/ 126806 h 4422855"/>
                  <a:gd name="connsiteX25" fmla="*/ 3284461 w 4039057"/>
                  <a:gd name="connsiteY25" fmla="*/ 58 h 4422855"/>
                  <a:gd name="connsiteX26" fmla="*/ 3320675 w 4039057"/>
                  <a:gd name="connsiteY26" fmla="*/ 144913 h 4422855"/>
                  <a:gd name="connsiteX27" fmla="*/ 3293514 w 4039057"/>
                  <a:gd name="connsiteY27" fmla="*/ 197125 h 4422855"/>
                  <a:gd name="connsiteX28" fmla="*/ 3764582 w 4039057"/>
                  <a:gd name="connsiteY28" fmla="*/ 416517 h 4422855"/>
                  <a:gd name="connsiteX29" fmla="*/ 3904994 w 4039057"/>
                  <a:gd name="connsiteY29" fmla="*/ 433883 h 4422855"/>
                  <a:gd name="connsiteX30" fmla="*/ 4026845 w 4039057"/>
                  <a:gd name="connsiteY30" fmla="*/ 688121 h 4422855"/>
                  <a:gd name="connsiteX31" fmla="*/ 3900097 w 4039057"/>
                  <a:gd name="connsiteY31" fmla="*/ 706228 h 4422855"/>
                  <a:gd name="connsiteX32" fmla="*/ 3918203 w 4039057"/>
                  <a:gd name="connsiteY32" fmla="*/ 751495 h 4422855"/>
                  <a:gd name="connsiteX33" fmla="*/ 3631908 w 4039057"/>
                  <a:gd name="connsiteY33" fmla="*/ 695694 h 4422855"/>
                  <a:gd name="connsiteX34" fmla="*/ 3619439 w 4039057"/>
                  <a:gd name="connsiteY34" fmla="*/ 597586 h 4422855"/>
                  <a:gd name="connsiteX35" fmla="*/ 3311621 w 4039057"/>
                  <a:gd name="connsiteY35" fmla="*/ 778656 h 4422855"/>
                  <a:gd name="connsiteX36" fmla="*/ 3105614 w 4039057"/>
                  <a:gd name="connsiteY36" fmla="*/ 484788 h 4422855"/>
                  <a:gd name="connsiteX37" fmla="*/ 3058124 w 4039057"/>
                  <a:gd name="connsiteY37" fmla="*/ 552319 h 4422855"/>
                  <a:gd name="connsiteX38" fmla="*/ 2985697 w 4039057"/>
                  <a:gd name="connsiteY38" fmla="*/ 1240382 h 4422855"/>
                  <a:gd name="connsiteX39" fmla="*/ 3275407 w 4039057"/>
                  <a:gd name="connsiteY39" fmla="*/ 1955606 h 4422855"/>
                  <a:gd name="connsiteX40" fmla="*/ 3768429 w 4039057"/>
                  <a:gd name="connsiteY40" fmla="*/ 1755025 h 4422855"/>
                  <a:gd name="connsiteX41" fmla="*/ 4033418 w 4039057"/>
                  <a:gd name="connsiteY41" fmla="*/ 1776687 h 4422855"/>
                  <a:gd name="connsiteX42" fmla="*/ 3912332 w 4039057"/>
                  <a:gd name="connsiteY42" fmla="*/ 2123241 h 4422855"/>
                  <a:gd name="connsiteX43" fmla="*/ 3854127 w 4039057"/>
                  <a:gd name="connsiteY43" fmla="*/ 2440318 h 4422855"/>
                  <a:gd name="connsiteX44" fmla="*/ 3716090 w 4039057"/>
                  <a:gd name="connsiteY44" fmla="*/ 2570003 h 4422855"/>
                  <a:gd name="connsiteX45" fmla="*/ 3720265 w 4039057"/>
                  <a:gd name="connsiteY45" fmla="*/ 2686912 h 4422855"/>
                  <a:gd name="connsiteX46" fmla="*/ 3582479 w 4039057"/>
                  <a:gd name="connsiteY46" fmla="*/ 2741192 h 4422855"/>
                  <a:gd name="connsiteX47" fmla="*/ 3528160 w 4039057"/>
                  <a:gd name="connsiteY47" fmla="*/ 2631143 h 4422855"/>
                  <a:gd name="connsiteX48" fmla="*/ 3302568 w 4039057"/>
                  <a:gd name="connsiteY48" fmla="*/ 2779471 h 4422855"/>
                  <a:gd name="connsiteX49" fmla="*/ 3275407 w 4039057"/>
                  <a:gd name="connsiteY49" fmla="*/ 2556607 h 4422855"/>
                  <a:gd name="connsiteX50" fmla="*/ 3397981 w 4039057"/>
                  <a:gd name="connsiteY50" fmla="*/ 2535028 h 4422855"/>
                  <a:gd name="connsiteX51" fmla="*/ 3501744 w 4039057"/>
                  <a:gd name="connsiteY51" fmla="*/ 2453547 h 4422855"/>
                  <a:gd name="connsiteX52" fmla="*/ 3492691 w 4039057"/>
                  <a:gd name="connsiteY52" fmla="*/ 2344905 h 4422855"/>
                  <a:gd name="connsiteX53" fmla="*/ 3592279 w 4039057"/>
                  <a:gd name="connsiteY53" fmla="*/ 2272477 h 4422855"/>
                  <a:gd name="connsiteX54" fmla="*/ 3610386 w 4039057"/>
                  <a:gd name="connsiteY54" fmla="*/ 1964660 h 4422855"/>
                  <a:gd name="connsiteX55" fmla="*/ 2940429 w 4039057"/>
                  <a:gd name="connsiteY55" fmla="*/ 2435440 h 4422855"/>
                  <a:gd name="connsiteX56" fmla="*/ 2786520 w 4039057"/>
                  <a:gd name="connsiteY56" fmla="*/ 2009926 h 4422855"/>
                  <a:gd name="connsiteX57" fmla="*/ 2379115 w 4039057"/>
                  <a:gd name="connsiteY57" fmla="*/ 2643669 h 4422855"/>
                  <a:gd name="connsiteX58" fmla="*/ 1528089 w 4039057"/>
                  <a:gd name="connsiteY58" fmla="*/ 2670830 h 4422855"/>
                  <a:gd name="connsiteX59" fmla="*/ 1434784 w 4039057"/>
                  <a:gd name="connsiteY59" fmla="*/ 2764595 h 4422855"/>
                  <a:gd name="connsiteX60" fmla="*/ 1679400 w 4039057"/>
                  <a:gd name="connsiteY60" fmla="*/ 2744211 h 4422855"/>
                  <a:gd name="connsiteX61" fmla="*/ 1478466 w 4039057"/>
                  <a:gd name="connsiteY61" fmla="*/ 3248004 h 4422855"/>
                  <a:gd name="connsiteX62" fmla="*/ 1229324 w 4039057"/>
                  <a:gd name="connsiteY62" fmla="*/ 3223091 h 4422855"/>
                  <a:gd name="connsiteX63" fmla="*/ 686116 w 4039057"/>
                  <a:gd name="connsiteY63" fmla="*/ 3521856 h 4422855"/>
                  <a:gd name="connsiteX64" fmla="*/ 595582 w 4039057"/>
                  <a:gd name="connsiteY64" fmla="*/ 4255186 h 4422855"/>
                  <a:gd name="connsiteX65" fmla="*/ 704223 w 4039057"/>
                  <a:gd name="connsiteY65" fmla="*/ 4409095 h 4422855"/>
                  <a:gd name="connsiteX66" fmla="*/ 342085 w 4039057"/>
                  <a:gd name="connsiteY66" fmla="*/ 4400041 h 4422855"/>
                  <a:gd name="connsiteX67" fmla="*/ 405459 w 4039057"/>
                  <a:gd name="connsiteY67" fmla="*/ 4273293 h 4422855"/>
                  <a:gd name="connsiteX68" fmla="*/ 378299 w 4039057"/>
                  <a:gd name="connsiteY68" fmla="*/ 4101278 h 4422855"/>
                  <a:gd name="connsiteX69" fmla="*/ 450726 w 4039057"/>
                  <a:gd name="connsiteY69" fmla="*/ 3721032 h 4422855"/>
                  <a:gd name="connsiteX70" fmla="*/ 405459 w 4039057"/>
                  <a:gd name="connsiteY70" fmla="*/ 3494695 h 4422855"/>
                  <a:gd name="connsiteX71" fmla="*/ 731384 w 4039057"/>
                  <a:gd name="connsiteY71" fmla="*/ 3250252 h 4422855"/>
                  <a:gd name="connsiteX72" fmla="*/ 668009 w 4039057"/>
                  <a:gd name="connsiteY72" fmla="*/ 2779471 h 4422855"/>
                  <a:gd name="connsiteX73" fmla="*/ 477887 w 4039057"/>
                  <a:gd name="connsiteY73" fmla="*/ 3186877 h 4422855"/>
                  <a:gd name="connsiteX74" fmla="*/ 7106 w 4039057"/>
                  <a:gd name="connsiteY74" fmla="*/ 3313626 h 4422855"/>
                  <a:gd name="connsiteX75" fmla="*/ 58515 w 4039057"/>
                  <a:gd name="connsiteY75" fmla="*/ 2706410 h 4422855"/>
                  <a:gd name="connsiteX76" fmla="*/ 151962 w 4039057"/>
                  <a:gd name="connsiteY76" fmla="*/ 2634616 h 4422855"/>
                  <a:gd name="connsiteX77" fmla="*/ 67184 w 4039057"/>
                  <a:gd name="connsiteY77" fmla="*/ 2373013 h 4422855"/>
                  <a:gd name="connsiteX78" fmla="*/ 233443 w 4039057"/>
                  <a:gd name="connsiteY78" fmla="*/ 2562188 h 4422855"/>
                  <a:gd name="connsiteX79" fmla="*/ 396405 w 4039057"/>
                  <a:gd name="connsiteY79" fmla="*/ 2716097 h 4422855"/>
                  <a:gd name="connsiteX80" fmla="*/ 52374 w 4039057"/>
                  <a:gd name="connsiteY80" fmla="*/ 2245317 h 4422855"/>
                  <a:gd name="connsiteX81" fmla="*/ 151962 w 4039057"/>
                  <a:gd name="connsiteY81" fmla="*/ 2227210 h 4422855"/>
                  <a:gd name="connsiteX82" fmla="*/ 216040 w 4039057"/>
                  <a:gd name="connsiteY82" fmla="*/ 1947256 h 4422855"/>
                  <a:gd name="connsiteX83" fmla="*/ 369245 w 4039057"/>
                  <a:gd name="connsiteY83" fmla="*/ 1991820 h 4422855"/>
                  <a:gd name="connsiteX84" fmla="*/ 540558 w 4039057"/>
                  <a:gd name="connsiteY84" fmla="*/ 2022453 h 4422855"/>
                  <a:gd name="connsiteX85" fmla="*/ 500830 w 4039057"/>
                  <a:gd name="connsiteY85" fmla="*/ 2262721 h 4422855"/>
                  <a:gd name="connsiteX86" fmla="*/ 613689 w 4039057"/>
                  <a:gd name="connsiteY86" fmla="*/ 2254370 h 4422855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1229324 w 4039057"/>
                  <a:gd name="connsiteY62" fmla="*/ 3223091 h 4424926"/>
                  <a:gd name="connsiteX63" fmla="*/ 686116 w 4039057"/>
                  <a:gd name="connsiteY63" fmla="*/ 3521856 h 4424926"/>
                  <a:gd name="connsiteX64" fmla="*/ 595582 w 4039057"/>
                  <a:gd name="connsiteY64" fmla="*/ 4255186 h 4424926"/>
                  <a:gd name="connsiteX65" fmla="*/ 701311 w 4039057"/>
                  <a:gd name="connsiteY65" fmla="*/ 4412007 h 4424926"/>
                  <a:gd name="connsiteX66" fmla="*/ 342085 w 4039057"/>
                  <a:gd name="connsiteY66" fmla="*/ 4400041 h 4424926"/>
                  <a:gd name="connsiteX67" fmla="*/ 405459 w 4039057"/>
                  <a:gd name="connsiteY67" fmla="*/ 4273293 h 4424926"/>
                  <a:gd name="connsiteX68" fmla="*/ 378299 w 4039057"/>
                  <a:gd name="connsiteY68" fmla="*/ 4101278 h 4424926"/>
                  <a:gd name="connsiteX69" fmla="*/ 450726 w 4039057"/>
                  <a:gd name="connsiteY69" fmla="*/ 3721032 h 4424926"/>
                  <a:gd name="connsiteX70" fmla="*/ 405459 w 4039057"/>
                  <a:gd name="connsiteY70" fmla="*/ 3494695 h 4424926"/>
                  <a:gd name="connsiteX71" fmla="*/ 731384 w 4039057"/>
                  <a:gd name="connsiteY71" fmla="*/ 3250252 h 4424926"/>
                  <a:gd name="connsiteX72" fmla="*/ 668009 w 4039057"/>
                  <a:gd name="connsiteY72" fmla="*/ 2779471 h 4424926"/>
                  <a:gd name="connsiteX73" fmla="*/ 477887 w 4039057"/>
                  <a:gd name="connsiteY73" fmla="*/ 3186877 h 4424926"/>
                  <a:gd name="connsiteX74" fmla="*/ 7106 w 4039057"/>
                  <a:gd name="connsiteY74" fmla="*/ 3313626 h 4424926"/>
                  <a:gd name="connsiteX75" fmla="*/ 58515 w 4039057"/>
                  <a:gd name="connsiteY75" fmla="*/ 2706410 h 4424926"/>
                  <a:gd name="connsiteX76" fmla="*/ 151962 w 4039057"/>
                  <a:gd name="connsiteY76" fmla="*/ 2634616 h 4424926"/>
                  <a:gd name="connsiteX77" fmla="*/ 67184 w 4039057"/>
                  <a:gd name="connsiteY77" fmla="*/ 2373013 h 4424926"/>
                  <a:gd name="connsiteX78" fmla="*/ 233443 w 4039057"/>
                  <a:gd name="connsiteY78" fmla="*/ 2562188 h 4424926"/>
                  <a:gd name="connsiteX79" fmla="*/ 396405 w 4039057"/>
                  <a:gd name="connsiteY79" fmla="*/ 2716097 h 4424926"/>
                  <a:gd name="connsiteX80" fmla="*/ 52374 w 4039057"/>
                  <a:gd name="connsiteY80" fmla="*/ 2245317 h 4424926"/>
                  <a:gd name="connsiteX81" fmla="*/ 151962 w 4039057"/>
                  <a:gd name="connsiteY81" fmla="*/ 2227210 h 4424926"/>
                  <a:gd name="connsiteX82" fmla="*/ 216040 w 4039057"/>
                  <a:gd name="connsiteY82" fmla="*/ 1947256 h 4424926"/>
                  <a:gd name="connsiteX83" fmla="*/ 369245 w 4039057"/>
                  <a:gd name="connsiteY83" fmla="*/ 1991820 h 4424926"/>
                  <a:gd name="connsiteX84" fmla="*/ 540558 w 4039057"/>
                  <a:gd name="connsiteY84" fmla="*/ 2022453 h 4424926"/>
                  <a:gd name="connsiteX85" fmla="*/ 500830 w 4039057"/>
                  <a:gd name="connsiteY85" fmla="*/ 2262721 h 4424926"/>
                  <a:gd name="connsiteX86" fmla="*/ 613689 w 4039057"/>
                  <a:gd name="connsiteY8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1229324 w 4039057"/>
                  <a:gd name="connsiteY63" fmla="*/ 3223091 h 4424926"/>
                  <a:gd name="connsiteX64" fmla="*/ 686116 w 4039057"/>
                  <a:gd name="connsiteY64" fmla="*/ 3521856 h 4424926"/>
                  <a:gd name="connsiteX65" fmla="*/ 595582 w 4039057"/>
                  <a:gd name="connsiteY65" fmla="*/ 4255186 h 4424926"/>
                  <a:gd name="connsiteX66" fmla="*/ 701311 w 4039057"/>
                  <a:gd name="connsiteY66" fmla="*/ 4412007 h 4424926"/>
                  <a:gd name="connsiteX67" fmla="*/ 342085 w 4039057"/>
                  <a:gd name="connsiteY67" fmla="*/ 4400041 h 4424926"/>
                  <a:gd name="connsiteX68" fmla="*/ 405459 w 4039057"/>
                  <a:gd name="connsiteY68" fmla="*/ 4273293 h 4424926"/>
                  <a:gd name="connsiteX69" fmla="*/ 378299 w 4039057"/>
                  <a:gd name="connsiteY69" fmla="*/ 4101278 h 4424926"/>
                  <a:gd name="connsiteX70" fmla="*/ 450726 w 4039057"/>
                  <a:gd name="connsiteY70" fmla="*/ 3721032 h 4424926"/>
                  <a:gd name="connsiteX71" fmla="*/ 405459 w 4039057"/>
                  <a:gd name="connsiteY71" fmla="*/ 3494695 h 4424926"/>
                  <a:gd name="connsiteX72" fmla="*/ 731384 w 4039057"/>
                  <a:gd name="connsiteY72" fmla="*/ 3250252 h 4424926"/>
                  <a:gd name="connsiteX73" fmla="*/ 668009 w 4039057"/>
                  <a:gd name="connsiteY73" fmla="*/ 2779471 h 4424926"/>
                  <a:gd name="connsiteX74" fmla="*/ 477887 w 4039057"/>
                  <a:gd name="connsiteY74" fmla="*/ 3186877 h 4424926"/>
                  <a:gd name="connsiteX75" fmla="*/ 7106 w 4039057"/>
                  <a:gd name="connsiteY75" fmla="*/ 3313626 h 4424926"/>
                  <a:gd name="connsiteX76" fmla="*/ 58515 w 4039057"/>
                  <a:gd name="connsiteY76" fmla="*/ 2706410 h 4424926"/>
                  <a:gd name="connsiteX77" fmla="*/ 151962 w 4039057"/>
                  <a:gd name="connsiteY77" fmla="*/ 2634616 h 4424926"/>
                  <a:gd name="connsiteX78" fmla="*/ 67184 w 4039057"/>
                  <a:gd name="connsiteY78" fmla="*/ 2373013 h 4424926"/>
                  <a:gd name="connsiteX79" fmla="*/ 233443 w 4039057"/>
                  <a:gd name="connsiteY79" fmla="*/ 2562188 h 4424926"/>
                  <a:gd name="connsiteX80" fmla="*/ 396405 w 4039057"/>
                  <a:gd name="connsiteY80" fmla="*/ 2716097 h 4424926"/>
                  <a:gd name="connsiteX81" fmla="*/ 52374 w 4039057"/>
                  <a:gd name="connsiteY81" fmla="*/ 2245317 h 4424926"/>
                  <a:gd name="connsiteX82" fmla="*/ 151962 w 4039057"/>
                  <a:gd name="connsiteY82" fmla="*/ 2227210 h 4424926"/>
                  <a:gd name="connsiteX83" fmla="*/ 216040 w 4039057"/>
                  <a:gd name="connsiteY83" fmla="*/ 1947256 h 4424926"/>
                  <a:gd name="connsiteX84" fmla="*/ 369245 w 4039057"/>
                  <a:gd name="connsiteY84" fmla="*/ 1991820 h 4424926"/>
                  <a:gd name="connsiteX85" fmla="*/ 540558 w 4039057"/>
                  <a:gd name="connsiteY85" fmla="*/ 2022453 h 4424926"/>
                  <a:gd name="connsiteX86" fmla="*/ 500830 w 4039057"/>
                  <a:gd name="connsiteY86" fmla="*/ 2262721 h 4424926"/>
                  <a:gd name="connsiteX87" fmla="*/ 613689 w 4039057"/>
                  <a:gd name="connsiteY87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229324 w 4039057"/>
                  <a:gd name="connsiteY64" fmla="*/ 3223091 h 4424926"/>
                  <a:gd name="connsiteX65" fmla="*/ 686116 w 4039057"/>
                  <a:gd name="connsiteY65" fmla="*/ 3521856 h 4424926"/>
                  <a:gd name="connsiteX66" fmla="*/ 595582 w 4039057"/>
                  <a:gd name="connsiteY66" fmla="*/ 4255186 h 4424926"/>
                  <a:gd name="connsiteX67" fmla="*/ 701311 w 4039057"/>
                  <a:gd name="connsiteY67" fmla="*/ 4412007 h 4424926"/>
                  <a:gd name="connsiteX68" fmla="*/ 342085 w 4039057"/>
                  <a:gd name="connsiteY68" fmla="*/ 4400041 h 4424926"/>
                  <a:gd name="connsiteX69" fmla="*/ 405459 w 4039057"/>
                  <a:gd name="connsiteY69" fmla="*/ 4273293 h 4424926"/>
                  <a:gd name="connsiteX70" fmla="*/ 378299 w 4039057"/>
                  <a:gd name="connsiteY70" fmla="*/ 4101278 h 4424926"/>
                  <a:gd name="connsiteX71" fmla="*/ 450726 w 4039057"/>
                  <a:gd name="connsiteY71" fmla="*/ 3721032 h 4424926"/>
                  <a:gd name="connsiteX72" fmla="*/ 405459 w 4039057"/>
                  <a:gd name="connsiteY72" fmla="*/ 3494695 h 4424926"/>
                  <a:gd name="connsiteX73" fmla="*/ 731384 w 4039057"/>
                  <a:gd name="connsiteY73" fmla="*/ 3250252 h 4424926"/>
                  <a:gd name="connsiteX74" fmla="*/ 668009 w 4039057"/>
                  <a:gd name="connsiteY74" fmla="*/ 2779471 h 4424926"/>
                  <a:gd name="connsiteX75" fmla="*/ 477887 w 4039057"/>
                  <a:gd name="connsiteY75" fmla="*/ 3186877 h 4424926"/>
                  <a:gd name="connsiteX76" fmla="*/ 7106 w 4039057"/>
                  <a:gd name="connsiteY76" fmla="*/ 3313626 h 4424926"/>
                  <a:gd name="connsiteX77" fmla="*/ 58515 w 4039057"/>
                  <a:gd name="connsiteY77" fmla="*/ 2706410 h 4424926"/>
                  <a:gd name="connsiteX78" fmla="*/ 151962 w 4039057"/>
                  <a:gd name="connsiteY78" fmla="*/ 2634616 h 4424926"/>
                  <a:gd name="connsiteX79" fmla="*/ 67184 w 4039057"/>
                  <a:gd name="connsiteY79" fmla="*/ 2373013 h 4424926"/>
                  <a:gd name="connsiteX80" fmla="*/ 233443 w 4039057"/>
                  <a:gd name="connsiteY80" fmla="*/ 2562188 h 4424926"/>
                  <a:gd name="connsiteX81" fmla="*/ 396405 w 4039057"/>
                  <a:gd name="connsiteY81" fmla="*/ 2716097 h 4424926"/>
                  <a:gd name="connsiteX82" fmla="*/ 52374 w 4039057"/>
                  <a:gd name="connsiteY82" fmla="*/ 2245317 h 4424926"/>
                  <a:gd name="connsiteX83" fmla="*/ 151962 w 4039057"/>
                  <a:gd name="connsiteY83" fmla="*/ 2227210 h 4424926"/>
                  <a:gd name="connsiteX84" fmla="*/ 216040 w 4039057"/>
                  <a:gd name="connsiteY84" fmla="*/ 1947256 h 4424926"/>
                  <a:gd name="connsiteX85" fmla="*/ 369245 w 4039057"/>
                  <a:gd name="connsiteY85" fmla="*/ 1991820 h 4424926"/>
                  <a:gd name="connsiteX86" fmla="*/ 540558 w 4039057"/>
                  <a:gd name="connsiteY86" fmla="*/ 2022453 h 4424926"/>
                  <a:gd name="connsiteX87" fmla="*/ 500830 w 4039057"/>
                  <a:gd name="connsiteY87" fmla="*/ 2262721 h 4424926"/>
                  <a:gd name="connsiteX88" fmla="*/ 613689 w 4039057"/>
                  <a:gd name="connsiteY88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1050387 w 4039057"/>
                  <a:gd name="connsiteY64" fmla="*/ 4220645 h 4424926"/>
                  <a:gd name="connsiteX65" fmla="*/ 1229324 w 4039057"/>
                  <a:gd name="connsiteY65" fmla="*/ 3223091 h 4424926"/>
                  <a:gd name="connsiteX66" fmla="*/ 686116 w 4039057"/>
                  <a:gd name="connsiteY66" fmla="*/ 3521856 h 4424926"/>
                  <a:gd name="connsiteX67" fmla="*/ 595582 w 4039057"/>
                  <a:gd name="connsiteY67" fmla="*/ 4255186 h 4424926"/>
                  <a:gd name="connsiteX68" fmla="*/ 701311 w 4039057"/>
                  <a:gd name="connsiteY68" fmla="*/ 4412007 h 4424926"/>
                  <a:gd name="connsiteX69" fmla="*/ 342085 w 4039057"/>
                  <a:gd name="connsiteY69" fmla="*/ 4400041 h 4424926"/>
                  <a:gd name="connsiteX70" fmla="*/ 405459 w 4039057"/>
                  <a:gd name="connsiteY70" fmla="*/ 4273293 h 4424926"/>
                  <a:gd name="connsiteX71" fmla="*/ 378299 w 4039057"/>
                  <a:gd name="connsiteY71" fmla="*/ 4101278 h 4424926"/>
                  <a:gd name="connsiteX72" fmla="*/ 450726 w 4039057"/>
                  <a:gd name="connsiteY72" fmla="*/ 3721032 h 4424926"/>
                  <a:gd name="connsiteX73" fmla="*/ 405459 w 4039057"/>
                  <a:gd name="connsiteY73" fmla="*/ 3494695 h 4424926"/>
                  <a:gd name="connsiteX74" fmla="*/ 731384 w 4039057"/>
                  <a:gd name="connsiteY74" fmla="*/ 3250252 h 4424926"/>
                  <a:gd name="connsiteX75" fmla="*/ 668009 w 4039057"/>
                  <a:gd name="connsiteY75" fmla="*/ 2779471 h 4424926"/>
                  <a:gd name="connsiteX76" fmla="*/ 477887 w 4039057"/>
                  <a:gd name="connsiteY76" fmla="*/ 3186877 h 4424926"/>
                  <a:gd name="connsiteX77" fmla="*/ 7106 w 4039057"/>
                  <a:gd name="connsiteY77" fmla="*/ 3313626 h 4424926"/>
                  <a:gd name="connsiteX78" fmla="*/ 58515 w 4039057"/>
                  <a:gd name="connsiteY78" fmla="*/ 2706410 h 4424926"/>
                  <a:gd name="connsiteX79" fmla="*/ 151962 w 4039057"/>
                  <a:gd name="connsiteY79" fmla="*/ 2634616 h 4424926"/>
                  <a:gd name="connsiteX80" fmla="*/ 67184 w 4039057"/>
                  <a:gd name="connsiteY80" fmla="*/ 2373013 h 4424926"/>
                  <a:gd name="connsiteX81" fmla="*/ 233443 w 4039057"/>
                  <a:gd name="connsiteY81" fmla="*/ 2562188 h 4424926"/>
                  <a:gd name="connsiteX82" fmla="*/ 396405 w 4039057"/>
                  <a:gd name="connsiteY82" fmla="*/ 2716097 h 4424926"/>
                  <a:gd name="connsiteX83" fmla="*/ 52374 w 4039057"/>
                  <a:gd name="connsiteY83" fmla="*/ 2245317 h 4424926"/>
                  <a:gd name="connsiteX84" fmla="*/ 151962 w 4039057"/>
                  <a:gd name="connsiteY84" fmla="*/ 2227210 h 4424926"/>
                  <a:gd name="connsiteX85" fmla="*/ 216040 w 4039057"/>
                  <a:gd name="connsiteY85" fmla="*/ 1947256 h 4424926"/>
                  <a:gd name="connsiteX86" fmla="*/ 369245 w 4039057"/>
                  <a:gd name="connsiteY86" fmla="*/ 1991820 h 4424926"/>
                  <a:gd name="connsiteX87" fmla="*/ 540558 w 4039057"/>
                  <a:gd name="connsiteY87" fmla="*/ 2022453 h 4424926"/>
                  <a:gd name="connsiteX88" fmla="*/ 500830 w 4039057"/>
                  <a:gd name="connsiteY88" fmla="*/ 2262721 h 4424926"/>
                  <a:gd name="connsiteX89" fmla="*/ 613689 w 4039057"/>
                  <a:gd name="connsiteY89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1050387 w 4039057"/>
                  <a:gd name="connsiteY65" fmla="*/ 4220645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1229324 w 4039057"/>
                  <a:gd name="connsiteY66" fmla="*/ 3223091 h 4424926"/>
                  <a:gd name="connsiteX67" fmla="*/ 686116 w 4039057"/>
                  <a:gd name="connsiteY67" fmla="*/ 3521856 h 4424926"/>
                  <a:gd name="connsiteX68" fmla="*/ 595582 w 4039057"/>
                  <a:gd name="connsiteY68" fmla="*/ 4255186 h 4424926"/>
                  <a:gd name="connsiteX69" fmla="*/ 701311 w 4039057"/>
                  <a:gd name="connsiteY69" fmla="*/ 4412007 h 4424926"/>
                  <a:gd name="connsiteX70" fmla="*/ 342085 w 4039057"/>
                  <a:gd name="connsiteY70" fmla="*/ 4400041 h 4424926"/>
                  <a:gd name="connsiteX71" fmla="*/ 405459 w 4039057"/>
                  <a:gd name="connsiteY71" fmla="*/ 4273293 h 4424926"/>
                  <a:gd name="connsiteX72" fmla="*/ 378299 w 4039057"/>
                  <a:gd name="connsiteY72" fmla="*/ 4101278 h 4424926"/>
                  <a:gd name="connsiteX73" fmla="*/ 450726 w 4039057"/>
                  <a:gd name="connsiteY73" fmla="*/ 3721032 h 4424926"/>
                  <a:gd name="connsiteX74" fmla="*/ 405459 w 4039057"/>
                  <a:gd name="connsiteY74" fmla="*/ 3494695 h 4424926"/>
                  <a:gd name="connsiteX75" fmla="*/ 731384 w 4039057"/>
                  <a:gd name="connsiteY75" fmla="*/ 3250252 h 4424926"/>
                  <a:gd name="connsiteX76" fmla="*/ 668009 w 4039057"/>
                  <a:gd name="connsiteY76" fmla="*/ 2779471 h 4424926"/>
                  <a:gd name="connsiteX77" fmla="*/ 477887 w 4039057"/>
                  <a:gd name="connsiteY77" fmla="*/ 3186877 h 4424926"/>
                  <a:gd name="connsiteX78" fmla="*/ 7106 w 4039057"/>
                  <a:gd name="connsiteY78" fmla="*/ 3313626 h 4424926"/>
                  <a:gd name="connsiteX79" fmla="*/ 58515 w 4039057"/>
                  <a:gd name="connsiteY79" fmla="*/ 2706410 h 4424926"/>
                  <a:gd name="connsiteX80" fmla="*/ 151962 w 4039057"/>
                  <a:gd name="connsiteY80" fmla="*/ 2634616 h 4424926"/>
                  <a:gd name="connsiteX81" fmla="*/ 67184 w 4039057"/>
                  <a:gd name="connsiteY81" fmla="*/ 2373013 h 4424926"/>
                  <a:gd name="connsiteX82" fmla="*/ 233443 w 4039057"/>
                  <a:gd name="connsiteY82" fmla="*/ 2562188 h 4424926"/>
                  <a:gd name="connsiteX83" fmla="*/ 396405 w 4039057"/>
                  <a:gd name="connsiteY83" fmla="*/ 2716097 h 4424926"/>
                  <a:gd name="connsiteX84" fmla="*/ 52374 w 4039057"/>
                  <a:gd name="connsiteY84" fmla="*/ 2245317 h 4424926"/>
                  <a:gd name="connsiteX85" fmla="*/ 151962 w 4039057"/>
                  <a:gd name="connsiteY85" fmla="*/ 2227210 h 4424926"/>
                  <a:gd name="connsiteX86" fmla="*/ 216040 w 4039057"/>
                  <a:gd name="connsiteY86" fmla="*/ 1947256 h 4424926"/>
                  <a:gd name="connsiteX87" fmla="*/ 369245 w 4039057"/>
                  <a:gd name="connsiteY87" fmla="*/ 1991820 h 4424926"/>
                  <a:gd name="connsiteX88" fmla="*/ 540558 w 4039057"/>
                  <a:gd name="connsiteY88" fmla="*/ 2022453 h 4424926"/>
                  <a:gd name="connsiteX89" fmla="*/ 500830 w 4039057"/>
                  <a:gd name="connsiteY89" fmla="*/ 2262721 h 4424926"/>
                  <a:gd name="connsiteX90" fmla="*/ 613689 w 4039057"/>
                  <a:gd name="connsiteY90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29324 w 4039057"/>
                  <a:gd name="connsiteY67" fmla="*/ 3223091 h 4424926"/>
                  <a:gd name="connsiteX68" fmla="*/ 686116 w 4039057"/>
                  <a:gd name="connsiteY68" fmla="*/ 3521856 h 4424926"/>
                  <a:gd name="connsiteX69" fmla="*/ 595582 w 4039057"/>
                  <a:gd name="connsiteY69" fmla="*/ 4255186 h 4424926"/>
                  <a:gd name="connsiteX70" fmla="*/ 701311 w 4039057"/>
                  <a:gd name="connsiteY70" fmla="*/ 4412007 h 4424926"/>
                  <a:gd name="connsiteX71" fmla="*/ 342085 w 4039057"/>
                  <a:gd name="connsiteY71" fmla="*/ 4400041 h 4424926"/>
                  <a:gd name="connsiteX72" fmla="*/ 405459 w 4039057"/>
                  <a:gd name="connsiteY72" fmla="*/ 4273293 h 4424926"/>
                  <a:gd name="connsiteX73" fmla="*/ 378299 w 4039057"/>
                  <a:gd name="connsiteY73" fmla="*/ 4101278 h 4424926"/>
                  <a:gd name="connsiteX74" fmla="*/ 450726 w 4039057"/>
                  <a:gd name="connsiteY74" fmla="*/ 3721032 h 4424926"/>
                  <a:gd name="connsiteX75" fmla="*/ 405459 w 4039057"/>
                  <a:gd name="connsiteY75" fmla="*/ 3494695 h 4424926"/>
                  <a:gd name="connsiteX76" fmla="*/ 731384 w 4039057"/>
                  <a:gd name="connsiteY76" fmla="*/ 3250252 h 4424926"/>
                  <a:gd name="connsiteX77" fmla="*/ 668009 w 4039057"/>
                  <a:gd name="connsiteY77" fmla="*/ 2779471 h 4424926"/>
                  <a:gd name="connsiteX78" fmla="*/ 477887 w 4039057"/>
                  <a:gd name="connsiteY78" fmla="*/ 3186877 h 4424926"/>
                  <a:gd name="connsiteX79" fmla="*/ 7106 w 4039057"/>
                  <a:gd name="connsiteY79" fmla="*/ 3313626 h 4424926"/>
                  <a:gd name="connsiteX80" fmla="*/ 58515 w 4039057"/>
                  <a:gd name="connsiteY80" fmla="*/ 2706410 h 4424926"/>
                  <a:gd name="connsiteX81" fmla="*/ 151962 w 4039057"/>
                  <a:gd name="connsiteY81" fmla="*/ 2634616 h 4424926"/>
                  <a:gd name="connsiteX82" fmla="*/ 67184 w 4039057"/>
                  <a:gd name="connsiteY82" fmla="*/ 2373013 h 4424926"/>
                  <a:gd name="connsiteX83" fmla="*/ 233443 w 4039057"/>
                  <a:gd name="connsiteY83" fmla="*/ 2562188 h 4424926"/>
                  <a:gd name="connsiteX84" fmla="*/ 396405 w 4039057"/>
                  <a:gd name="connsiteY84" fmla="*/ 2716097 h 4424926"/>
                  <a:gd name="connsiteX85" fmla="*/ 52374 w 4039057"/>
                  <a:gd name="connsiteY85" fmla="*/ 2245317 h 4424926"/>
                  <a:gd name="connsiteX86" fmla="*/ 151962 w 4039057"/>
                  <a:gd name="connsiteY86" fmla="*/ 2227210 h 4424926"/>
                  <a:gd name="connsiteX87" fmla="*/ 216040 w 4039057"/>
                  <a:gd name="connsiteY87" fmla="*/ 1947256 h 4424926"/>
                  <a:gd name="connsiteX88" fmla="*/ 369245 w 4039057"/>
                  <a:gd name="connsiteY88" fmla="*/ 1991820 h 4424926"/>
                  <a:gd name="connsiteX89" fmla="*/ 540558 w 4039057"/>
                  <a:gd name="connsiteY89" fmla="*/ 2022453 h 4424926"/>
                  <a:gd name="connsiteX90" fmla="*/ 500830 w 4039057"/>
                  <a:gd name="connsiteY90" fmla="*/ 2262721 h 4424926"/>
                  <a:gd name="connsiteX91" fmla="*/ 613689 w 4039057"/>
                  <a:gd name="connsiteY91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64089 w 4039057"/>
                  <a:gd name="connsiteY65" fmla="*/ 4314130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78466 w 4039057"/>
                  <a:gd name="connsiteY61" fmla="*/ 3248004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04781 w 4039057"/>
                  <a:gd name="connsiteY63" fmla="*/ 4281799 h 4424926"/>
                  <a:gd name="connsiteX64" fmla="*/ 942639 w 4039057"/>
                  <a:gd name="connsiteY64" fmla="*/ 4357514 h 4424926"/>
                  <a:gd name="connsiteX65" fmla="*/ 755325 w 4039057"/>
                  <a:gd name="connsiteY65" fmla="*/ 4290759 h 4424926"/>
                  <a:gd name="connsiteX66" fmla="*/ 849684 w 4039057"/>
                  <a:gd name="connsiteY66" fmla="*/ 3646840 h 4424926"/>
                  <a:gd name="connsiteX67" fmla="*/ 1273288 w 4039057"/>
                  <a:gd name="connsiteY67" fmla="*/ 3214472 h 4424926"/>
                  <a:gd name="connsiteX68" fmla="*/ 1229324 w 4039057"/>
                  <a:gd name="connsiteY68" fmla="*/ 3223091 h 4424926"/>
                  <a:gd name="connsiteX69" fmla="*/ 686116 w 4039057"/>
                  <a:gd name="connsiteY69" fmla="*/ 3521856 h 4424926"/>
                  <a:gd name="connsiteX70" fmla="*/ 595582 w 4039057"/>
                  <a:gd name="connsiteY70" fmla="*/ 4255186 h 4424926"/>
                  <a:gd name="connsiteX71" fmla="*/ 701311 w 4039057"/>
                  <a:gd name="connsiteY71" fmla="*/ 4412007 h 4424926"/>
                  <a:gd name="connsiteX72" fmla="*/ 342085 w 4039057"/>
                  <a:gd name="connsiteY72" fmla="*/ 4400041 h 4424926"/>
                  <a:gd name="connsiteX73" fmla="*/ 405459 w 4039057"/>
                  <a:gd name="connsiteY73" fmla="*/ 4273293 h 4424926"/>
                  <a:gd name="connsiteX74" fmla="*/ 378299 w 4039057"/>
                  <a:gd name="connsiteY74" fmla="*/ 4101278 h 4424926"/>
                  <a:gd name="connsiteX75" fmla="*/ 450726 w 4039057"/>
                  <a:gd name="connsiteY75" fmla="*/ 3721032 h 4424926"/>
                  <a:gd name="connsiteX76" fmla="*/ 405459 w 4039057"/>
                  <a:gd name="connsiteY76" fmla="*/ 3494695 h 4424926"/>
                  <a:gd name="connsiteX77" fmla="*/ 731384 w 4039057"/>
                  <a:gd name="connsiteY77" fmla="*/ 3250252 h 4424926"/>
                  <a:gd name="connsiteX78" fmla="*/ 668009 w 4039057"/>
                  <a:gd name="connsiteY78" fmla="*/ 2779471 h 4424926"/>
                  <a:gd name="connsiteX79" fmla="*/ 477887 w 4039057"/>
                  <a:gd name="connsiteY79" fmla="*/ 3186877 h 4424926"/>
                  <a:gd name="connsiteX80" fmla="*/ 7106 w 4039057"/>
                  <a:gd name="connsiteY80" fmla="*/ 3313626 h 4424926"/>
                  <a:gd name="connsiteX81" fmla="*/ 58515 w 4039057"/>
                  <a:gd name="connsiteY81" fmla="*/ 2706410 h 4424926"/>
                  <a:gd name="connsiteX82" fmla="*/ 151962 w 4039057"/>
                  <a:gd name="connsiteY82" fmla="*/ 2634616 h 4424926"/>
                  <a:gd name="connsiteX83" fmla="*/ 67184 w 4039057"/>
                  <a:gd name="connsiteY83" fmla="*/ 2373013 h 4424926"/>
                  <a:gd name="connsiteX84" fmla="*/ 233443 w 4039057"/>
                  <a:gd name="connsiteY84" fmla="*/ 2562188 h 4424926"/>
                  <a:gd name="connsiteX85" fmla="*/ 396405 w 4039057"/>
                  <a:gd name="connsiteY85" fmla="*/ 2716097 h 4424926"/>
                  <a:gd name="connsiteX86" fmla="*/ 52374 w 4039057"/>
                  <a:gd name="connsiteY86" fmla="*/ 2245317 h 4424926"/>
                  <a:gd name="connsiteX87" fmla="*/ 151962 w 4039057"/>
                  <a:gd name="connsiteY87" fmla="*/ 2227210 h 4424926"/>
                  <a:gd name="connsiteX88" fmla="*/ 216040 w 4039057"/>
                  <a:gd name="connsiteY88" fmla="*/ 1947256 h 4424926"/>
                  <a:gd name="connsiteX89" fmla="*/ 369245 w 4039057"/>
                  <a:gd name="connsiteY89" fmla="*/ 1991820 h 4424926"/>
                  <a:gd name="connsiteX90" fmla="*/ 540558 w 4039057"/>
                  <a:gd name="connsiteY90" fmla="*/ 2022453 h 4424926"/>
                  <a:gd name="connsiteX91" fmla="*/ 500830 w 4039057"/>
                  <a:gd name="connsiteY91" fmla="*/ 2262721 h 4424926"/>
                  <a:gd name="connsiteX92" fmla="*/ 613689 w 4039057"/>
                  <a:gd name="connsiteY92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71760 w 4039057"/>
                  <a:gd name="connsiteY62" fmla="*/ 3696466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849684 w 4039057"/>
                  <a:gd name="connsiteY67" fmla="*/ 3646840 h 4424926"/>
                  <a:gd name="connsiteX68" fmla="*/ 1273288 w 4039057"/>
                  <a:gd name="connsiteY68" fmla="*/ 3214472 h 4424926"/>
                  <a:gd name="connsiteX69" fmla="*/ 1229324 w 4039057"/>
                  <a:gd name="connsiteY69" fmla="*/ 3223091 h 4424926"/>
                  <a:gd name="connsiteX70" fmla="*/ 686116 w 4039057"/>
                  <a:gd name="connsiteY70" fmla="*/ 3521856 h 4424926"/>
                  <a:gd name="connsiteX71" fmla="*/ 595582 w 4039057"/>
                  <a:gd name="connsiteY71" fmla="*/ 4255186 h 4424926"/>
                  <a:gd name="connsiteX72" fmla="*/ 701311 w 4039057"/>
                  <a:gd name="connsiteY72" fmla="*/ 4412007 h 4424926"/>
                  <a:gd name="connsiteX73" fmla="*/ 342085 w 4039057"/>
                  <a:gd name="connsiteY73" fmla="*/ 4400041 h 4424926"/>
                  <a:gd name="connsiteX74" fmla="*/ 405459 w 4039057"/>
                  <a:gd name="connsiteY74" fmla="*/ 4273293 h 4424926"/>
                  <a:gd name="connsiteX75" fmla="*/ 378299 w 4039057"/>
                  <a:gd name="connsiteY75" fmla="*/ 4101278 h 4424926"/>
                  <a:gd name="connsiteX76" fmla="*/ 450726 w 4039057"/>
                  <a:gd name="connsiteY76" fmla="*/ 3721032 h 4424926"/>
                  <a:gd name="connsiteX77" fmla="*/ 405459 w 4039057"/>
                  <a:gd name="connsiteY77" fmla="*/ 3494695 h 4424926"/>
                  <a:gd name="connsiteX78" fmla="*/ 731384 w 4039057"/>
                  <a:gd name="connsiteY78" fmla="*/ 3250252 h 4424926"/>
                  <a:gd name="connsiteX79" fmla="*/ 668009 w 4039057"/>
                  <a:gd name="connsiteY79" fmla="*/ 2779471 h 4424926"/>
                  <a:gd name="connsiteX80" fmla="*/ 477887 w 4039057"/>
                  <a:gd name="connsiteY80" fmla="*/ 3186877 h 4424926"/>
                  <a:gd name="connsiteX81" fmla="*/ 7106 w 4039057"/>
                  <a:gd name="connsiteY81" fmla="*/ 3313626 h 4424926"/>
                  <a:gd name="connsiteX82" fmla="*/ 58515 w 4039057"/>
                  <a:gd name="connsiteY82" fmla="*/ 2706410 h 4424926"/>
                  <a:gd name="connsiteX83" fmla="*/ 151962 w 4039057"/>
                  <a:gd name="connsiteY83" fmla="*/ 2634616 h 4424926"/>
                  <a:gd name="connsiteX84" fmla="*/ 67184 w 4039057"/>
                  <a:gd name="connsiteY84" fmla="*/ 2373013 h 4424926"/>
                  <a:gd name="connsiteX85" fmla="*/ 233443 w 4039057"/>
                  <a:gd name="connsiteY85" fmla="*/ 2562188 h 4424926"/>
                  <a:gd name="connsiteX86" fmla="*/ 396405 w 4039057"/>
                  <a:gd name="connsiteY86" fmla="*/ 2716097 h 4424926"/>
                  <a:gd name="connsiteX87" fmla="*/ 52374 w 4039057"/>
                  <a:gd name="connsiteY87" fmla="*/ 2245317 h 4424926"/>
                  <a:gd name="connsiteX88" fmla="*/ 151962 w 4039057"/>
                  <a:gd name="connsiteY88" fmla="*/ 2227210 h 4424926"/>
                  <a:gd name="connsiteX89" fmla="*/ 216040 w 4039057"/>
                  <a:gd name="connsiteY89" fmla="*/ 1947256 h 4424926"/>
                  <a:gd name="connsiteX90" fmla="*/ 369245 w 4039057"/>
                  <a:gd name="connsiteY90" fmla="*/ 1991820 h 4424926"/>
                  <a:gd name="connsiteX91" fmla="*/ 540558 w 4039057"/>
                  <a:gd name="connsiteY91" fmla="*/ 2022453 h 4424926"/>
                  <a:gd name="connsiteX92" fmla="*/ 500830 w 4039057"/>
                  <a:gd name="connsiteY92" fmla="*/ 2262721 h 4424926"/>
                  <a:gd name="connsiteX93" fmla="*/ 613689 w 4039057"/>
                  <a:gd name="connsiteY93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49684 w 4039057"/>
                  <a:gd name="connsiteY68" fmla="*/ 3646840 h 4424926"/>
                  <a:gd name="connsiteX69" fmla="*/ 1273288 w 4039057"/>
                  <a:gd name="connsiteY69" fmla="*/ 3214472 h 4424926"/>
                  <a:gd name="connsiteX70" fmla="*/ 1229324 w 4039057"/>
                  <a:gd name="connsiteY70" fmla="*/ 3223091 h 4424926"/>
                  <a:gd name="connsiteX71" fmla="*/ 686116 w 4039057"/>
                  <a:gd name="connsiteY71" fmla="*/ 3521856 h 4424926"/>
                  <a:gd name="connsiteX72" fmla="*/ 595582 w 4039057"/>
                  <a:gd name="connsiteY72" fmla="*/ 4255186 h 4424926"/>
                  <a:gd name="connsiteX73" fmla="*/ 701311 w 4039057"/>
                  <a:gd name="connsiteY73" fmla="*/ 4412007 h 4424926"/>
                  <a:gd name="connsiteX74" fmla="*/ 342085 w 4039057"/>
                  <a:gd name="connsiteY74" fmla="*/ 4400041 h 4424926"/>
                  <a:gd name="connsiteX75" fmla="*/ 405459 w 4039057"/>
                  <a:gd name="connsiteY75" fmla="*/ 4273293 h 4424926"/>
                  <a:gd name="connsiteX76" fmla="*/ 378299 w 4039057"/>
                  <a:gd name="connsiteY76" fmla="*/ 4101278 h 4424926"/>
                  <a:gd name="connsiteX77" fmla="*/ 450726 w 4039057"/>
                  <a:gd name="connsiteY77" fmla="*/ 3721032 h 4424926"/>
                  <a:gd name="connsiteX78" fmla="*/ 405459 w 4039057"/>
                  <a:gd name="connsiteY78" fmla="*/ 3494695 h 4424926"/>
                  <a:gd name="connsiteX79" fmla="*/ 731384 w 4039057"/>
                  <a:gd name="connsiteY79" fmla="*/ 3250252 h 4424926"/>
                  <a:gd name="connsiteX80" fmla="*/ 668009 w 4039057"/>
                  <a:gd name="connsiteY80" fmla="*/ 2779471 h 4424926"/>
                  <a:gd name="connsiteX81" fmla="*/ 477887 w 4039057"/>
                  <a:gd name="connsiteY81" fmla="*/ 3186877 h 4424926"/>
                  <a:gd name="connsiteX82" fmla="*/ 7106 w 4039057"/>
                  <a:gd name="connsiteY82" fmla="*/ 3313626 h 4424926"/>
                  <a:gd name="connsiteX83" fmla="*/ 58515 w 4039057"/>
                  <a:gd name="connsiteY83" fmla="*/ 2706410 h 4424926"/>
                  <a:gd name="connsiteX84" fmla="*/ 151962 w 4039057"/>
                  <a:gd name="connsiteY84" fmla="*/ 2634616 h 4424926"/>
                  <a:gd name="connsiteX85" fmla="*/ 67184 w 4039057"/>
                  <a:gd name="connsiteY85" fmla="*/ 2373013 h 4424926"/>
                  <a:gd name="connsiteX86" fmla="*/ 233443 w 4039057"/>
                  <a:gd name="connsiteY86" fmla="*/ 2562188 h 4424926"/>
                  <a:gd name="connsiteX87" fmla="*/ 396405 w 4039057"/>
                  <a:gd name="connsiteY87" fmla="*/ 2716097 h 4424926"/>
                  <a:gd name="connsiteX88" fmla="*/ 52374 w 4039057"/>
                  <a:gd name="connsiteY88" fmla="*/ 2245317 h 4424926"/>
                  <a:gd name="connsiteX89" fmla="*/ 151962 w 4039057"/>
                  <a:gd name="connsiteY89" fmla="*/ 2227210 h 4424926"/>
                  <a:gd name="connsiteX90" fmla="*/ 216040 w 4039057"/>
                  <a:gd name="connsiteY90" fmla="*/ 1947256 h 4424926"/>
                  <a:gd name="connsiteX91" fmla="*/ 369245 w 4039057"/>
                  <a:gd name="connsiteY91" fmla="*/ 1991820 h 4424926"/>
                  <a:gd name="connsiteX92" fmla="*/ 540558 w 4039057"/>
                  <a:gd name="connsiteY92" fmla="*/ 2022453 h 4424926"/>
                  <a:gd name="connsiteX93" fmla="*/ 500830 w 4039057"/>
                  <a:gd name="connsiteY93" fmla="*/ 2262721 h 4424926"/>
                  <a:gd name="connsiteX94" fmla="*/ 613689 w 4039057"/>
                  <a:gd name="connsiteY94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3169 w 4039057"/>
                  <a:gd name="connsiteY63" fmla="*/ 4076286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55325 w 4039057"/>
                  <a:gd name="connsiteY66" fmla="*/ 4290759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4781 w 4039057"/>
                  <a:gd name="connsiteY64" fmla="*/ 4281799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255186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701311 w 4039057"/>
                  <a:gd name="connsiteY74" fmla="*/ 4412007 h 4424926"/>
                  <a:gd name="connsiteX75" fmla="*/ 342085 w 4039057"/>
                  <a:gd name="connsiteY75" fmla="*/ 4400041 h 4424926"/>
                  <a:gd name="connsiteX76" fmla="*/ 405459 w 4039057"/>
                  <a:gd name="connsiteY76" fmla="*/ 4273293 h 4424926"/>
                  <a:gd name="connsiteX77" fmla="*/ 378299 w 4039057"/>
                  <a:gd name="connsiteY77" fmla="*/ 4101278 h 4424926"/>
                  <a:gd name="connsiteX78" fmla="*/ 450726 w 4039057"/>
                  <a:gd name="connsiteY78" fmla="*/ 3721032 h 4424926"/>
                  <a:gd name="connsiteX79" fmla="*/ 405459 w 4039057"/>
                  <a:gd name="connsiteY79" fmla="*/ 3494695 h 4424926"/>
                  <a:gd name="connsiteX80" fmla="*/ 731384 w 4039057"/>
                  <a:gd name="connsiteY80" fmla="*/ 3250252 h 4424926"/>
                  <a:gd name="connsiteX81" fmla="*/ 668009 w 4039057"/>
                  <a:gd name="connsiteY81" fmla="*/ 2779471 h 4424926"/>
                  <a:gd name="connsiteX82" fmla="*/ 477887 w 4039057"/>
                  <a:gd name="connsiteY82" fmla="*/ 3186877 h 4424926"/>
                  <a:gd name="connsiteX83" fmla="*/ 7106 w 4039057"/>
                  <a:gd name="connsiteY83" fmla="*/ 3313626 h 4424926"/>
                  <a:gd name="connsiteX84" fmla="*/ 58515 w 4039057"/>
                  <a:gd name="connsiteY84" fmla="*/ 2706410 h 4424926"/>
                  <a:gd name="connsiteX85" fmla="*/ 151962 w 4039057"/>
                  <a:gd name="connsiteY85" fmla="*/ 2634616 h 4424926"/>
                  <a:gd name="connsiteX86" fmla="*/ 67184 w 4039057"/>
                  <a:gd name="connsiteY86" fmla="*/ 2373013 h 4424926"/>
                  <a:gd name="connsiteX87" fmla="*/ 233443 w 4039057"/>
                  <a:gd name="connsiteY87" fmla="*/ 2562188 h 4424926"/>
                  <a:gd name="connsiteX88" fmla="*/ 396405 w 4039057"/>
                  <a:gd name="connsiteY88" fmla="*/ 2716097 h 4424926"/>
                  <a:gd name="connsiteX89" fmla="*/ 52374 w 4039057"/>
                  <a:gd name="connsiteY89" fmla="*/ 2245317 h 4424926"/>
                  <a:gd name="connsiteX90" fmla="*/ 151962 w 4039057"/>
                  <a:gd name="connsiteY90" fmla="*/ 2227210 h 4424926"/>
                  <a:gd name="connsiteX91" fmla="*/ 216040 w 4039057"/>
                  <a:gd name="connsiteY91" fmla="*/ 1947256 h 4424926"/>
                  <a:gd name="connsiteX92" fmla="*/ 369245 w 4039057"/>
                  <a:gd name="connsiteY92" fmla="*/ 1991820 h 4424926"/>
                  <a:gd name="connsiteX93" fmla="*/ 540558 w 4039057"/>
                  <a:gd name="connsiteY93" fmla="*/ 2022453 h 4424926"/>
                  <a:gd name="connsiteX94" fmla="*/ 500830 w 4039057"/>
                  <a:gd name="connsiteY94" fmla="*/ 2262721 h 4424926"/>
                  <a:gd name="connsiteX95" fmla="*/ 613689 w 4039057"/>
                  <a:gd name="connsiteY95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86116 w 4039057"/>
                  <a:gd name="connsiteY72" fmla="*/ 3521856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2526 w 4039057"/>
                  <a:gd name="connsiteY74" fmla="*/ 4323726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44764 w 4039057"/>
                  <a:gd name="connsiteY74" fmla="*/ 4221150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4926"/>
                  <a:gd name="connsiteX1" fmla="*/ 966774 w 4039057"/>
                  <a:gd name="connsiteY1" fmla="*/ 1874125 h 4424926"/>
                  <a:gd name="connsiteX2" fmla="*/ 2095153 w 4039057"/>
                  <a:gd name="connsiteY2" fmla="*/ 1338339 h 4424926"/>
                  <a:gd name="connsiteX3" fmla="*/ 2989853 w 4039057"/>
                  <a:gd name="connsiteY3" fmla="*/ 213925 h 4424926"/>
                  <a:gd name="connsiteX4" fmla="*/ 2953188 w 4039057"/>
                  <a:gd name="connsiteY4" fmla="*/ 206805 h 4424926"/>
                  <a:gd name="connsiteX5" fmla="*/ 2044136 w 4039057"/>
                  <a:gd name="connsiteY5" fmla="*/ 1204168 h 4424926"/>
                  <a:gd name="connsiteX6" fmla="*/ 1747593 w 4039057"/>
                  <a:gd name="connsiteY6" fmla="*/ 1271700 h 4424926"/>
                  <a:gd name="connsiteX7" fmla="*/ 1763479 w 4039057"/>
                  <a:gd name="connsiteY7" fmla="*/ 1195115 h 4424926"/>
                  <a:gd name="connsiteX8" fmla="*/ 1926441 w 4039057"/>
                  <a:gd name="connsiteY8" fmla="*/ 1131741 h 4424926"/>
                  <a:gd name="connsiteX9" fmla="*/ 1840803 w 4039057"/>
                  <a:gd name="connsiteY9" fmla="*/ 977091 h 4424926"/>
                  <a:gd name="connsiteX10" fmla="*/ 2044136 w 4039057"/>
                  <a:gd name="connsiteY10" fmla="*/ 905404 h 4424926"/>
                  <a:gd name="connsiteX11" fmla="*/ 1920063 w 4039057"/>
                  <a:gd name="connsiteY11" fmla="*/ 796022 h 4424926"/>
                  <a:gd name="connsiteX12" fmla="*/ 1852533 w 4039057"/>
                  <a:gd name="connsiteY12" fmla="*/ 873346 h 4424926"/>
                  <a:gd name="connsiteX13" fmla="*/ 1808746 w 4039057"/>
                  <a:gd name="connsiteY13" fmla="*/ 760549 h 4424926"/>
                  <a:gd name="connsiteX14" fmla="*/ 1881174 w 4039057"/>
                  <a:gd name="connsiteY14" fmla="*/ 642854 h 4424926"/>
                  <a:gd name="connsiteX15" fmla="*/ 1980762 w 4039057"/>
                  <a:gd name="connsiteY15" fmla="*/ 488945 h 4424926"/>
                  <a:gd name="connsiteX16" fmla="*/ 1993231 w 4039057"/>
                  <a:gd name="connsiteY16" fmla="*/ 596845 h 4424926"/>
                  <a:gd name="connsiteX17" fmla="*/ 2152778 w 4039057"/>
                  <a:gd name="connsiteY17" fmla="*/ 362196 h 4424926"/>
                  <a:gd name="connsiteX18" fmla="*/ 2306687 w 4039057"/>
                  <a:gd name="connsiteY18" fmla="*/ 307875 h 4424926"/>
                  <a:gd name="connsiteX19" fmla="*/ 2297633 w 4039057"/>
                  <a:gd name="connsiteY19" fmla="*/ 226394 h 4424926"/>
                  <a:gd name="connsiteX20" fmla="*/ 2655597 w 4039057"/>
                  <a:gd name="connsiteY20" fmla="*/ 130279 h 4424926"/>
                  <a:gd name="connsiteX21" fmla="*/ 2542077 w 4039057"/>
                  <a:gd name="connsiteY21" fmla="*/ 72485 h 4424926"/>
                  <a:gd name="connsiteX22" fmla="*/ 2902810 w 4039057"/>
                  <a:gd name="connsiteY22" fmla="*/ 63432 h 4424926"/>
                  <a:gd name="connsiteX23" fmla="*/ 3094927 w 4039057"/>
                  <a:gd name="connsiteY23" fmla="*/ 72143 h 4424926"/>
                  <a:gd name="connsiteX24" fmla="*/ 3166766 w 4039057"/>
                  <a:gd name="connsiteY24" fmla="*/ 126806 h 4424926"/>
                  <a:gd name="connsiteX25" fmla="*/ 3284461 w 4039057"/>
                  <a:gd name="connsiteY25" fmla="*/ 58 h 4424926"/>
                  <a:gd name="connsiteX26" fmla="*/ 3320675 w 4039057"/>
                  <a:gd name="connsiteY26" fmla="*/ 144913 h 4424926"/>
                  <a:gd name="connsiteX27" fmla="*/ 3293514 w 4039057"/>
                  <a:gd name="connsiteY27" fmla="*/ 197125 h 4424926"/>
                  <a:gd name="connsiteX28" fmla="*/ 3764582 w 4039057"/>
                  <a:gd name="connsiteY28" fmla="*/ 416517 h 4424926"/>
                  <a:gd name="connsiteX29" fmla="*/ 3904994 w 4039057"/>
                  <a:gd name="connsiteY29" fmla="*/ 433883 h 4424926"/>
                  <a:gd name="connsiteX30" fmla="*/ 4026845 w 4039057"/>
                  <a:gd name="connsiteY30" fmla="*/ 688121 h 4424926"/>
                  <a:gd name="connsiteX31" fmla="*/ 3900097 w 4039057"/>
                  <a:gd name="connsiteY31" fmla="*/ 706228 h 4424926"/>
                  <a:gd name="connsiteX32" fmla="*/ 3918203 w 4039057"/>
                  <a:gd name="connsiteY32" fmla="*/ 751495 h 4424926"/>
                  <a:gd name="connsiteX33" fmla="*/ 3631908 w 4039057"/>
                  <a:gd name="connsiteY33" fmla="*/ 695694 h 4424926"/>
                  <a:gd name="connsiteX34" fmla="*/ 3619439 w 4039057"/>
                  <a:gd name="connsiteY34" fmla="*/ 597586 h 4424926"/>
                  <a:gd name="connsiteX35" fmla="*/ 3311621 w 4039057"/>
                  <a:gd name="connsiteY35" fmla="*/ 778656 h 4424926"/>
                  <a:gd name="connsiteX36" fmla="*/ 3105614 w 4039057"/>
                  <a:gd name="connsiteY36" fmla="*/ 484788 h 4424926"/>
                  <a:gd name="connsiteX37" fmla="*/ 3058124 w 4039057"/>
                  <a:gd name="connsiteY37" fmla="*/ 552319 h 4424926"/>
                  <a:gd name="connsiteX38" fmla="*/ 2985697 w 4039057"/>
                  <a:gd name="connsiteY38" fmla="*/ 1240382 h 4424926"/>
                  <a:gd name="connsiteX39" fmla="*/ 3275407 w 4039057"/>
                  <a:gd name="connsiteY39" fmla="*/ 1955606 h 4424926"/>
                  <a:gd name="connsiteX40" fmla="*/ 3768429 w 4039057"/>
                  <a:gd name="connsiteY40" fmla="*/ 1755025 h 4424926"/>
                  <a:gd name="connsiteX41" fmla="*/ 4033418 w 4039057"/>
                  <a:gd name="connsiteY41" fmla="*/ 1776687 h 4424926"/>
                  <a:gd name="connsiteX42" fmla="*/ 3912332 w 4039057"/>
                  <a:gd name="connsiteY42" fmla="*/ 2123241 h 4424926"/>
                  <a:gd name="connsiteX43" fmla="*/ 3854127 w 4039057"/>
                  <a:gd name="connsiteY43" fmla="*/ 2440318 h 4424926"/>
                  <a:gd name="connsiteX44" fmla="*/ 3716090 w 4039057"/>
                  <a:gd name="connsiteY44" fmla="*/ 2570003 h 4424926"/>
                  <a:gd name="connsiteX45" fmla="*/ 3720265 w 4039057"/>
                  <a:gd name="connsiteY45" fmla="*/ 2686912 h 4424926"/>
                  <a:gd name="connsiteX46" fmla="*/ 3582479 w 4039057"/>
                  <a:gd name="connsiteY46" fmla="*/ 2741192 h 4424926"/>
                  <a:gd name="connsiteX47" fmla="*/ 3528160 w 4039057"/>
                  <a:gd name="connsiteY47" fmla="*/ 2631143 h 4424926"/>
                  <a:gd name="connsiteX48" fmla="*/ 3302568 w 4039057"/>
                  <a:gd name="connsiteY48" fmla="*/ 2779471 h 4424926"/>
                  <a:gd name="connsiteX49" fmla="*/ 3275407 w 4039057"/>
                  <a:gd name="connsiteY49" fmla="*/ 2556607 h 4424926"/>
                  <a:gd name="connsiteX50" fmla="*/ 3397981 w 4039057"/>
                  <a:gd name="connsiteY50" fmla="*/ 2535028 h 4424926"/>
                  <a:gd name="connsiteX51" fmla="*/ 3501744 w 4039057"/>
                  <a:gd name="connsiteY51" fmla="*/ 2453547 h 4424926"/>
                  <a:gd name="connsiteX52" fmla="*/ 3492691 w 4039057"/>
                  <a:gd name="connsiteY52" fmla="*/ 2344905 h 4424926"/>
                  <a:gd name="connsiteX53" fmla="*/ 3592279 w 4039057"/>
                  <a:gd name="connsiteY53" fmla="*/ 2272477 h 4424926"/>
                  <a:gd name="connsiteX54" fmla="*/ 3610386 w 4039057"/>
                  <a:gd name="connsiteY54" fmla="*/ 1964660 h 4424926"/>
                  <a:gd name="connsiteX55" fmla="*/ 2940429 w 4039057"/>
                  <a:gd name="connsiteY55" fmla="*/ 2435440 h 4424926"/>
                  <a:gd name="connsiteX56" fmla="*/ 2786520 w 4039057"/>
                  <a:gd name="connsiteY56" fmla="*/ 2009926 h 4424926"/>
                  <a:gd name="connsiteX57" fmla="*/ 2379115 w 4039057"/>
                  <a:gd name="connsiteY57" fmla="*/ 2643669 h 4424926"/>
                  <a:gd name="connsiteX58" fmla="*/ 1528089 w 4039057"/>
                  <a:gd name="connsiteY58" fmla="*/ 2670830 h 4424926"/>
                  <a:gd name="connsiteX59" fmla="*/ 1434784 w 4039057"/>
                  <a:gd name="connsiteY59" fmla="*/ 2764595 h 4424926"/>
                  <a:gd name="connsiteX60" fmla="*/ 1679400 w 4039057"/>
                  <a:gd name="connsiteY60" fmla="*/ 2744211 h 4424926"/>
                  <a:gd name="connsiteX61" fmla="*/ 1446330 w 4039057"/>
                  <a:gd name="connsiteY61" fmla="*/ 3300589 h 4424926"/>
                  <a:gd name="connsiteX62" fmla="*/ 957153 w 4039057"/>
                  <a:gd name="connsiteY62" fmla="*/ 3705230 h 4424926"/>
                  <a:gd name="connsiteX63" fmla="*/ 946100 w 4039057"/>
                  <a:gd name="connsiteY63" fmla="*/ 4096801 h 4424926"/>
                  <a:gd name="connsiteX64" fmla="*/ 907712 w 4039057"/>
                  <a:gd name="connsiteY64" fmla="*/ 4261284 h 4424926"/>
                  <a:gd name="connsiteX65" fmla="*/ 942639 w 4039057"/>
                  <a:gd name="connsiteY65" fmla="*/ 4357514 h 4424926"/>
                  <a:gd name="connsiteX66" fmla="*/ 769978 w 4039057"/>
                  <a:gd name="connsiteY66" fmla="*/ 4305413 h 4424926"/>
                  <a:gd name="connsiteX67" fmla="*/ 773728 w 4039057"/>
                  <a:gd name="connsiteY67" fmla="*/ 4140557 h 4424926"/>
                  <a:gd name="connsiteX68" fmla="*/ 823541 w 4039057"/>
                  <a:gd name="connsiteY68" fmla="*/ 3998410 h 4424926"/>
                  <a:gd name="connsiteX69" fmla="*/ 849684 w 4039057"/>
                  <a:gd name="connsiteY69" fmla="*/ 3646840 h 4424926"/>
                  <a:gd name="connsiteX70" fmla="*/ 1273288 w 4039057"/>
                  <a:gd name="connsiteY70" fmla="*/ 3214472 h 4424926"/>
                  <a:gd name="connsiteX71" fmla="*/ 1229324 w 4039057"/>
                  <a:gd name="connsiteY71" fmla="*/ 3223091 h 4424926"/>
                  <a:gd name="connsiteX72" fmla="*/ 691977 w 4039057"/>
                  <a:gd name="connsiteY72" fmla="*/ 3539441 h 4424926"/>
                  <a:gd name="connsiteX73" fmla="*/ 595582 w 4039057"/>
                  <a:gd name="connsiteY73" fmla="*/ 4193640 h 4424926"/>
                  <a:gd name="connsiteX74" fmla="*/ 615456 w 4039057"/>
                  <a:gd name="connsiteY74" fmla="*/ 4312004 h 4424926"/>
                  <a:gd name="connsiteX75" fmla="*/ 701311 w 4039057"/>
                  <a:gd name="connsiteY75" fmla="*/ 4412007 h 4424926"/>
                  <a:gd name="connsiteX76" fmla="*/ 342085 w 4039057"/>
                  <a:gd name="connsiteY76" fmla="*/ 4400041 h 4424926"/>
                  <a:gd name="connsiteX77" fmla="*/ 405459 w 4039057"/>
                  <a:gd name="connsiteY77" fmla="*/ 4273293 h 4424926"/>
                  <a:gd name="connsiteX78" fmla="*/ 378299 w 4039057"/>
                  <a:gd name="connsiteY78" fmla="*/ 4101278 h 4424926"/>
                  <a:gd name="connsiteX79" fmla="*/ 450726 w 4039057"/>
                  <a:gd name="connsiteY79" fmla="*/ 3721032 h 4424926"/>
                  <a:gd name="connsiteX80" fmla="*/ 405459 w 4039057"/>
                  <a:gd name="connsiteY80" fmla="*/ 3494695 h 4424926"/>
                  <a:gd name="connsiteX81" fmla="*/ 731384 w 4039057"/>
                  <a:gd name="connsiteY81" fmla="*/ 3250252 h 4424926"/>
                  <a:gd name="connsiteX82" fmla="*/ 668009 w 4039057"/>
                  <a:gd name="connsiteY82" fmla="*/ 2779471 h 4424926"/>
                  <a:gd name="connsiteX83" fmla="*/ 477887 w 4039057"/>
                  <a:gd name="connsiteY83" fmla="*/ 3186877 h 4424926"/>
                  <a:gd name="connsiteX84" fmla="*/ 7106 w 4039057"/>
                  <a:gd name="connsiteY84" fmla="*/ 3313626 h 4424926"/>
                  <a:gd name="connsiteX85" fmla="*/ 58515 w 4039057"/>
                  <a:gd name="connsiteY85" fmla="*/ 2706410 h 4424926"/>
                  <a:gd name="connsiteX86" fmla="*/ 151962 w 4039057"/>
                  <a:gd name="connsiteY86" fmla="*/ 2634616 h 4424926"/>
                  <a:gd name="connsiteX87" fmla="*/ 67184 w 4039057"/>
                  <a:gd name="connsiteY87" fmla="*/ 2373013 h 4424926"/>
                  <a:gd name="connsiteX88" fmla="*/ 233443 w 4039057"/>
                  <a:gd name="connsiteY88" fmla="*/ 2562188 h 4424926"/>
                  <a:gd name="connsiteX89" fmla="*/ 396405 w 4039057"/>
                  <a:gd name="connsiteY89" fmla="*/ 2716097 h 4424926"/>
                  <a:gd name="connsiteX90" fmla="*/ 52374 w 4039057"/>
                  <a:gd name="connsiteY90" fmla="*/ 2245317 h 4424926"/>
                  <a:gd name="connsiteX91" fmla="*/ 151962 w 4039057"/>
                  <a:gd name="connsiteY91" fmla="*/ 2227210 h 4424926"/>
                  <a:gd name="connsiteX92" fmla="*/ 216040 w 4039057"/>
                  <a:gd name="connsiteY92" fmla="*/ 1947256 h 4424926"/>
                  <a:gd name="connsiteX93" fmla="*/ 369245 w 4039057"/>
                  <a:gd name="connsiteY93" fmla="*/ 1991820 h 4424926"/>
                  <a:gd name="connsiteX94" fmla="*/ 540558 w 4039057"/>
                  <a:gd name="connsiteY94" fmla="*/ 2022453 h 4424926"/>
                  <a:gd name="connsiteX95" fmla="*/ 500830 w 4039057"/>
                  <a:gd name="connsiteY95" fmla="*/ 2262721 h 4424926"/>
                  <a:gd name="connsiteX96" fmla="*/ 613689 w 4039057"/>
                  <a:gd name="connsiteY96" fmla="*/ 2254370 h 4424926"/>
                  <a:gd name="connsiteX0" fmla="*/ 613689 w 4039057"/>
                  <a:gd name="connsiteY0" fmla="*/ 2254370 h 4428250"/>
                  <a:gd name="connsiteX1" fmla="*/ 966774 w 4039057"/>
                  <a:gd name="connsiteY1" fmla="*/ 1874125 h 4428250"/>
                  <a:gd name="connsiteX2" fmla="*/ 2095153 w 4039057"/>
                  <a:gd name="connsiteY2" fmla="*/ 1338339 h 4428250"/>
                  <a:gd name="connsiteX3" fmla="*/ 2989853 w 4039057"/>
                  <a:gd name="connsiteY3" fmla="*/ 213925 h 4428250"/>
                  <a:gd name="connsiteX4" fmla="*/ 2953188 w 4039057"/>
                  <a:gd name="connsiteY4" fmla="*/ 206805 h 4428250"/>
                  <a:gd name="connsiteX5" fmla="*/ 2044136 w 4039057"/>
                  <a:gd name="connsiteY5" fmla="*/ 1204168 h 4428250"/>
                  <a:gd name="connsiteX6" fmla="*/ 1747593 w 4039057"/>
                  <a:gd name="connsiteY6" fmla="*/ 1271700 h 4428250"/>
                  <a:gd name="connsiteX7" fmla="*/ 1763479 w 4039057"/>
                  <a:gd name="connsiteY7" fmla="*/ 1195115 h 4428250"/>
                  <a:gd name="connsiteX8" fmla="*/ 1926441 w 4039057"/>
                  <a:gd name="connsiteY8" fmla="*/ 1131741 h 4428250"/>
                  <a:gd name="connsiteX9" fmla="*/ 1840803 w 4039057"/>
                  <a:gd name="connsiteY9" fmla="*/ 977091 h 4428250"/>
                  <a:gd name="connsiteX10" fmla="*/ 2044136 w 4039057"/>
                  <a:gd name="connsiteY10" fmla="*/ 905404 h 4428250"/>
                  <a:gd name="connsiteX11" fmla="*/ 1920063 w 4039057"/>
                  <a:gd name="connsiteY11" fmla="*/ 796022 h 4428250"/>
                  <a:gd name="connsiteX12" fmla="*/ 1852533 w 4039057"/>
                  <a:gd name="connsiteY12" fmla="*/ 873346 h 4428250"/>
                  <a:gd name="connsiteX13" fmla="*/ 1808746 w 4039057"/>
                  <a:gd name="connsiteY13" fmla="*/ 760549 h 4428250"/>
                  <a:gd name="connsiteX14" fmla="*/ 1881174 w 4039057"/>
                  <a:gd name="connsiteY14" fmla="*/ 642854 h 4428250"/>
                  <a:gd name="connsiteX15" fmla="*/ 1980762 w 4039057"/>
                  <a:gd name="connsiteY15" fmla="*/ 488945 h 4428250"/>
                  <a:gd name="connsiteX16" fmla="*/ 1993231 w 4039057"/>
                  <a:gd name="connsiteY16" fmla="*/ 596845 h 4428250"/>
                  <a:gd name="connsiteX17" fmla="*/ 2152778 w 4039057"/>
                  <a:gd name="connsiteY17" fmla="*/ 362196 h 4428250"/>
                  <a:gd name="connsiteX18" fmla="*/ 2306687 w 4039057"/>
                  <a:gd name="connsiteY18" fmla="*/ 307875 h 4428250"/>
                  <a:gd name="connsiteX19" fmla="*/ 2297633 w 4039057"/>
                  <a:gd name="connsiteY19" fmla="*/ 226394 h 4428250"/>
                  <a:gd name="connsiteX20" fmla="*/ 2655597 w 4039057"/>
                  <a:gd name="connsiteY20" fmla="*/ 130279 h 4428250"/>
                  <a:gd name="connsiteX21" fmla="*/ 2542077 w 4039057"/>
                  <a:gd name="connsiteY21" fmla="*/ 72485 h 4428250"/>
                  <a:gd name="connsiteX22" fmla="*/ 2902810 w 4039057"/>
                  <a:gd name="connsiteY22" fmla="*/ 63432 h 4428250"/>
                  <a:gd name="connsiteX23" fmla="*/ 3094927 w 4039057"/>
                  <a:gd name="connsiteY23" fmla="*/ 72143 h 4428250"/>
                  <a:gd name="connsiteX24" fmla="*/ 3166766 w 4039057"/>
                  <a:gd name="connsiteY24" fmla="*/ 126806 h 4428250"/>
                  <a:gd name="connsiteX25" fmla="*/ 3284461 w 4039057"/>
                  <a:gd name="connsiteY25" fmla="*/ 58 h 4428250"/>
                  <a:gd name="connsiteX26" fmla="*/ 3320675 w 4039057"/>
                  <a:gd name="connsiteY26" fmla="*/ 144913 h 4428250"/>
                  <a:gd name="connsiteX27" fmla="*/ 3293514 w 4039057"/>
                  <a:gd name="connsiteY27" fmla="*/ 197125 h 4428250"/>
                  <a:gd name="connsiteX28" fmla="*/ 3764582 w 4039057"/>
                  <a:gd name="connsiteY28" fmla="*/ 416517 h 4428250"/>
                  <a:gd name="connsiteX29" fmla="*/ 3904994 w 4039057"/>
                  <a:gd name="connsiteY29" fmla="*/ 433883 h 4428250"/>
                  <a:gd name="connsiteX30" fmla="*/ 4026845 w 4039057"/>
                  <a:gd name="connsiteY30" fmla="*/ 688121 h 4428250"/>
                  <a:gd name="connsiteX31" fmla="*/ 3900097 w 4039057"/>
                  <a:gd name="connsiteY31" fmla="*/ 706228 h 4428250"/>
                  <a:gd name="connsiteX32" fmla="*/ 3918203 w 4039057"/>
                  <a:gd name="connsiteY32" fmla="*/ 751495 h 4428250"/>
                  <a:gd name="connsiteX33" fmla="*/ 3631908 w 4039057"/>
                  <a:gd name="connsiteY33" fmla="*/ 695694 h 4428250"/>
                  <a:gd name="connsiteX34" fmla="*/ 3619439 w 4039057"/>
                  <a:gd name="connsiteY34" fmla="*/ 597586 h 4428250"/>
                  <a:gd name="connsiteX35" fmla="*/ 3311621 w 4039057"/>
                  <a:gd name="connsiteY35" fmla="*/ 778656 h 4428250"/>
                  <a:gd name="connsiteX36" fmla="*/ 3105614 w 4039057"/>
                  <a:gd name="connsiteY36" fmla="*/ 484788 h 4428250"/>
                  <a:gd name="connsiteX37" fmla="*/ 3058124 w 4039057"/>
                  <a:gd name="connsiteY37" fmla="*/ 552319 h 4428250"/>
                  <a:gd name="connsiteX38" fmla="*/ 2985697 w 4039057"/>
                  <a:gd name="connsiteY38" fmla="*/ 1240382 h 4428250"/>
                  <a:gd name="connsiteX39" fmla="*/ 3275407 w 4039057"/>
                  <a:gd name="connsiteY39" fmla="*/ 1955606 h 4428250"/>
                  <a:gd name="connsiteX40" fmla="*/ 3768429 w 4039057"/>
                  <a:gd name="connsiteY40" fmla="*/ 1755025 h 4428250"/>
                  <a:gd name="connsiteX41" fmla="*/ 4033418 w 4039057"/>
                  <a:gd name="connsiteY41" fmla="*/ 1776687 h 4428250"/>
                  <a:gd name="connsiteX42" fmla="*/ 3912332 w 4039057"/>
                  <a:gd name="connsiteY42" fmla="*/ 2123241 h 4428250"/>
                  <a:gd name="connsiteX43" fmla="*/ 3854127 w 4039057"/>
                  <a:gd name="connsiteY43" fmla="*/ 2440318 h 4428250"/>
                  <a:gd name="connsiteX44" fmla="*/ 3716090 w 4039057"/>
                  <a:gd name="connsiteY44" fmla="*/ 2570003 h 4428250"/>
                  <a:gd name="connsiteX45" fmla="*/ 3720265 w 4039057"/>
                  <a:gd name="connsiteY45" fmla="*/ 2686912 h 4428250"/>
                  <a:gd name="connsiteX46" fmla="*/ 3582479 w 4039057"/>
                  <a:gd name="connsiteY46" fmla="*/ 2741192 h 4428250"/>
                  <a:gd name="connsiteX47" fmla="*/ 3528160 w 4039057"/>
                  <a:gd name="connsiteY47" fmla="*/ 2631143 h 4428250"/>
                  <a:gd name="connsiteX48" fmla="*/ 3302568 w 4039057"/>
                  <a:gd name="connsiteY48" fmla="*/ 2779471 h 4428250"/>
                  <a:gd name="connsiteX49" fmla="*/ 3275407 w 4039057"/>
                  <a:gd name="connsiteY49" fmla="*/ 2556607 h 4428250"/>
                  <a:gd name="connsiteX50" fmla="*/ 3397981 w 4039057"/>
                  <a:gd name="connsiteY50" fmla="*/ 2535028 h 4428250"/>
                  <a:gd name="connsiteX51" fmla="*/ 3501744 w 4039057"/>
                  <a:gd name="connsiteY51" fmla="*/ 2453547 h 4428250"/>
                  <a:gd name="connsiteX52" fmla="*/ 3492691 w 4039057"/>
                  <a:gd name="connsiteY52" fmla="*/ 2344905 h 4428250"/>
                  <a:gd name="connsiteX53" fmla="*/ 3592279 w 4039057"/>
                  <a:gd name="connsiteY53" fmla="*/ 2272477 h 4428250"/>
                  <a:gd name="connsiteX54" fmla="*/ 3610386 w 4039057"/>
                  <a:gd name="connsiteY54" fmla="*/ 1964660 h 4428250"/>
                  <a:gd name="connsiteX55" fmla="*/ 2940429 w 4039057"/>
                  <a:gd name="connsiteY55" fmla="*/ 2435440 h 4428250"/>
                  <a:gd name="connsiteX56" fmla="*/ 2786520 w 4039057"/>
                  <a:gd name="connsiteY56" fmla="*/ 2009926 h 4428250"/>
                  <a:gd name="connsiteX57" fmla="*/ 2379115 w 4039057"/>
                  <a:gd name="connsiteY57" fmla="*/ 2643669 h 4428250"/>
                  <a:gd name="connsiteX58" fmla="*/ 1528089 w 4039057"/>
                  <a:gd name="connsiteY58" fmla="*/ 2670830 h 4428250"/>
                  <a:gd name="connsiteX59" fmla="*/ 1434784 w 4039057"/>
                  <a:gd name="connsiteY59" fmla="*/ 2764595 h 4428250"/>
                  <a:gd name="connsiteX60" fmla="*/ 1679400 w 4039057"/>
                  <a:gd name="connsiteY60" fmla="*/ 2744211 h 4428250"/>
                  <a:gd name="connsiteX61" fmla="*/ 1446330 w 4039057"/>
                  <a:gd name="connsiteY61" fmla="*/ 3300589 h 4428250"/>
                  <a:gd name="connsiteX62" fmla="*/ 957153 w 4039057"/>
                  <a:gd name="connsiteY62" fmla="*/ 3705230 h 4428250"/>
                  <a:gd name="connsiteX63" fmla="*/ 946100 w 4039057"/>
                  <a:gd name="connsiteY63" fmla="*/ 4096801 h 4428250"/>
                  <a:gd name="connsiteX64" fmla="*/ 907712 w 4039057"/>
                  <a:gd name="connsiteY64" fmla="*/ 4261284 h 4428250"/>
                  <a:gd name="connsiteX65" fmla="*/ 942639 w 4039057"/>
                  <a:gd name="connsiteY65" fmla="*/ 4357514 h 4428250"/>
                  <a:gd name="connsiteX66" fmla="*/ 769978 w 4039057"/>
                  <a:gd name="connsiteY66" fmla="*/ 4305413 h 4428250"/>
                  <a:gd name="connsiteX67" fmla="*/ 773728 w 4039057"/>
                  <a:gd name="connsiteY67" fmla="*/ 4140557 h 4428250"/>
                  <a:gd name="connsiteX68" fmla="*/ 823541 w 4039057"/>
                  <a:gd name="connsiteY68" fmla="*/ 3998410 h 4428250"/>
                  <a:gd name="connsiteX69" fmla="*/ 849684 w 4039057"/>
                  <a:gd name="connsiteY69" fmla="*/ 3646840 h 4428250"/>
                  <a:gd name="connsiteX70" fmla="*/ 1273288 w 4039057"/>
                  <a:gd name="connsiteY70" fmla="*/ 3214472 h 4428250"/>
                  <a:gd name="connsiteX71" fmla="*/ 1229324 w 4039057"/>
                  <a:gd name="connsiteY71" fmla="*/ 3223091 h 4428250"/>
                  <a:gd name="connsiteX72" fmla="*/ 691977 w 4039057"/>
                  <a:gd name="connsiteY72" fmla="*/ 3539441 h 4428250"/>
                  <a:gd name="connsiteX73" fmla="*/ 595582 w 4039057"/>
                  <a:gd name="connsiteY73" fmla="*/ 4193640 h 4428250"/>
                  <a:gd name="connsiteX74" fmla="*/ 615456 w 4039057"/>
                  <a:gd name="connsiteY74" fmla="*/ 4312004 h 4428250"/>
                  <a:gd name="connsiteX75" fmla="*/ 701311 w 4039057"/>
                  <a:gd name="connsiteY75" fmla="*/ 4412007 h 4428250"/>
                  <a:gd name="connsiteX76" fmla="*/ 365531 w 4039057"/>
                  <a:gd name="connsiteY76" fmla="*/ 4408833 h 4428250"/>
                  <a:gd name="connsiteX77" fmla="*/ 405459 w 4039057"/>
                  <a:gd name="connsiteY77" fmla="*/ 4273293 h 4428250"/>
                  <a:gd name="connsiteX78" fmla="*/ 378299 w 4039057"/>
                  <a:gd name="connsiteY78" fmla="*/ 4101278 h 4428250"/>
                  <a:gd name="connsiteX79" fmla="*/ 450726 w 4039057"/>
                  <a:gd name="connsiteY79" fmla="*/ 3721032 h 4428250"/>
                  <a:gd name="connsiteX80" fmla="*/ 405459 w 4039057"/>
                  <a:gd name="connsiteY80" fmla="*/ 3494695 h 4428250"/>
                  <a:gd name="connsiteX81" fmla="*/ 731384 w 4039057"/>
                  <a:gd name="connsiteY81" fmla="*/ 3250252 h 4428250"/>
                  <a:gd name="connsiteX82" fmla="*/ 668009 w 4039057"/>
                  <a:gd name="connsiteY82" fmla="*/ 2779471 h 4428250"/>
                  <a:gd name="connsiteX83" fmla="*/ 477887 w 4039057"/>
                  <a:gd name="connsiteY83" fmla="*/ 3186877 h 4428250"/>
                  <a:gd name="connsiteX84" fmla="*/ 7106 w 4039057"/>
                  <a:gd name="connsiteY84" fmla="*/ 3313626 h 4428250"/>
                  <a:gd name="connsiteX85" fmla="*/ 58515 w 4039057"/>
                  <a:gd name="connsiteY85" fmla="*/ 2706410 h 4428250"/>
                  <a:gd name="connsiteX86" fmla="*/ 151962 w 4039057"/>
                  <a:gd name="connsiteY86" fmla="*/ 2634616 h 4428250"/>
                  <a:gd name="connsiteX87" fmla="*/ 67184 w 4039057"/>
                  <a:gd name="connsiteY87" fmla="*/ 2373013 h 4428250"/>
                  <a:gd name="connsiteX88" fmla="*/ 233443 w 4039057"/>
                  <a:gd name="connsiteY88" fmla="*/ 2562188 h 4428250"/>
                  <a:gd name="connsiteX89" fmla="*/ 396405 w 4039057"/>
                  <a:gd name="connsiteY89" fmla="*/ 2716097 h 4428250"/>
                  <a:gd name="connsiteX90" fmla="*/ 52374 w 4039057"/>
                  <a:gd name="connsiteY90" fmla="*/ 2245317 h 4428250"/>
                  <a:gd name="connsiteX91" fmla="*/ 151962 w 4039057"/>
                  <a:gd name="connsiteY91" fmla="*/ 2227210 h 4428250"/>
                  <a:gd name="connsiteX92" fmla="*/ 216040 w 4039057"/>
                  <a:gd name="connsiteY92" fmla="*/ 1947256 h 4428250"/>
                  <a:gd name="connsiteX93" fmla="*/ 369245 w 4039057"/>
                  <a:gd name="connsiteY93" fmla="*/ 1991820 h 4428250"/>
                  <a:gd name="connsiteX94" fmla="*/ 540558 w 4039057"/>
                  <a:gd name="connsiteY94" fmla="*/ 2022453 h 4428250"/>
                  <a:gd name="connsiteX95" fmla="*/ 500830 w 4039057"/>
                  <a:gd name="connsiteY95" fmla="*/ 2262721 h 4428250"/>
                  <a:gd name="connsiteX96" fmla="*/ 613689 w 4039057"/>
                  <a:gd name="connsiteY96" fmla="*/ 2254370 h 4428250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40924"/>
                  <a:gd name="connsiteX1" fmla="*/ 966774 w 4039057"/>
                  <a:gd name="connsiteY1" fmla="*/ 1874125 h 4440924"/>
                  <a:gd name="connsiteX2" fmla="*/ 2095153 w 4039057"/>
                  <a:gd name="connsiteY2" fmla="*/ 1338339 h 4440924"/>
                  <a:gd name="connsiteX3" fmla="*/ 2989853 w 4039057"/>
                  <a:gd name="connsiteY3" fmla="*/ 213925 h 4440924"/>
                  <a:gd name="connsiteX4" fmla="*/ 2953188 w 4039057"/>
                  <a:gd name="connsiteY4" fmla="*/ 206805 h 4440924"/>
                  <a:gd name="connsiteX5" fmla="*/ 2044136 w 4039057"/>
                  <a:gd name="connsiteY5" fmla="*/ 1204168 h 4440924"/>
                  <a:gd name="connsiteX6" fmla="*/ 1747593 w 4039057"/>
                  <a:gd name="connsiteY6" fmla="*/ 1271700 h 4440924"/>
                  <a:gd name="connsiteX7" fmla="*/ 1763479 w 4039057"/>
                  <a:gd name="connsiteY7" fmla="*/ 1195115 h 4440924"/>
                  <a:gd name="connsiteX8" fmla="*/ 1926441 w 4039057"/>
                  <a:gd name="connsiteY8" fmla="*/ 1131741 h 4440924"/>
                  <a:gd name="connsiteX9" fmla="*/ 1840803 w 4039057"/>
                  <a:gd name="connsiteY9" fmla="*/ 977091 h 4440924"/>
                  <a:gd name="connsiteX10" fmla="*/ 2044136 w 4039057"/>
                  <a:gd name="connsiteY10" fmla="*/ 905404 h 4440924"/>
                  <a:gd name="connsiteX11" fmla="*/ 1920063 w 4039057"/>
                  <a:gd name="connsiteY11" fmla="*/ 796022 h 4440924"/>
                  <a:gd name="connsiteX12" fmla="*/ 1852533 w 4039057"/>
                  <a:gd name="connsiteY12" fmla="*/ 873346 h 4440924"/>
                  <a:gd name="connsiteX13" fmla="*/ 1808746 w 4039057"/>
                  <a:gd name="connsiteY13" fmla="*/ 760549 h 4440924"/>
                  <a:gd name="connsiteX14" fmla="*/ 1881174 w 4039057"/>
                  <a:gd name="connsiteY14" fmla="*/ 642854 h 4440924"/>
                  <a:gd name="connsiteX15" fmla="*/ 1980762 w 4039057"/>
                  <a:gd name="connsiteY15" fmla="*/ 488945 h 4440924"/>
                  <a:gd name="connsiteX16" fmla="*/ 1993231 w 4039057"/>
                  <a:gd name="connsiteY16" fmla="*/ 596845 h 4440924"/>
                  <a:gd name="connsiteX17" fmla="*/ 2152778 w 4039057"/>
                  <a:gd name="connsiteY17" fmla="*/ 362196 h 4440924"/>
                  <a:gd name="connsiteX18" fmla="*/ 2306687 w 4039057"/>
                  <a:gd name="connsiteY18" fmla="*/ 307875 h 4440924"/>
                  <a:gd name="connsiteX19" fmla="*/ 2297633 w 4039057"/>
                  <a:gd name="connsiteY19" fmla="*/ 226394 h 4440924"/>
                  <a:gd name="connsiteX20" fmla="*/ 2655597 w 4039057"/>
                  <a:gd name="connsiteY20" fmla="*/ 130279 h 4440924"/>
                  <a:gd name="connsiteX21" fmla="*/ 2542077 w 4039057"/>
                  <a:gd name="connsiteY21" fmla="*/ 72485 h 4440924"/>
                  <a:gd name="connsiteX22" fmla="*/ 2902810 w 4039057"/>
                  <a:gd name="connsiteY22" fmla="*/ 63432 h 4440924"/>
                  <a:gd name="connsiteX23" fmla="*/ 3094927 w 4039057"/>
                  <a:gd name="connsiteY23" fmla="*/ 72143 h 4440924"/>
                  <a:gd name="connsiteX24" fmla="*/ 3166766 w 4039057"/>
                  <a:gd name="connsiteY24" fmla="*/ 126806 h 4440924"/>
                  <a:gd name="connsiteX25" fmla="*/ 3284461 w 4039057"/>
                  <a:gd name="connsiteY25" fmla="*/ 58 h 4440924"/>
                  <a:gd name="connsiteX26" fmla="*/ 3320675 w 4039057"/>
                  <a:gd name="connsiteY26" fmla="*/ 144913 h 4440924"/>
                  <a:gd name="connsiteX27" fmla="*/ 3293514 w 4039057"/>
                  <a:gd name="connsiteY27" fmla="*/ 197125 h 4440924"/>
                  <a:gd name="connsiteX28" fmla="*/ 3764582 w 4039057"/>
                  <a:gd name="connsiteY28" fmla="*/ 416517 h 4440924"/>
                  <a:gd name="connsiteX29" fmla="*/ 3904994 w 4039057"/>
                  <a:gd name="connsiteY29" fmla="*/ 433883 h 4440924"/>
                  <a:gd name="connsiteX30" fmla="*/ 4026845 w 4039057"/>
                  <a:gd name="connsiteY30" fmla="*/ 688121 h 4440924"/>
                  <a:gd name="connsiteX31" fmla="*/ 3900097 w 4039057"/>
                  <a:gd name="connsiteY31" fmla="*/ 706228 h 4440924"/>
                  <a:gd name="connsiteX32" fmla="*/ 3918203 w 4039057"/>
                  <a:gd name="connsiteY32" fmla="*/ 751495 h 4440924"/>
                  <a:gd name="connsiteX33" fmla="*/ 3631908 w 4039057"/>
                  <a:gd name="connsiteY33" fmla="*/ 695694 h 4440924"/>
                  <a:gd name="connsiteX34" fmla="*/ 3619439 w 4039057"/>
                  <a:gd name="connsiteY34" fmla="*/ 597586 h 4440924"/>
                  <a:gd name="connsiteX35" fmla="*/ 3311621 w 4039057"/>
                  <a:gd name="connsiteY35" fmla="*/ 778656 h 4440924"/>
                  <a:gd name="connsiteX36" fmla="*/ 3105614 w 4039057"/>
                  <a:gd name="connsiteY36" fmla="*/ 484788 h 4440924"/>
                  <a:gd name="connsiteX37" fmla="*/ 3058124 w 4039057"/>
                  <a:gd name="connsiteY37" fmla="*/ 552319 h 4440924"/>
                  <a:gd name="connsiteX38" fmla="*/ 2985697 w 4039057"/>
                  <a:gd name="connsiteY38" fmla="*/ 1240382 h 4440924"/>
                  <a:gd name="connsiteX39" fmla="*/ 3275407 w 4039057"/>
                  <a:gd name="connsiteY39" fmla="*/ 1955606 h 4440924"/>
                  <a:gd name="connsiteX40" fmla="*/ 3768429 w 4039057"/>
                  <a:gd name="connsiteY40" fmla="*/ 1755025 h 4440924"/>
                  <a:gd name="connsiteX41" fmla="*/ 4033418 w 4039057"/>
                  <a:gd name="connsiteY41" fmla="*/ 1776687 h 4440924"/>
                  <a:gd name="connsiteX42" fmla="*/ 3912332 w 4039057"/>
                  <a:gd name="connsiteY42" fmla="*/ 2123241 h 4440924"/>
                  <a:gd name="connsiteX43" fmla="*/ 3854127 w 4039057"/>
                  <a:gd name="connsiteY43" fmla="*/ 2440318 h 4440924"/>
                  <a:gd name="connsiteX44" fmla="*/ 3716090 w 4039057"/>
                  <a:gd name="connsiteY44" fmla="*/ 2570003 h 4440924"/>
                  <a:gd name="connsiteX45" fmla="*/ 3720265 w 4039057"/>
                  <a:gd name="connsiteY45" fmla="*/ 2686912 h 4440924"/>
                  <a:gd name="connsiteX46" fmla="*/ 3582479 w 4039057"/>
                  <a:gd name="connsiteY46" fmla="*/ 2741192 h 4440924"/>
                  <a:gd name="connsiteX47" fmla="*/ 3528160 w 4039057"/>
                  <a:gd name="connsiteY47" fmla="*/ 2631143 h 4440924"/>
                  <a:gd name="connsiteX48" fmla="*/ 3302568 w 4039057"/>
                  <a:gd name="connsiteY48" fmla="*/ 2779471 h 4440924"/>
                  <a:gd name="connsiteX49" fmla="*/ 3275407 w 4039057"/>
                  <a:gd name="connsiteY49" fmla="*/ 2556607 h 4440924"/>
                  <a:gd name="connsiteX50" fmla="*/ 3397981 w 4039057"/>
                  <a:gd name="connsiteY50" fmla="*/ 2535028 h 4440924"/>
                  <a:gd name="connsiteX51" fmla="*/ 3501744 w 4039057"/>
                  <a:gd name="connsiteY51" fmla="*/ 2453547 h 4440924"/>
                  <a:gd name="connsiteX52" fmla="*/ 3492691 w 4039057"/>
                  <a:gd name="connsiteY52" fmla="*/ 2344905 h 4440924"/>
                  <a:gd name="connsiteX53" fmla="*/ 3592279 w 4039057"/>
                  <a:gd name="connsiteY53" fmla="*/ 2272477 h 4440924"/>
                  <a:gd name="connsiteX54" fmla="*/ 3610386 w 4039057"/>
                  <a:gd name="connsiteY54" fmla="*/ 1964660 h 4440924"/>
                  <a:gd name="connsiteX55" fmla="*/ 2940429 w 4039057"/>
                  <a:gd name="connsiteY55" fmla="*/ 2435440 h 4440924"/>
                  <a:gd name="connsiteX56" fmla="*/ 2786520 w 4039057"/>
                  <a:gd name="connsiteY56" fmla="*/ 2009926 h 4440924"/>
                  <a:gd name="connsiteX57" fmla="*/ 2379115 w 4039057"/>
                  <a:gd name="connsiteY57" fmla="*/ 2643669 h 4440924"/>
                  <a:gd name="connsiteX58" fmla="*/ 1528089 w 4039057"/>
                  <a:gd name="connsiteY58" fmla="*/ 2670830 h 4440924"/>
                  <a:gd name="connsiteX59" fmla="*/ 1434784 w 4039057"/>
                  <a:gd name="connsiteY59" fmla="*/ 2764595 h 4440924"/>
                  <a:gd name="connsiteX60" fmla="*/ 1679400 w 4039057"/>
                  <a:gd name="connsiteY60" fmla="*/ 2744211 h 4440924"/>
                  <a:gd name="connsiteX61" fmla="*/ 1446330 w 4039057"/>
                  <a:gd name="connsiteY61" fmla="*/ 3300589 h 4440924"/>
                  <a:gd name="connsiteX62" fmla="*/ 957153 w 4039057"/>
                  <a:gd name="connsiteY62" fmla="*/ 3705230 h 4440924"/>
                  <a:gd name="connsiteX63" fmla="*/ 946100 w 4039057"/>
                  <a:gd name="connsiteY63" fmla="*/ 4096801 h 4440924"/>
                  <a:gd name="connsiteX64" fmla="*/ 907712 w 4039057"/>
                  <a:gd name="connsiteY64" fmla="*/ 4261284 h 4440924"/>
                  <a:gd name="connsiteX65" fmla="*/ 942639 w 4039057"/>
                  <a:gd name="connsiteY65" fmla="*/ 4357514 h 4440924"/>
                  <a:gd name="connsiteX66" fmla="*/ 769978 w 4039057"/>
                  <a:gd name="connsiteY66" fmla="*/ 4305413 h 4440924"/>
                  <a:gd name="connsiteX67" fmla="*/ 773728 w 4039057"/>
                  <a:gd name="connsiteY67" fmla="*/ 4140557 h 4440924"/>
                  <a:gd name="connsiteX68" fmla="*/ 823541 w 4039057"/>
                  <a:gd name="connsiteY68" fmla="*/ 3998410 h 4440924"/>
                  <a:gd name="connsiteX69" fmla="*/ 849684 w 4039057"/>
                  <a:gd name="connsiteY69" fmla="*/ 3646840 h 4440924"/>
                  <a:gd name="connsiteX70" fmla="*/ 1273288 w 4039057"/>
                  <a:gd name="connsiteY70" fmla="*/ 3214472 h 4440924"/>
                  <a:gd name="connsiteX71" fmla="*/ 1229324 w 4039057"/>
                  <a:gd name="connsiteY71" fmla="*/ 3223091 h 4440924"/>
                  <a:gd name="connsiteX72" fmla="*/ 691977 w 4039057"/>
                  <a:gd name="connsiteY72" fmla="*/ 3539441 h 4440924"/>
                  <a:gd name="connsiteX73" fmla="*/ 595582 w 4039057"/>
                  <a:gd name="connsiteY73" fmla="*/ 4193640 h 4440924"/>
                  <a:gd name="connsiteX74" fmla="*/ 615456 w 4039057"/>
                  <a:gd name="connsiteY74" fmla="*/ 4312004 h 4440924"/>
                  <a:gd name="connsiteX75" fmla="*/ 701311 w 4039057"/>
                  <a:gd name="connsiteY75" fmla="*/ 4412007 h 4440924"/>
                  <a:gd name="connsiteX76" fmla="*/ 365531 w 4039057"/>
                  <a:gd name="connsiteY76" fmla="*/ 4408833 h 4440924"/>
                  <a:gd name="connsiteX77" fmla="*/ 405459 w 4039057"/>
                  <a:gd name="connsiteY77" fmla="*/ 4273293 h 4440924"/>
                  <a:gd name="connsiteX78" fmla="*/ 378299 w 4039057"/>
                  <a:gd name="connsiteY78" fmla="*/ 4101278 h 4440924"/>
                  <a:gd name="connsiteX79" fmla="*/ 450726 w 4039057"/>
                  <a:gd name="connsiteY79" fmla="*/ 3721032 h 4440924"/>
                  <a:gd name="connsiteX80" fmla="*/ 405459 w 4039057"/>
                  <a:gd name="connsiteY80" fmla="*/ 3494695 h 4440924"/>
                  <a:gd name="connsiteX81" fmla="*/ 731384 w 4039057"/>
                  <a:gd name="connsiteY81" fmla="*/ 3250252 h 4440924"/>
                  <a:gd name="connsiteX82" fmla="*/ 668009 w 4039057"/>
                  <a:gd name="connsiteY82" fmla="*/ 2779471 h 4440924"/>
                  <a:gd name="connsiteX83" fmla="*/ 477887 w 4039057"/>
                  <a:gd name="connsiteY83" fmla="*/ 3186877 h 4440924"/>
                  <a:gd name="connsiteX84" fmla="*/ 7106 w 4039057"/>
                  <a:gd name="connsiteY84" fmla="*/ 3313626 h 4440924"/>
                  <a:gd name="connsiteX85" fmla="*/ 58515 w 4039057"/>
                  <a:gd name="connsiteY85" fmla="*/ 2706410 h 4440924"/>
                  <a:gd name="connsiteX86" fmla="*/ 151962 w 4039057"/>
                  <a:gd name="connsiteY86" fmla="*/ 2634616 h 4440924"/>
                  <a:gd name="connsiteX87" fmla="*/ 67184 w 4039057"/>
                  <a:gd name="connsiteY87" fmla="*/ 2373013 h 4440924"/>
                  <a:gd name="connsiteX88" fmla="*/ 233443 w 4039057"/>
                  <a:gd name="connsiteY88" fmla="*/ 2562188 h 4440924"/>
                  <a:gd name="connsiteX89" fmla="*/ 396405 w 4039057"/>
                  <a:gd name="connsiteY89" fmla="*/ 2716097 h 4440924"/>
                  <a:gd name="connsiteX90" fmla="*/ 52374 w 4039057"/>
                  <a:gd name="connsiteY90" fmla="*/ 2245317 h 4440924"/>
                  <a:gd name="connsiteX91" fmla="*/ 151962 w 4039057"/>
                  <a:gd name="connsiteY91" fmla="*/ 2227210 h 4440924"/>
                  <a:gd name="connsiteX92" fmla="*/ 216040 w 4039057"/>
                  <a:gd name="connsiteY92" fmla="*/ 1947256 h 4440924"/>
                  <a:gd name="connsiteX93" fmla="*/ 369245 w 4039057"/>
                  <a:gd name="connsiteY93" fmla="*/ 1991820 h 4440924"/>
                  <a:gd name="connsiteX94" fmla="*/ 540558 w 4039057"/>
                  <a:gd name="connsiteY94" fmla="*/ 2022453 h 4440924"/>
                  <a:gd name="connsiteX95" fmla="*/ 500830 w 4039057"/>
                  <a:gd name="connsiteY95" fmla="*/ 2262721 h 4440924"/>
                  <a:gd name="connsiteX96" fmla="*/ 613689 w 4039057"/>
                  <a:gd name="connsiteY96" fmla="*/ 2254370 h 4440924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78299 w 4039057"/>
                  <a:gd name="connsiteY78" fmla="*/ 4101278 h 4430345"/>
                  <a:gd name="connsiteX79" fmla="*/ 450726 w 4039057"/>
                  <a:gd name="connsiteY79" fmla="*/ 3721032 h 4430345"/>
                  <a:gd name="connsiteX80" fmla="*/ 405459 w 4039057"/>
                  <a:gd name="connsiteY80" fmla="*/ 3494695 h 4430345"/>
                  <a:gd name="connsiteX81" fmla="*/ 731384 w 4039057"/>
                  <a:gd name="connsiteY81" fmla="*/ 3250252 h 4430345"/>
                  <a:gd name="connsiteX82" fmla="*/ 668009 w 4039057"/>
                  <a:gd name="connsiteY82" fmla="*/ 2779471 h 4430345"/>
                  <a:gd name="connsiteX83" fmla="*/ 477887 w 4039057"/>
                  <a:gd name="connsiteY83" fmla="*/ 3186877 h 4430345"/>
                  <a:gd name="connsiteX84" fmla="*/ 7106 w 4039057"/>
                  <a:gd name="connsiteY84" fmla="*/ 3313626 h 4430345"/>
                  <a:gd name="connsiteX85" fmla="*/ 58515 w 4039057"/>
                  <a:gd name="connsiteY85" fmla="*/ 2706410 h 4430345"/>
                  <a:gd name="connsiteX86" fmla="*/ 151962 w 4039057"/>
                  <a:gd name="connsiteY86" fmla="*/ 2634616 h 4430345"/>
                  <a:gd name="connsiteX87" fmla="*/ 67184 w 4039057"/>
                  <a:gd name="connsiteY87" fmla="*/ 2373013 h 4430345"/>
                  <a:gd name="connsiteX88" fmla="*/ 233443 w 4039057"/>
                  <a:gd name="connsiteY88" fmla="*/ 2562188 h 4430345"/>
                  <a:gd name="connsiteX89" fmla="*/ 396405 w 4039057"/>
                  <a:gd name="connsiteY89" fmla="*/ 2716097 h 4430345"/>
                  <a:gd name="connsiteX90" fmla="*/ 52374 w 4039057"/>
                  <a:gd name="connsiteY90" fmla="*/ 2245317 h 4430345"/>
                  <a:gd name="connsiteX91" fmla="*/ 151962 w 4039057"/>
                  <a:gd name="connsiteY91" fmla="*/ 2227210 h 4430345"/>
                  <a:gd name="connsiteX92" fmla="*/ 216040 w 4039057"/>
                  <a:gd name="connsiteY92" fmla="*/ 1947256 h 4430345"/>
                  <a:gd name="connsiteX93" fmla="*/ 369245 w 4039057"/>
                  <a:gd name="connsiteY93" fmla="*/ 1991820 h 4430345"/>
                  <a:gd name="connsiteX94" fmla="*/ 540558 w 4039057"/>
                  <a:gd name="connsiteY94" fmla="*/ 2022453 h 4430345"/>
                  <a:gd name="connsiteX95" fmla="*/ 500830 w 4039057"/>
                  <a:gd name="connsiteY95" fmla="*/ 2262721 h 4430345"/>
                  <a:gd name="connsiteX96" fmla="*/ 613689 w 4039057"/>
                  <a:gd name="connsiteY96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720265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82479 w 4039057"/>
                  <a:gd name="connsiteY46" fmla="*/ 2741192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057"/>
                  <a:gd name="connsiteY0" fmla="*/ 2254370 h 4430345"/>
                  <a:gd name="connsiteX1" fmla="*/ 966774 w 4039057"/>
                  <a:gd name="connsiteY1" fmla="*/ 1874125 h 4430345"/>
                  <a:gd name="connsiteX2" fmla="*/ 2095153 w 4039057"/>
                  <a:gd name="connsiteY2" fmla="*/ 1338339 h 4430345"/>
                  <a:gd name="connsiteX3" fmla="*/ 2989853 w 4039057"/>
                  <a:gd name="connsiteY3" fmla="*/ 213925 h 4430345"/>
                  <a:gd name="connsiteX4" fmla="*/ 2953188 w 4039057"/>
                  <a:gd name="connsiteY4" fmla="*/ 206805 h 4430345"/>
                  <a:gd name="connsiteX5" fmla="*/ 2044136 w 4039057"/>
                  <a:gd name="connsiteY5" fmla="*/ 1204168 h 4430345"/>
                  <a:gd name="connsiteX6" fmla="*/ 1747593 w 4039057"/>
                  <a:gd name="connsiteY6" fmla="*/ 1271700 h 4430345"/>
                  <a:gd name="connsiteX7" fmla="*/ 1763479 w 4039057"/>
                  <a:gd name="connsiteY7" fmla="*/ 1195115 h 4430345"/>
                  <a:gd name="connsiteX8" fmla="*/ 1926441 w 4039057"/>
                  <a:gd name="connsiteY8" fmla="*/ 1131741 h 4430345"/>
                  <a:gd name="connsiteX9" fmla="*/ 1840803 w 4039057"/>
                  <a:gd name="connsiteY9" fmla="*/ 977091 h 4430345"/>
                  <a:gd name="connsiteX10" fmla="*/ 2044136 w 4039057"/>
                  <a:gd name="connsiteY10" fmla="*/ 905404 h 4430345"/>
                  <a:gd name="connsiteX11" fmla="*/ 1920063 w 4039057"/>
                  <a:gd name="connsiteY11" fmla="*/ 796022 h 4430345"/>
                  <a:gd name="connsiteX12" fmla="*/ 1852533 w 4039057"/>
                  <a:gd name="connsiteY12" fmla="*/ 873346 h 4430345"/>
                  <a:gd name="connsiteX13" fmla="*/ 1808746 w 4039057"/>
                  <a:gd name="connsiteY13" fmla="*/ 760549 h 4430345"/>
                  <a:gd name="connsiteX14" fmla="*/ 1881174 w 4039057"/>
                  <a:gd name="connsiteY14" fmla="*/ 642854 h 4430345"/>
                  <a:gd name="connsiteX15" fmla="*/ 1980762 w 4039057"/>
                  <a:gd name="connsiteY15" fmla="*/ 488945 h 4430345"/>
                  <a:gd name="connsiteX16" fmla="*/ 1993231 w 4039057"/>
                  <a:gd name="connsiteY16" fmla="*/ 596845 h 4430345"/>
                  <a:gd name="connsiteX17" fmla="*/ 2152778 w 4039057"/>
                  <a:gd name="connsiteY17" fmla="*/ 362196 h 4430345"/>
                  <a:gd name="connsiteX18" fmla="*/ 2306687 w 4039057"/>
                  <a:gd name="connsiteY18" fmla="*/ 307875 h 4430345"/>
                  <a:gd name="connsiteX19" fmla="*/ 2297633 w 4039057"/>
                  <a:gd name="connsiteY19" fmla="*/ 226394 h 4430345"/>
                  <a:gd name="connsiteX20" fmla="*/ 2655597 w 4039057"/>
                  <a:gd name="connsiteY20" fmla="*/ 130279 h 4430345"/>
                  <a:gd name="connsiteX21" fmla="*/ 2542077 w 4039057"/>
                  <a:gd name="connsiteY21" fmla="*/ 72485 h 4430345"/>
                  <a:gd name="connsiteX22" fmla="*/ 2902810 w 4039057"/>
                  <a:gd name="connsiteY22" fmla="*/ 63432 h 4430345"/>
                  <a:gd name="connsiteX23" fmla="*/ 3094927 w 4039057"/>
                  <a:gd name="connsiteY23" fmla="*/ 72143 h 4430345"/>
                  <a:gd name="connsiteX24" fmla="*/ 3166766 w 4039057"/>
                  <a:gd name="connsiteY24" fmla="*/ 126806 h 4430345"/>
                  <a:gd name="connsiteX25" fmla="*/ 3284461 w 4039057"/>
                  <a:gd name="connsiteY25" fmla="*/ 58 h 4430345"/>
                  <a:gd name="connsiteX26" fmla="*/ 3320675 w 4039057"/>
                  <a:gd name="connsiteY26" fmla="*/ 144913 h 4430345"/>
                  <a:gd name="connsiteX27" fmla="*/ 3293514 w 4039057"/>
                  <a:gd name="connsiteY27" fmla="*/ 197125 h 4430345"/>
                  <a:gd name="connsiteX28" fmla="*/ 3764582 w 4039057"/>
                  <a:gd name="connsiteY28" fmla="*/ 416517 h 4430345"/>
                  <a:gd name="connsiteX29" fmla="*/ 3904994 w 4039057"/>
                  <a:gd name="connsiteY29" fmla="*/ 433883 h 4430345"/>
                  <a:gd name="connsiteX30" fmla="*/ 4026845 w 4039057"/>
                  <a:gd name="connsiteY30" fmla="*/ 688121 h 4430345"/>
                  <a:gd name="connsiteX31" fmla="*/ 3900097 w 4039057"/>
                  <a:gd name="connsiteY31" fmla="*/ 706228 h 4430345"/>
                  <a:gd name="connsiteX32" fmla="*/ 3918203 w 4039057"/>
                  <a:gd name="connsiteY32" fmla="*/ 751495 h 4430345"/>
                  <a:gd name="connsiteX33" fmla="*/ 3631908 w 4039057"/>
                  <a:gd name="connsiteY33" fmla="*/ 695694 h 4430345"/>
                  <a:gd name="connsiteX34" fmla="*/ 3619439 w 4039057"/>
                  <a:gd name="connsiteY34" fmla="*/ 597586 h 4430345"/>
                  <a:gd name="connsiteX35" fmla="*/ 3311621 w 4039057"/>
                  <a:gd name="connsiteY35" fmla="*/ 778656 h 4430345"/>
                  <a:gd name="connsiteX36" fmla="*/ 3105614 w 4039057"/>
                  <a:gd name="connsiteY36" fmla="*/ 484788 h 4430345"/>
                  <a:gd name="connsiteX37" fmla="*/ 3058124 w 4039057"/>
                  <a:gd name="connsiteY37" fmla="*/ 552319 h 4430345"/>
                  <a:gd name="connsiteX38" fmla="*/ 2985697 w 4039057"/>
                  <a:gd name="connsiteY38" fmla="*/ 1240382 h 4430345"/>
                  <a:gd name="connsiteX39" fmla="*/ 3275407 w 4039057"/>
                  <a:gd name="connsiteY39" fmla="*/ 1955606 h 4430345"/>
                  <a:gd name="connsiteX40" fmla="*/ 3768429 w 4039057"/>
                  <a:gd name="connsiteY40" fmla="*/ 1755025 h 4430345"/>
                  <a:gd name="connsiteX41" fmla="*/ 4033418 w 4039057"/>
                  <a:gd name="connsiteY41" fmla="*/ 1776687 h 4430345"/>
                  <a:gd name="connsiteX42" fmla="*/ 3912332 w 4039057"/>
                  <a:gd name="connsiteY42" fmla="*/ 2123241 h 4430345"/>
                  <a:gd name="connsiteX43" fmla="*/ 3854127 w 4039057"/>
                  <a:gd name="connsiteY43" fmla="*/ 2440318 h 4430345"/>
                  <a:gd name="connsiteX44" fmla="*/ 3716090 w 4039057"/>
                  <a:gd name="connsiteY44" fmla="*/ 2570003 h 4430345"/>
                  <a:gd name="connsiteX45" fmla="*/ 3634966 w 4039057"/>
                  <a:gd name="connsiteY45" fmla="*/ 2686912 h 4430345"/>
                  <a:gd name="connsiteX46" fmla="*/ 3558595 w 4039057"/>
                  <a:gd name="connsiteY46" fmla="*/ 2666130 h 4430345"/>
                  <a:gd name="connsiteX47" fmla="*/ 3528160 w 4039057"/>
                  <a:gd name="connsiteY47" fmla="*/ 2631143 h 4430345"/>
                  <a:gd name="connsiteX48" fmla="*/ 3302568 w 4039057"/>
                  <a:gd name="connsiteY48" fmla="*/ 2779471 h 4430345"/>
                  <a:gd name="connsiteX49" fmla="*/ 3275407 w 4039057"/>
                  <a:gd name="connsiteY49" fmla="*/ 2556607 h 4430345"/>
                  <a:gd name="connsiteX50" fmla="*/ 3397981 w 4039057"/>
                  <a:gd name="connsiteY50" fmla="*/ 2535028 h 4430345"/>
                  <a:gd name="connsiteX51" fmla="*/ 3501744 w 4039057"/>
                  <a:gd name="connsiteY51" fmla="*/ 2453547 h 4430345"/>
                  <a:gd name="connsiteX52" fmla="*/ 3492691 w 4039057"/>
                  <a:gd name="connsiteY52" fmla="*/ 2344905 h 4430345"/>
                  <a:gd name="connsiteX53" fmla="*/ 3592279 w 4039057"/>
                  <a:gd name="connsiteY53" fmla="*/ 2272477 h 4430345"/>
                  <a:gd name="connsiteX54" fmla="*/ 3610386 w 4039057"/>
                  <a:gd name="connsiteY54" fmla="*/ 1964660 h 4430345"/>
                  <a:gd name="connsiteX55" fmla="*/ 2940429 w 4039057"/>
                  <a:gd name="connsiteY55" fmla="*/ 2435440 h 4430345"/>
                  <a:gd name="connsiteX56" fmla="*/ 2786520 w 4039057"/>
                  <a:gd name="connsiteY56" fmla="*/ 2009926 h 4430345"/>
                  <a:gd name="connsiteX57" fmla="*/ 2379115 w 4039057"/>
                  <a:gd name="connsiteY57" fmla="*/ 2643669 h 4430345"/>
                  <a:gd name="connsiteX58" fmla="*/ 1528089 w 4039057"/>
                  <a:gd name="connsiteY58" fmla="*/ 2670830 h 4430345"/>
                  <a:gd name="connsiteX59" fmla="*/ 1434784 w 4039057"/>
                  <a:gd name="connsiteY59" fmla="*/ 2764595 h 4430345"/>
                  <a:gd name="connsiteX60" fmla="*/ 1679400 w 4039057"/>
                  <a:gd name="connsiteY60" fmla="*/ 2744211 h 4430345"/>
                  <a:gd name="connsiteX61" fmla="*/ 1446330 w 4039057"/>
                  <a:gd name="connsiteY61" fmla="*/ 3300589 h 4430345"/>
                  <a:gd name="connsiteX62" fmla="*/ 957153 w 4039057"/>
                  <a:gd name="connsiteY62" fmla="*/ 3705230 h 4430345"/>
                  <a:gd name="connsiteX63" fmla="*/ 946100 w 4039057"/>
                  <a:gd name="connsiteY63" fmla="*/ 4096801 h 4430345"/>
                  <a:gd name="connsiteX64" fmla="*/ 907712 w 4039057"/>
                  <a:gd name="connsiteY64" fmla="*/ 4261284 h 4430345"/>
                  <a:gd name="connsiteX65" fmla="*/ 942639 w 4039057"/>
                  <a:gd name="connsiteY65" fmla="*/ 4357514 h 4430345"/>
                  <a:gd name="connsiteX66" fmla="*/ 769978 w 4039057"/>
                  <a:gd name="connsiteY66" fmla="*/ 4305413 h 4430345"/>
                  <a:gd name="connsiteX67" fmla="*/ 773728 w 4039057"/>
                  <a:gd name="connsiteY67" fmla="*/ 4140557 h 4430345"/>
                  <a:gd name="connsiteX68" fmla="*/ 823541 w 4039057"/>
                  <a:gd name="connsiteY68" fmla="*/ 3998410 h 4430345"/>
                  <a:gd name="connsiteX69" fmla="*/ 849684 w 4039057"/>
                  <a:gd name="connsiteY69" fmla="*/ 3646840 h 4430345"/>
                  <a:gd name="connsiteX70" fmla="*/ 1273288 w 4039057"/>
                  <a:gd name="connsiteY70" fmla="*/ 3214472 h 4430345"/>
                  <a:gd name="connsiteX71" fmla="*/ 1229324 w 4039057"/>
                  <a:gd name="connsiteY71" fmla="*/ 3223091 h 4430345"/>
                  <a:gd name="connsiteX72" fmla="*/ 691977 w 4039057"/>
                  <a:gd name="connsiteY72" fmla="*/ 3539441 h 4430345"/>
                  <a:gd name="connsiteX73" fmla="*/ 595582 w 4039057"/>
                  <a:gd name="connsiteY73" fmla="*/ 4193640 h 4430345"/>
                  <a:gd name="connsiteX74" fmla="*/ 615456 w 4039057"/>
                  <a:gd name="connsiteY74" fmla="*/ 4312004 h 4430345"/>
                  <a:gd name="connsiteX75" fmla="*/ 701311 w 4039057"/>
                  <a:gd name="connsiteY75" fmla="*/ 4412007 h 4430345"/>
                  <a:gd name="connsiteX76" fmla="*/ 365531 w 4039057"/>
                  <a:gd name="connsiteY76" fmla="*/ 4408833 h 4430345"/>
                  <a:gd name="connsiteX77" fmla="*/ 405459 w 4039057"/>
                  <a:gd name="connsiteY77" fmla="*/ 4273293 h 4430345"/>
                  <a:gd name="connsiteX78" fmla="*/ 331172 w 4039057"/>
                  <a:gd name="connsiteY78" fmla="*/ 4171327 h 4430345"/>
                  <a:gd name="connsiteX79" fmla="*/ 378299 w 4039057"/>
                  <a:gd name="connsiteY79" fmla="*/ 4101278 h 4430345"/>
                  <a:gd name="connsiteX80" fmla="*/ 450726 w 4039057"/>
                  <a:gd name="connsiteY80" fmla="*/ 3721032 h 4430345"/>
                  <a:gd name="connsiteX81" fmla="*/ 405459 w 4039057"/>
                  <a:gd name="connsiteY81" fmla="*/ 3494695 h 4430345"/>
                  <a:gd name="connsiteX82" fmla="*/ 731384 w 4039057"/>
                  <a:gd name="connsiteY82" fmla="*/ 3250252 h 4430345"/>
                  <a:gd name="connsiteX83" fmla="*/ 668009 w 4039057"/>
                  <a:gd name="connsiteY83" fmla="*/ 2779471 h 4430345"/>
                  <a:gd name="connsiteX84" fmla="*/ 477887 w 4039057"/>
                  <a:gd name="connsiteY84" fmla="*/ 3186877 h 4430345"/>
                  <a:gd name="connsiteX85" fmla="*/ 7106 w 4039057"/>
                  <a:gd name="connsiteY85" fmla="*/ 3313626 h 4430345"/>
                  <a:gd name="connsiteX86" fmla="*/ 58515 w 4039057"/>
                  <a:gd name="connsiteY86" fmla="*/ 2706410 h 4430345"/>
                  <a:gd name="connsiteX87" fmla="*/ 151962 w 4039057"/>
                  <a:gd name="connsiteY87" fmla="*/ 2634616 h 4430345"/>
                  <a:gd name="connsiteX88" fmla="*/ 67184 w 4039057"/>
                  <a:gd name="connsiteY88" fmla="*/ 2373013 h 4430345"/>
                  <a:gd name="connsiteX89" fmla="*/ 233443 w 4039057"/>
                  <a:gd name="connsiteY89" fmla="*/ 2562188 h 4430345"/>
                  <a:gd name="connsiteX90" fmla="*/ 396405 w 4039057"/>
                  <a:gd name="connsiteY90" fmla="*/ 2716097 h 4430345"/>
                  <a:gd name="connsiteX91" fmla="*/ 52374 w 4039057"/>
                  <a:gd name="connsiteY91" fmla="*/ 2245317 h 4430345"/>
                  <a:gd name="connsiteX92" fmla="*/ 151962 w 4039057"/>
                  <a:gd name="connsiteY92" fmla="*/ 2227210 h 4430345"/>
                  <a:gd name="connsiteX93" fmla="*/ 216040 w 4039057"/>
                  <a:gd name="connsiteY93" fmla="*/ 1947256 h 4430345"/>
                  <a:gd name="connsiteX94" fmla="*/ 369245 w 4039057"/>
                  <a:gd name="connsiteY94" fmla="*/ 1991820 h 4430345"/>
                  <a:gd name="connsiteX95" fmla="*/ 540558 w 4039057"/>
                  <a:gd name="connsiteY95" fmla="*/ 2022453 h 4430345"/>
                  <a:gd name="connsiteX96" fmla="*/ 500830 w 4039057"/>
                  <a:gd name="connsiteY96" fmla="*/ 2262721 h 4430345"/>
                  <a:gd name="connsiteX97" fmla="*/ 613689 w 4039057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58595 w 4039508"/>
                  <a:gd name="connsiteY46" fmla="*/ 2666130 h 4430345"/>
                  <a:gd name="connsiteX47" fmla="*/ 3528160 w 4039508"/>
                  <a:gd name="connsiteY47" fmla="*/ 2631143 h 4430345"/>
                  <a:gd name="connsiteX48" fmla="*/ 3302568 w 4039508"/>
                  <a:gd name="connsiteY48" fmla="*/ 2779471 h 4430345"/>
                  <a:gd name="connsiteX49" fmla="*/ 3275407 w 4039508"/>
                  <a:gd name="connsiteY49" fmla="*/ 2556607 h 4430345"/>
                  <a:gd name="connsiteX50" fmla="*/ 3397981 w 4039508"/>
                  <a:gd name="connsiteY50" fmla="*/ 2535028 h 4430345"/>
                  <a:gd name="connsiteX51" fmla="*/ 3501744 w 4039508"/>
                  <a:gd name="connsiteY51" fmla="*/ 2453547 h 4430345"/>
                  <a:gd name="connsiteX52" fmla="*/ 3492691 w 4039508"/>
                  <a:gd name="connsiteY52" fmla="*/ 2344905 h 4430345"/>
                  <a:gd name="connsiteX53" fmla="*/ 3592279 w 4039508"/>
                  <a:gd name="connsiteY53" fmla="*/ 2272477 h 4430345"/>
                  <a:gd name="connsiteX54" fmla="*/ 3610386 w 4039508"/>
                  <a:gd name="connsiteY54" fmla="*/ 1964660 h 4430345"/>
                  <a:gd name="connsiteX55" fmla="*/ 2940429 w 4039508"/>
                  <a:gd name="connsiteY55" fmla="*/ 2435440 h 4430345"/>
                  <a:gd name="connsiteX56" fmla="*/ 2786520 w 4039508"/>
                  <a:gd name="connsiteY56" fmla="*/ 2009926 h 4430345"/>
                  <a:gd name="connsiteX57" fmla="*/ 2379115 w 4039508"/>
                  <a:gd name="connsiteY57" fmla="*/ 2643669 h 4430345"/>
                  <a:gd name="connsiteX58" fmla="*/ 1528089 w 4039508"/>
                  <a:gd name="connsiteY58" fmla="*/ 2670830 h 4430345"/>
                  <a:gd name="connsiteX59" fmla="*/ 1434784 w 4039508"/>
                  <a:gd name="connsiteY59" fmla="*/ 2764595 h 4430345"/>
                  <a:gd name="connsiteX60" fmla="*/ 1679400 w 4039508"/>
                  <a:gd name="connsiteY60" fmla="*/ 2744211 h 4430345"/>
                  <a:gd name="connsiteX61" fmla="*/ 1446330 w 4039508"/>
                  <a:gd name="connsiteY61" fmla="*/ 3300589 h 4430345"/>
                  <a:gd name="connsiteX62" fmla="*/ 957153 w 4039508"/>
                  <a:gd name="connsiteY62" fmla="*/ 3705230 h 4430345"/>
                  <a:gd name="connsiteX63" fmla="*/ 946100 w 4039508"/>
                  <a:gd name="connsiteY63" fmla="*/ 4096801 h 4430345"/>
                  <a:gd name="connsiteX64" fmla="*/ 907712 w 4039508"/>
                  <a:gd name="connsiteY64" fmla="*/ 4261284 h 4430345"/>
                  <a:gd name="connsiteX65" fmla="*/ 942639 w 4039508"/>
                  <a:gd name="connsiteY65" fmla="*/ 4357514 h 4430345"/>
                  <a:gd name="connsiteX66" fmla="*/ 769978 w 4039508"/>
                  <a:gd name="connsiteY66" fmla="*/ 4305413 h 4430345"/>
                  <a:gd name="connsiteX67" fmla="*/ 773728 w 4039508"/>
                  <a:gd name="connsiteY67" fmla="*/ 4140557 h 4430345"/>
                  <a:gd name="connsiteX68" fmla="*/ 823541 w 4039508"/>
                  <a:gd name="connsiteY68" fmla="*/ 3998410 h 4430345"/>
                  <a:gd name="connsiteX69" fmla="*/ 849684 w 4039508"/>
                  <a:gd name="connsiteY69" fmla="*/ 3646840 h 4430345"/>
                  <a:gd name="connsiteX70" fmla="*/ 1273288 w 4039508"/>
                  <a:gd name="connsiteY70" fmla="*/ 3214472 h 4430345"/>
                  <a:gd name="connsiteX71" fmla="*/ 1229324 w 4039508"/>
                  <a:gd name="connsiteY71" fmla="*/ 3223091 h 4430345"/>
                  <a:gd name="connsiteX72" fmla="*/ 691977 w 4039508"/>
                  <a:gd name="connsiteY72" fmla="*/ 3539441 h 4430345"/>
                  <a:gd name="connsiteX73" fmla="*/ 595582 w 4039508"/>
                  <a:gd name="connsiteY73" fmla="*/ 4193640 h 4430345"/>
                  <a:gd name="connsiteX74" fmla="*/ 615456 w 4039508"/>
                  <a:gd name="connsiteY74" fmla="*/ 4312004 h 4430345"/>
                  <a:gd name="connsiteX75" fmla="*/ 701311 w 4039508"/>
                  <a:gd name="connsiteY75" fmla="*/ 4412007 h 4430345"/>
                  <a:gd name="connsiteX76" fmla="*/ 365531 w 4039508"/>
                  <a:gd name="connsiteY76" fmla="*/ 4408833 h 4430345"/>
                  <a:gd name="connsiteX77" fmla="*/ 405459 w 4039508"/>
                  <a:gd name="connsiteY77" fmla="*/ 4273293 h 4430345"/>
                  <a:gd name="connsiteX78" fmla="*/ 331172 w 4039508"/>
                  <a:gd name="connsiteY78" fmla="*/ 4171327 h 4430345"/>
                  <a:gd name="connsiteX79" fmla="*/ 378299 w 4039508"/>
                  <a:gd name="connsiteY79" fmla="*/ 4101278 h 4430345"/>
                  <a:gd name="connsiteX80" fmla="*/ 450726 w 4039508"/>
                  <a:gd name="connsiteY80" fmla="*/ 3721032 h 4430345"/>
                  <a:gd name="connsiteX81" fmla="*/ 405459 w 4039508"/>
                  <a:gd name="connsiteY81" fmla="*/ 3494695 h 4430345"/>
                  <a:gd name="connsiteX82" fmla="*/ 731384 w 4039508"/>
                  <a:gd name="connsiteY82" fmla="*/ 3250252 h 4430345"/>
                  <a:gd name="connsiteX83" fmla="*/ 668009 w 4039508"/>
                  <a:gd name="connsiteY83" fmla="*/ 2779471 h 4430345"/>
                  <a:gd name="connsiteX84" fmla="*/ 477887 w 4039508"/>
                  <a:gd name="connsiteY84" fmla="*/ 3186877 h 4430345"/>
                  <a:gd name="connsiteX85" fmla="*/ 7106 w 4039508"/>
                  <a:gd name="connsiteY85" fmla="*/ 3313626 h 4430345"/>
                  <a:gd name="connsiteX86" fmla="*/ 58515 w 4039508"/>
                  <a:gd name="connsiteY86" fmla="*/ 2706410 h 4430345"/>
                  <a:gd name="connsiteX87" fmla="*/ 151962 w 4039508"/>
                  <a:gd name="connsiteY87" fmla="*/ 2634616 h 4430345"/>
                  <a:gd name="connsiteX88" fmla="*/ 67184 w 4039508"/>
                  <a:gd name="connsiteY88" fmla="*/ 2373013 h 4430345"/>
                  <a:gd name="connsiteX89" fmla="*/ 233443 w 4039508"/>
                  <a:gd name="connsiteY89" fmla="*/ 2562188 h 4430345"/>
                  <a:gd name="connsiteX90" fmla="*/ 396405 w 4039508"/>
                  <a:gd name="connsiteY90" fmla="*/ 2716097 h 4430345"/>
                  <a:gd name="connsiteX91" fmla="*/ 52374 w 4039508"/>
                  <a:gd name="connsiteY91" fmla="*/ 2245317 h 4430345"/>
                  <a:gd name="connsiteX92" fmla="*/ 151962 w 4039508"/>
                  <a:gd name="connsiteY92" fmla="*/ 2227210 h 4430345"/>
                  <a:gd name="connsiteX93" fmla="*/ 216040 w 4039508"/>
                  <a:gd name="connsiteY93" fmla="*/ 1947256 h 4430345"/>
                  <a:gd name="connsiteX94" fmla="*/ 369245 w 4039508"/>
                  <a:gd name="connsiteY94" fmla="*/ 1991820 h 4430345"/>
                  <a:gd name="connsiteX95" fmla="*/ 540558 w 4039508"/>
                  <a:gd name="connsiteY95" fmla="*/ 2022453 h 4430345"/>
                  <a:gd name="connsiteX96" fmla="*/ 500830 w 4039508"/>
                  <a:gd name="connsiteY96" fmla="*/ 2262721 h 4430345"/>
                  <a:gd name="connsiteX97" fmla="*/ 613689 w 4039508"/>
                  <a:gd name="connsiteY97" fmla="*/ 2254370 h 4430345"/>
                  <a:gd name="connsiteX0" fmla="*/ 613689 w 4039508"/>
                  <a:gd name="connsiteY0" fmla="*/ 2254370 h 4430345"/>
                  <a:gd name="connsiteX1" fmla="*/ 966774 w 4039508"/>
                  <a:gd name="connsiteY1" fmla="*/ 1874125 h 4430345"/>
                  <a:gd name="connsiteX2" fmla="*/ 2095153 w 4039508"/>
                  <a:gd name="connsiteY2" fmla="*/ 1338339 h 4430345"/>
                  <a:gd name="connsiteX3" fmla="*/ 2989853 w 4039508"/>
                  <a:gd name="connsiteY3" fmla="*/ 213925 h 4430345"/>
                  <a:gd name="connsiteX4" fmla="*/ 2953188 w 4039508"/>
                  <a:gd name="connsiteY4" fmla="*/ 206805 h 4430345"/>
                  <a:gd name="connsiteX5" fmla="*/ 2044136 w 4039508"/>
                  <a:gd name="connsiteY5" fmla="*/ 1204168 h 4430345"/>
                  <a:gd name="connsiteX6" fmla="*/ 1747593 w 4039508"/>
                  <a:gd name="connsiteY6" fmla="*/ 1271700 h 4430345"/>
                  <a:gd name="connsiteX7" fmla="*/ 1763479 w 4039508"/>
                  <a:gd name="connsiteY7" fmla="*/ 1195115 h 4430345"/>
                  <a:gd name="connsiteX8" fmla="*/ 1926441 w 4039508"/>
                  <a:gd name="connsiteY8" fmla="*/ 1131741 h 4430345"/>
                  <a:gd name="connsiteX9" fmla="*/ 1840803 w 4039508"/>
                  <a:gd name="connsiteY9" fmla="*/ 977091 h 4430345"/>
                  <a:gd name="connsiteX10" fmla="*/ 2044136 w 4039508"/>
                  <a:gd name="connsiteY10" fmla="*/ 905404 h 4430345"/>
                  <a:gd name="connsiteX11" fmla="*/ 1920063 w 4039508"/>
                  <a:gd name="connsiteY11" fmla="*/ 796022 h 4430345"/>
                  <a:gd name="connsiteX12" fmla="*/ 1852533 w 4039508"/>
                  <a:gd name="connsiteY12" fmla="*/ 873346 h 4430345"/>
                  <a:gd name="connsiteX13" fmla="*/ 1808746 w 4039508"/>
                  <a:gd name="connsiteY13" fmla="*/ 760549 h 4430345"/>
                  <a:gd name="connsiteX14" fmla="*/ 1881174 w 4039508"/>
                  <a:gd name="connsiteY14" fmla="*/ 642854 h 4430345"/>
                  <a:gd name="connsiteX15" fmla="*/ 1980762 w 4039508"/>
                  <a:gd name="connsiteY15" fmla="*/ 488945 h 4430345"/>
                  <a:gd name="connsiteX16" fmla="*/ 1993231 w 4039508"/>
                  <a:gd name="connsiteY16" fmla="*/ 596845 h 4430345"/>
                  <a:gd name="connsiteX17" fmla="*/ 2152778 w 4039508"/>
                  <a:gd name="connsiteY17" fmla="*/ 362196 h 4430345"/>
                  <a:gd name="connsiteX18" fmla="*/ 2306687 w 4039508"/>
                  <a:gd name="connsiteY18" fmla="*/ 307875 h 4430345"/>
                  <a:gd name="connsiteX19" fmla="*/ 2297633 w 4039508"/>
                  <a:gd name="connsiteY19" fmla="*/ 226394 h 4430345"/>
                  <a:gd name="connsiteX20" fmla="*/ 2655597 w 4039508"/>
                  <a:gd name="connsiteY20" fmla="*/ 130279 h 4430345"/>
                  <a:gd name="connsiteX21" fmla="*/ 2542077 w 4039508"/>
                  <a:gd name="connsiteY21" fmla="*/ 72485 h 4430345"/>
                  <a:gd name="connsiteX22" fmla="*/ 2902810 w 4039508"/>
                  <a:gd name="connsiteY22" fmla="*/ 63432 h 4430345"/>
                  <a:gd name="connsiteX23" fmla="*/ 3094927 w 4039508"/>
                  <a:gd name="connsiteY23" fmla="*/ 72143 h 4430345"/>
                  <a:gd name="connsiteX24" fmla="*/ 3166766 w 4039508"/>
                  <a:gd name="connsiteY24" fmla="*/ 126806 h 4430345"/>
                  <a:gd name="connsiteX25" fmla="*/ 3284461 w 4039508"/>
                  <a:gd name="connsiteY25" fmla="*/ 58 h 4430345"/>
                  <a:gd name="connsiteX26" fmla="*/ 3320675 w 4039508"/>
                  <a:gd name="connsiteY26" fmla="*/ 144913 h 4430345"/>
                  <a:gd name="connsiteX27" fmla="*/ 3293514 w 4039508"/>
                  <a:gd name="connsiteY27" fmla="*/ 197125 h 4430345"/>
                  <a:gd name="connsiteX28" fmla="*/ 3764582 w 4039508"/>
                  <a:gd name="connsiteY28" fmla="*/ 416517 h 4430345"/>
                  <a:gd name="connsiteX29" fmla="*/ 3904994 w 4039508"/>
                  <a:gd name="connsiteY29" fmla="*/ 433883 h 4430345"/>
                  <a:gd name="connsiteX30" fmla="*/ 4026845 w 4039508"/>
                  <a:gd name="connsiteY30" fmla="*/ 688121 h 4430345"/>
                  <a:gd name="connsiteX31" fmla="*/ 3900097 w 4039508"/>
                  <a:gd name="connsiteY31" fmla="*/ 706228 h 4430345"/>
                  <a:gd name="connsiteX32" fmla="*/ 3918203 w 4039508"/>
                  <a:gd name="connsiteY32" fmla="*/ 751495 h 4430345"/>
                  <a:gd name="connsiteX33" fmla="*/ 3631908 w 4039508"/>
                  <a:gd name="connsiteY33" fmla="*/ 695694 h 4430345"/>
                  <a:gd name="connsiteX34" fmla="*/ 3619439 w 4039508"/>
                  <a:gd name="connsiteY34" fmla="*/ 597586 h 4430345"/>
                  <a:gd name="connsiteX35" fmla="*/ 3311621 w 4039508"/>
                  <a:gd name="connsiteY35" fmla="*/ 778656 h 4430345"/>
                  <a:gd name="connsiteX36" fmla="*/ 3105614 w 4039508"/>
                  <a:gd name="connsiteY36" fmla="*/ 484788 h 4430345"/>
                  <a:gd name="connsiteX37" fmla="*/ 3058124 w 4039508"/>
                  <a:gd name="connsiteY37" fmla="*/ 552319 h 4430345"/>
                  <a:gd name="connsiteX38" fmla="*/ 2985697 w 4039508"/>
                  <a:gd name="connsiteY38" fmla="*/ 1240382 h 4430345"/>
                  <a:gd name="connsiteX39" fmla="*/ 3275407 w 4039508"/>
                  <a:gd name="connsiteY39" fmla="*/ 1955606 h 4430345"/>
                  <a:gd name="connsiteX40" fmla="*/ 3768429 w 4039508"/>
                  <a:gd name="connsiteY40" fmla="*/ 1755025 h 4430345"/>
                  <a:gd name="connsiteX41" fmla="*/ 4033418 w 4039508"/>
                  <a:gd name="connsiteY41" fmla="*/ 1776687 h 4430345"/>
                  <a:gd name="connsiteX42" fmla="*/ 3912332 w 4039508"/>
                  <a:gd name="connsiteY42" fmla="*/ 2123241 h 4430345"/>
                  <a:gd name="connsiteX43" fmla="*/ 3768829 w 4039508"/>
                  <a:gd name="connsiteY43" fmla="*/ 2406199 h 4430345"/>
                  <a:gd name="connsiteX44" fmla="*/ 3716090 w 4039508"/>
                  <a:gd name="connsiteY44" fmla="*/ 2570003 h 4430345"/>
                  <a:gd name="connsiteX45" fmla="*/ 3634966 w 4039508"/>
                  <a:gd name="connsiteY45" fmla="*/ 2686912 h 4430345"/>
                  <a:gd name="connsiteX46" fmla="*/ 3528160 w 4039508"/>
                  <a:gd name="connsiteY46" fmla="*/ 2631143 h 4430345"/>
                  <a:gd name="connsiteX47" fmla="*/ 3302568 w 4039508"/>
                  <a:gd name="connsiteY47" fmla="*/ 2779471 h 4430345"/>
                  <a:gd name="connsiteX48" fmla="*/ 3275407 w 4039508"/>
                  <a:gd name="connsiteY48" fmla="*/ 2556607 h 4430345"/>
                  <a:gd name="connsiteX49" fmla="*/ 3397981 w 4039508"/>
                  <a:gd name="connsiteY49" fmla="*/ 2535028 h 4430345"/>
                  <a:gd name="connsiteX50" fmla="*/ 3501744 w 4039508"/>
                  <a:gd name="connsiteY50" fmla="*/ 2453547 h 4430345"/>
                  <a:gd name="connsiteX51" fmla="*/ 3492691 w 4039508"/>
                  <a:gd name="connsiteY51" fmla="*/ 2344905 h 4430345"/>
                  <a:gd name="connsiteX52" fmla="*/ 3592279 w 4039508"/>
                  <a:gd name="connsiteY52" fmla="*/ 2272477 h 4430345"/>
                  <a:gd name="connsiteX53" fmla="*/ 3610386 w 4039508"/>
                  <a:gd name="connsiteY53" fmla="*/ 1964660 h 4430345"/>
                  <a:gd name="connsiteX54" fmla="*/ 2940429 w 4039508"/>
                  <a:gd name="connsiteY54" fmla="*/ 2435440 h 4430345"/>
                  <a:gd name="connsiteX55" fmla="*/ 2786520 w 4039508"/>
                  <a:gd name="connsiteY55" fmla="*/ 2009926 h 4430345"/>
                  <a:gd name="connsiteX56" fmla="*/ 2379115 w 4039508"/>
                  <a:gd name="connsiteY56" fmla="*/ 2643669 h 4430345"/>
                  <a:gd name="connsiteX57" fmla="*/ 1528089 w 4039508"/>
                  <a:gd name="connsiteY57" fmla="*/ 2670830 h 4430345"/>
                  <a:gd name="connsiteX58" fmla="*/ 1434784 w 4039508"/>
                  <a:gd name="connsiteY58" fmla="*/ 2764595 h 4430345"/>
                  <a:gd name="connsiteX59" fmla="*/ 1679400 w 4039508"/>
                  <a:gd name="connsiteY59" fmla="*/ 2744211 h 4430345"/>
                  <a:gd name="connsiteX60" fmla="*/ 1446330 w 4039508"/>
                  <a:gd name="connsiteY60" fmla="*/ 3300589 h 4430345"/>
                  <a:gd name="connsiteX61" fmla="*/ 957153 w 4039508"/>
                  <a:gd name="connsiteY61" fmla="*/ 3705230 h 4430345"/>
                  <a:gd name="connsiteX62" fmla="*/ 946100 w 4039508"/>
                  <a:gd name="connsiteY62" fmla="*/ 4096801 h 4430345"/>
                  <a:gd name="connsiteX63" fmla="*/ 907712 w 4039508"/>
                  <a:gd name="connsiteY63" fmla="*/ 4261284 h 4430345"/>
                  <a:gd name="connsiteX64" fmla="*/ 942639 w 4039508"/>
                  <a:gd name="connsiteY64" fmla="*/ 4357514 h 4430345"/>
                  <a:gd name="connsiteX65" fmla="*/ 769978 w 4039508"/>
                  <a:gd name="connsiteY65" fmla="*/ 4305413 h 4430345"/>
                  <a:gd name="connsiteX66" fmla="*/ 773728 w 4039508"/>
                  <a:gd name="connsiteY66" fmla="*/ 4140557 h 4430345"/>
                  <a:gd name="connsiteX67" fmla="*/ 823541 w 4039508"/>
                  <a:gd name="connsiteY67" fmla="*/ 3998410 h 4430345"/>
                  <a:gd name="connsiteX68" fmla="*/ 849684 w 4039508"/>
                  <a:gd name="connsiteY68" fmla="*/ 3646840 h 4430345"/>
                  <a:gd name="connsiteX69" fmla="*/ 1273288 w 4039508"/>
                  <a:gd name="connsiteY69" fmla="*/ 3214472 h 4430345"/>
                  <a:gd name="connsiteX70" fmla="*/ 1229324 w 4039508"/>
                  <a:gd name="connsiteY70" fmla="*/ 3223091 h 4430345"/>
                  <a:gd name="connsiteX71" fmla="*/ 691977 w 4039508"/>
                  <a:gd name="connsiteY71" fmla="*/ 3539441 h 4430345"/>
                  <a:gd name="connsiteX72" fmla="*/ 595582 w 4039508"/>
                  <a:gd name="connsiteY72" fmla="*/ 4193640 h 4430345"/>
                  <a:gd name="connsiteX73" fmla="*/ 615456 w 4039508"/>
                  <a:gd name="connsiteY73" fmla="*/ 4312004 h 4430345"/>
                  <a:gd name="connsiteX74" fmla="*/ 701311 w 4039508"/>
                  <a:gd name="connsiteY74" fmla="*/ 4412007 h 4430345"/>
                  <a:gd name="connsiteX75" fmla="*/ 365531 w 4039508"/>
                  <a:gd name="connsiteY75" fmla="*/ 4408833 h 4430345"/>
                  <a:gd name="connsiteX76" fmla="*/ 405459 w 4039508"/>
                  <a:gd name="connsiteY76" fmla="*/ 4273293 h 4430345"/>
                  <a:gd name="connsiteX77" fmla="*/ 331172 w 4039508"/>
                  <a:gd name="connsiteY77" fmla="*/ 4171327 h 4430345"/>
                  <a:gd name="connsiteX78" fmla="*/ 378299 w 4039508"/>
                  <a:gd name="connsiteY78" fmla="*/ 4101278 h 4430345"/>
                  <a:gd name="connsiteX79" fmla="*/ 450726 w 4039508"/>
                  <a:gd name="connsiteY79" fmla="*/ 3721032 h 4430345"/>
                  <a:gd name="connsiteX80" fmla="*/ 405459 w 4039508"/>
                  <a:gd name="connsiteY80" fmla="*/ 3494695 h 4430345"/>
                  <a:gd name="connsiteX81" fmla="*/ 731384 w 4039508"/>
                  <a:gd name="connsiteY81" fmla="*/ 3250252 h 4430345"/>
                  <a:gd name="connsiteX82" fmla="*/ 668009 w 4039508"/>
                  <a:gd name="connsiteY82" fmla="*/ 2779471 h 4430345"/>
                  <a:gd name="connsiteX83" fmla="*/ 477887 w 4039508"/>
                  <a:gd name="connsiteY83" fmla="*/ 3186877 h 4430345"/>
                  <a:gd name="connsiteX84" fmla="*/ 7106 w 4039508"/>
                  <a:gd name="connsiteY84" fmla="*/ 3313626 h 4430345"/>
                  <a:gd name="connsiteX85" fmla="*/ 58515 w 4039508"/>
                  <a:gd name="connsiteY85" fmla="*/ 2706410 h 4430345"/>
                  <a:gd name="connsiteX86" fmla="*/ 151962 w 4039508"/>
                  <a:gd name="connsiteY86" fmla="*/ 2634616 h 4430345"/>
                  <a:gd name="connsiteX87" fmla="*/ 67184 w 4039508"/>
                  <a:gd name="connsiteY87" fmla="*/ 2373013 h 4430345"/>
                  <a:gd name="connsiteX88" fmla="*/ 233443 w 4039508"/>
                  <a:gd name="connsiteY88" fmla="*/ 2562188 h 4430345"/>
                  <a:gd name="connsiteX89" fmla="*/ 396405 w 4039508"/>
                  <a:gd name="connsiteY89" fmla="*/ 2716097 h 4430345"/>
                  <a:gd name="connsiteX90" fmla="*/ 52374 w 4039508"/>
                  <a:gd name="connsiteY90" fmla="*/ 2245317 h 4430345"/>
                  <a:gd name="connsiteX91" fmla="*/ 151962 w 4039508"/>
                  <a:gd name="connsiteY91" fmla="*/ 2227210 h 4430345"/>
                  <a:gd name="connsiteX92" fmla="*/ 216040 w 4039508"/>
                  <a:gd name="connsiteY92" fmla="*/ 1947256 h 4430345"/>
                  <a:gd name="connsiteX93" fmla="*/ 369245 w 4039508"/>
                  <a:gd name="connsiteY93" fmla="*/ 1991820 h 4430345"/>
                  <a:gd name="connsiteX94" fmla="*/ 540558 w 4039508"/>
                  <a:gd name="connsiteY94" fmla="*/ 2022453 h 4430345"/>
                  <a:gd name="connsiteX95" fmla="*/ 500830 w 4039508"/>
                  <a:gd name="connsiteY95" fmla="*/ 2262721 h 4430345"/>
                  <a:gd name="connsiteX96" fmla="*/ 613689 w 403950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716090 w 4039838"/>
                  <a:gd name="connsiteY44" fmla="*/ 2570003 h 4430345"/>
                  <a:gd name="connsiteX45" fmla="*/ 3634966 w 4039838"/>
                  <a:gd name="connsiteY45" fmla="*/ 2686912 h 4430345"/>
                  <a:gd name="connsiteX46" fmla="*/ 3528160 w 4039838"/>
                  <a:gd name="connsiteY46" fmla="*/ 2631143 h 4430345"/>
                  <a:gd name="connsiteX47" fmla="*/ 3302568 w 4039838"/>
                  <a:gd name="connsiteY47" fmla="*/ 2779471 h 4430345"/>
                  <a:gd name="connsiteX48" fmla="*/ 3275407 w 4039838"/>
                  <a:gd name="connsiteY48" fmla="*/ 2556607 h 4430345"/>
                  <a:gd name="connsiteX49" fmla="*/ 3397981 w 4039838"/>
                  <a:gd name="connsiteY49" fmla="*/ 2535028 h 4430345"/>
                  <a:gd name="connsiteX50" fmla="*/ 3501744 w 4039838"/>
                  <a:gd name="connsiteY50" fmla="*/ 2453547 h 4430345"/>
                  <a:gd name="connsiteX51" fmla="*/ 3492691 w 4039838"/>
                  <a:gd name="connsiteY51" fmla="*/ 2344905 h 4430345"/>
                  <a:gd name="connsiteX52" fmla="*/ 3592279 w 4039838"/>
                  <a:gd name="connsiteY52" fmla="*/ 2272477 h 4430345"/>
                  <a:gd name="connsiteX53" fmla="*/ 3610386 w 4039838"/>
                  <a:gd name="connsiteY53" fmla="*/ 1964660 h 4430345"/>
                  <a:gd name="connsiteX54" fmla="*/ 2940429 w 4039838"/>
                  <a:gd name="connsiteY54" fmla="*/ 2435440 h 4430345"/>
                  <a:gd name="connsiteX55" fmla="*/ 2786520 w 4039838"/>
                  <a:gd name="connsiteY55" fmla="*/ 2009926 h 4430345"/>
                  <a:gd name="connsiteX56" fmla="*/ 2379115 w 4039838"/>
                  <a:gd name="connsiteY56" fmla="*/ 2643669 h 4430345"/>
                  <a:gd name="connsiteX57" fmla="*/ 1528089 w 4039838"/>
                  <a:gd name="connsiteY57" fmla="*/ 2670830 h 4430345"/>
                  <a:gd name="connsiteX58" fmla="*/ 1434784 w 4039838"/>
                  <a:gd name="connsiteY58" fmla="*/ 2764595 h 4430345"/>
                  <a:gd name="connsiteX59" fmla="*/ 1679400 w 4039838"/>
                  <a:gd name="connsiteY59" fmla="*/ 2744211 h 4430345"/>
                  <a:gd name="connsiteX60" fmla="*/ 1446330 w 4039838"/>
                  <a:gd name="connsiteY60" fmla="*/ 3300589 h 4430345"/>
                  <a:gd name="connsiteX61" fmla="*/ 957153 w 4039838"/>
                  <a:gd name="connsiteY61" fmla="*/ 3705230 h 4430345"/>
                  <a:gd name="connsiteX62" fmla="*/ 946100 w 4039838"/>
                  <a:gd name="connsiteY62" fmla="*/ 4096801 h 4430345"/>
                  <a:gd name="connsiteX63" fmla="*/ 907712 w 4039838"/>
                  <a:gd name="connsiteY63" fmla="*/ 4261284 h 4430345"/>
                  <a:gd name="connsiteX64" fmla="*/ 942639 w 4039838"/>
                  <a:gd name="connsiteY64" fmla="*/ 4357514 h 4430345"/>
                  <a:gd name="connsiteX65" fmla="*/ 769978 w 4039838"/>
                  <a:gd name="connsiteY65" fmla="*/ 4305413 h 4430345"/>
                  <a:gd name="connsiteX66" fmla="*/ 773728 w 4039838"/>
                  <a:gd name="connsiteY66" fmla="*/ 4140557 h 4430345"/>
                  <a:gd name="connsiteX67" fmla="*/ 823541 w 4039838"/>
                  <a:gd name="connsiteY67" fmla="*/ 3998410 h 4430345"/>
                  <a:gd name="connsiteX68" fmla="*/ 849684 w 4039838"/>
                  <a:gd name="connsiteY68" fmla="*/ 3646840 h 4430345"/>
                  <a:gd name="connsiteX69" fmla="*/ 1273288 w 4039838"/>
                  <a:gd name="connsiteY69" fmla="*/ 3214472 h 4430345"/>
                  <a:gd name="connsiteX70" fmla="*/ 1229324 w 4039838"/>
                  <a:gd name="connsiteY70" fmla="*/ 3223091 h 4430345"/>
                  <a:gd name="connsiteX71" fmla="*/ 691977 w 4039838"/>
                  <a:gd name="connsiteY71" fmla="*/ 3539441 h 4430345"/>
                  <a:gd name="connsiteX72" fmla="*/ 595582 w 4039838"/>
                  <a:gd name="connsiteY72" fmla="*/ 4193640 h 4430345"/>
                  <a:gd name="connsiteX73" fmla="*/ 615456 w 4039838"/>
                  <a:gd name="connsiteY73" fmla="*/ 4312004 h 4430345"/>
                  <a:gd name="connsiteX74" fmla="*/ 701311 w 4039838"/>
                  <a:gd name="connsiteY74" fmla="*/ 4412007 h 4430345"/>
                  <a:gd name="connsiteX75" fmla="*/ 365531 w 4039838"/>
                  <a:gd name="connsiteY75" fmla="*/ 4408833 h 4430345"/>
                  <a:gd name="connsiteX76" fmla="*/ 405459 w 4039838"/>
                  <a:gd name="connsiteY76" fmla="*/ 4273293 h 4430345"/>
                  <a:gd name="connsiteX77" fmla="*/ 331172 w 4039838"/>
                  <a:gd name="connsiteY77" fmla="*/ 4171327 h 4430345"/>
                  <a:gd name="connsiteX78" fmla="*/ 378299 w 4039838"/>
                  <a:gd name="connsiteY78" fmla="*/ 4101278 h 4430345"/>
                  <a:gd name="connsiteX79" fmla="*/ 450726 w 4039838"/>
                  <a:gd name="connsiteY79" fmla="*/ 3721032 h 4430345"/>
                  <a:gd name="connsiteX80" fmla="*/ 405459 w 4039838"/>
                  <a:gd name="connsiteY80" fmla="*/ 3494695 h 4430345"/>
                  <a:gd name="connsiteX81" fmla="*/ 731384 w 4039838"/>
                  <a:gd name="connsiteY81" fmla="*/ 3250252 h 4430345"/>
                  <a:gd name="connsiteX82" fmla="*/ 668009 w 4039838"/>
                  <a:gd name="connsiteY82" fmla="*/ 2779471 h 4430345"/>
                  <a:gd name="connsiteX83" fmla="*/ 477887 w 4039838"/>
                  <a:gd name="connsiteY83" fmla="*/ 3186877 h 4430345"/>
                  <a:gd name="connsiteX84" fmla="*/ 7106 w 4039838"/>
                  <a:gd name="connsiteY84" fmla="*/ 3313626 h 4430345"/>
                  <a:gd name="connsiteX85" fmla="*/ 58515 w 4039838"/>
                  <a:gd name="connsiteY85" fmla="*/ 2706410 h 4430345"/>
                  <a:gd name="connsiteX86" fmla="*/ 151962 w 4039838"/>
                  <a:gd name="connsiteY86" fmla="*/ 2634616 h 4430345"/>
                  <a:gd name="connsiteX87" fmla="*/ 67184 w 4039838"/>
                  <a:gd name="connsiteY87" fmla="*/ 2373013 h 4430345"/>
                  <a:gd name="connsiteX88" fmla="*/ 233443 w 4039838"/>
                  <a:gd name="connsiteY88" fmla="*/ 2562188 h 4430345"/>
                  <a:gd name="connsiteX89" fmla="*/ 396405 w 4039838"/>
                  <a:gd name="connsiteY89" fmla="*/ 2716097 h 4430345"/>
                  <a:gd name="connsiteX90" fmla="*/ 52374 w 4039838"/>
                  <a:gd name="connsiteY90" fmla="*/ 2245317 h 4430345"/>
                  <a:gd name="connsiteX91" fmla="*/ 151962 w 4039838"/>
                  <a:gd name="connsiteY91" fmla="*/ 2227210 h 4430345"/>
                  <a:gd name="connsiteX92" fmla="*/ 216040 w 4039838"/>
                  <a:gd name="connsiteY92" fmla="*/ 1947256 h 4430345"/>
                  <a:gd name="connsiteX93" fmla="*/ 369245 w 4039838"/>
                  <a:gd name="connsiteY93" fmla="*/ 1991820 h 4430345"/>
                  <a:gd name="connsiteX94" fmla="*/ 540558 w 4039838"/>
                  <a:gd name="connsiteY94" fmla="*/ 2022453 h 4430345"/>
                  <a:gd name="connsiteX95" fmla="*/ 500830 w 4039838"/>
                  <a:gd name="connsiteY95" fmla="*/ 2262721 h 4430345"/>
                  <a:gd name="connsiteX96" fmla="*/ 613689 w 4039838"/>
                  <a:gd name="connsiteY96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634966 w 4039838"/>
                  <a:gd name="connsiteY44" fmla="*/ 2686912 h 4430345"/>
                  <a:gd name="connsiteX45" fmla="*/ 3528160 w 4039838"/>
                  <a:gd name="connsiteY45" fmla="*/ 2631143 h 4430345"/>
                  <a:gd name="connsiteX46" fmla="*/ 3302568 w 4039838"/>
                  <a:gd name="connsiteY46" fmla="*/ 2779471 h 4430345"/>
                  <a:gd name="connsiteX47" fmla="*/ 3275407 w 4039838"/>
                  <a:gd name="connsiteY47" fmla="*/ 2556607 h 4430345"/>
                  <a:gd name="connsiteX48" fmla="*/ 3397981 w 4039838"/>
                  <a:gd name="connsiteY48" fmla="*/ 2535028 h 4430345"/>
                  <a:gd name="connsiteX49" fmla="*/ 3501744 w 4039838"/>
                  <a:gd name="connsiteY49" fmla="*/ 2453547 h 4430345"/>
                  <a:gd name="connsiteX50" fmla="*/ 3492691 w 4039838"/>
                  <a:gd name="connsiteY50" fmla="*/ 2344905 h 4430345"/>
                  <a:gd name="connsiteX51" fmla="*/ 3592279 w 4039838"/>
                  <a:gd name="connsiteY51" fmla="*/ 2272477 h 4430345"/>
                  <a:gd name="connsiteX52" fmla="*/ 3610386 w 4039838"/>
                  <a:gd name="connsiteY52" fmla="*/ 1964660 h 4430345"/>
                  <a:gd name="connsiteX53" fmla="*/ 2940429 w 4039838"/>
                  <a:gd name="connsiteY53" fmla="*/ 2435440 h 4430345"/>
                  <a:gd name="connsiteX54" fmla="*/ 2786520 w 4039838"/>
                  <a:gd name="connsiteY54" fmla="*/ 2009926 h 4430345"/>
                  <a:gd name="connsiteX55" fmla="*/ 2379115 w 4039838"/>
                  <a:gd name="connsiteY55" fmla="*/ 2643669 h 4430345"/>
                  <a:gd name="connsiteX56" fmla="*/ 1528089 w 4039838"/>
                  <a:gd name="connsiteY56" fmla="*/ 2670830 h 4430345"/>
                  <a:gd name="connsiteX57" fmla="*/ 1434784 w 4039838"/>
                  <a:gd name="connsiteY57" fmla="*/ 2764595 h 4430345"/>
                  <a:gd name="connsiteX58" fmla="*/ 1679400 w 4039838"/>
                  <a:gd name="connsiteY58" fmla="*/ 2744211 h 4430345"/>
                  <a:gd name="connsiteX59" fmla="*/ 1446330 w 4039838"/>
                  <a:gd name="connsiteY59" fmla="*/ 3300589 h 4430345"/>
                  <a:gd name="connsiteX60" fmla="*/ 957153 w 4039838"/>
                  <a:gd name="connsiteY60" fmla="*/ 3705230 h 4430345"/>
                  <a:gd name="connsiteX61" fmla="*/ 946100 w 4039838"/>
                  <a:gd name="connsiteY61" fmla="*/ 4096801 h 4430345"/>
                  <a:gd name="connsiteX62" fmla="*/ 907712 w 4039838"/>
                  <a:gd name="connsiteY62" fmla="*/ 4261284 h 4430345"/>
                  <a:gd name="connsiteX63" fmla="*/ 942639 w 4039838"/>
                  <a:gd name="connsiteY63" fmla="*/ 4357514 h 4430345"/>
                  <a:gd name="connsiteX64" fmla="*/ 769978 w 4039838"/>
                  <a:gd name="connsiteY64" fmla="*/ 4305413 h 4430345"/>
                  <a:gd name="connsiteX65" fmla="*/ 773728 w 4039838"/>
                  <a:gd name="connsiteY65" fmla="*/ 4140557 h 4430345"/>
                  <a:gd name="connsiteX66" fmla="*/ 823541 w 4039838"/>
                  <a:gd name="connsiteY66" fmla="*/ 3998410 h 4430345"/>
                  <a:gd name="connsiteX67" fmla="*/ 849684 w 4039838"/>
                  <a:gd name="connsiteY67" fmla="*/ 3646840 h 4430345"/>
                  <a:gd name="connsiteX68" fmla="*/ 1273288 w 4039838"/>
                  <a:gd name="connsiteY68" fmla="*/ 3214472 h 4430345"/>
                  <a:gd name="connsiteX69" fmla="*/ 1229324 w 4039838"/>
                  <a:gd name="connsiteY69" fmla="*/ 3223091 h 4430345"/>
                  <a:gd name="connsiteX70" fmla="*/ 691977 w 4039838"/>
                  <a:gd name="connsiteY70" fmla="*/ 3539441 h 4430345"/>
                  <a:gd name="connsiteX71" fmla="*/ 595582 w 4039838"/>
                  <a:gd name="connsiteY71" fmla="*/ 4193640 h 4430345"/>
                  <a:gd name="connsiteX72" fmla="*/ 615456 w 4039838"/>
                  <a:gd name="connsiteY72" fmla="*/ 4312004 h 4430345"/>
                  <a:gd name="connsiteX73" fmla="*/ 701311 w 4039838"/>
                  <a:gd name="connsiteY73" fmla="*/ 4412007 h 4430345"/>
                  <a:gd name="connsiteX74" fmla="*/ 365531 w 4039838"/>
                  <a:gd name="connsiteY74" fmla="*/ 4408833 h 4430345"/>
                  <a:gd name="connsiteX75" fmla="*/ 405459 w 4039838"/>
                  <a:gd name="connsiteY75" fmla="*/ 4273293 h 4430345"/>
                  <a:gd name="connsiteX76" fmla="*/ 331172 w 4039838"/>
                  <a:gd name="connsiteY76" fmla="*/ 4171327 h 4430345"/>
                  <a:gd name="connsiteX77" fmla="*/ 378299 w 4039838"/>
                  <a:gd name="connsiteY77" fmla="*/ 4101278 h 4430345"/>
                  <a:gd name="connsiteX78" fmla="*/ 450726 w 4039838"/>
                  <a:gd name="connsiteY78" fmla="*/ 3721032 h 4430345"/>
                  <a:gd name="connsiteX79" fmla="*/ 405459 w 4039838"/>
                  <a:gd name="connsiteY79" fmla="*/ 3494695 h 4430345"/>
                  <a:gd name="connsiteX80" fmla="*/ 731384 w 4039838"/>
                  <a:gd name="connsiteY80" fmla="*/ 3250252 h 4430345"/>
                  <a:gd name="connsiteX81" fmla="*/ 668009 w 4039838"/>
                  <a:gd name="connsiteY81" fmla="*/ 2779471 h 4430345"/>
                  <a:gd name="connsiteX82" fmla="*/ 477887 w 4039838"/>
                  <a:gd name="connsiteY82" fmla="*/ 3186877 h 4430345"/>
                  <a:gd name="connsiteX83" fmla="*/ 7106 w 4039838"/>
                  <a:gd name="connsiteY83" fmla="*/ 3313626 h 4430345"/>
                  <a:gd name="connsiteX84" fmla="*/ 58515 w 4039838"/>
                  <a:gd name="connsiteY84" fmla="*/ 2706410 h 4430345"/>
                  <a:gd name="connsiteX85" fmla="*/ 151962 w 4039838"/>
                  <a:gd name="connsiteY85" fmla="*/ 2634616 h 4430345"/>
                  <a:gd name="connsiteX86" fmla="*/ 67184 w 4039838"/>
                  <a:gd name="connsiteY86" fmla="*/ 2373013 h 4430345"/>
                  <a:gd name="connsiteX87" fmla="*/ 233443 w 4039838"/>
                  <a:gd name="connsiteY87" fmla="*/ 2562188 h 4430345"/>
                  <a:gd name="connsiteX88" fmla="*/ 396405 w 4039838"/>
                  <a:gd name="connsiteY88" fmla="*/ 2716097 h 4430345"/>
                  <a:gd name="connsiteX89" fmla="*/ 52374 w 4039838"/>
                  <a:gd name="connsiteY89" fmla="*/ 2245317 h 4430345"/>
                  <a:gd name="connsiteX90" fmla="*/ 151962 w 4039838"/>
                  <a:gd name="connsiteY90" fmla="*/ 2227210 h 4430345"/>
                  <a:gd name="connsiteX91" fmla="*/ 216040 w 4039838"/>
                  <a:gd name="connsiteY91" fmla="*/ 1947256 h 4430345"/>
                  <a:gd name="connsiteX92" fmla="*/ 369245 w 4039838"/>
                  <a:gd name="connsiteY92" fmla="*/ 1991820 h 4430345"/>
                  <a:gd name="connsiteX93" fmla="*/ 540558 w 4039838"/>
                  <a:gd name="connsiteY93" fmla="*/ 2022453 h 4430345"/>
                  <a:gd name="connsiteX94" fmla="*/ 500830 w 4039838"/>
                  <a:gd name="connsiteY94" fmla="*/ 2262721 h 4430345"/>
                  <a:gd name="connsiteX95" fmla="*/ 613689 w 4039838"/>
                  <a:gd name="connsiteY95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528160 w 4039838"/>
                  <a:gd name="connsiteY44" fmla="*/ 2631143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79400 w 4039838"/>
                  <a:gd name="connsiteY57" fmla="*/ 2744211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69978 w 4039838"/>
                  <a:gd name="connsiteY63" fmla="*/ 4305413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76827 w 4039838"/>
                  <a:gd name="connsiteY63" fmla="*/ 4325962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0345"/>
                  <a:gd name="connsiteX1" fmla="*/ 966774 w 4039838"/>
                  <a:gd name="connsiteY1" fmla="*/ 1874125 h 4430345"/>
                  <a:gd name="connsiteX2" fmla="*/ 2095153 w 4039838"/>
                  <a:gd name="connsiteY2" fmla="*/ 1338339 h 4430345"/>
                  <a:gd name="connsiteX3" fmla="*/ 2989853 w 4039838"/>
                  <a:gd name="connsiteY3" fmla="*/ 213925 h 4430345"/>
                  <a:gd name="connsiteX4" fmla="*/ 2953188 w 4039838"/>
                  <a:gd name="connsiteY4" fmla="*/ 206805 h 4430345"/>
                  <a:gd name="connsiteX5" fmla="*/ 2044136 w 4039838"/>
                  <a:gd name="connsiteY5" fmla="*/ 1204168 h 4430345"/>
                  <a:gd name="connsiteX6" fmla="*/ 1747593 w 4039838"/>
                  <a:gd name="connsiteY6" fmla="*/ 1271700 h 4430345"/>
                  <a:gd name="connsiteX7" fmla="*/ 1763479 w 4039838"/>
                  <a:gd name="connsiteY7" fmla="*/ 1195115 h 4430345"/>
                  <a:gd name="connsiteX8" fmla="*/ 1926441 w 4039838"/>
                  <a:gd name="connsiteY8" fmla="*/ 1131741 h 4430345"/>
                  <a:gd name="connsiteX9" fmla="*/ 1840803 w 4039838"/>
                  <a:gd name="connsiteY9" fmla="*/ 977091 h 4430345"/>
                  <a:gd name="connsiteX10" fmla="*/ 2044136 w 4039838"/>
                  <a:gd name="connsiteY10" fmla="*/ 905404 h 4430345"/>
                  <a:gd name="connsiteX11" fmla="*/ 1920063 w 4039838"/>
                  <a:gd name="connsiteY11" fmla="*/ 796022 h 4430345"/>
                  <a:gd name="connsiteX12" fmla="*/ 1852533 w 4039838"/>
                  <a:gd name="connsiteY12" fmla="*/ 873346 h 4430345"/>
                  <a:gd name="connsiteX13" fmla="*/ 1808746 w 4039838"/>
                  <a:gd name="connsiteY13" fmla="*/ 760549 h 4430345"/>
                  <a:gd name="connsiteX14" fmla="*/ 1881174 w 4039838"/>
                  <a:gd name="connsiteY14" fmla="*/ 642854 h 4430345"/>
                  <a:gd name="connsiteX15" fmla="*/ 1980762 w 4039838"/>
                  <a:gd name="connsiteY15" fmla="*/ 488945 h 4430345"/>
                  <a:gd name="connsiteX16" fmla="*/ 1993231 w 4039838"/>
                  <a:gd name="connsiteY16" fmla="*/ 596845 h 4430345"/>
                  <a:gd name="connsiteX17" fmla="*/ 2152778 w 4039838"/>
                  <a:gd name="connsiteY17" fmla="*/ 362196 h 4430345"/>
                  <a:gd name="connsiteX18" fmla="*/ 2306687 w 4039838"/>
                  <a:gd name="connsiteY18" fmla="*/ 307875 h 4430345"/>
                  <a:gd name="connsiteX19" fmla="*/ 2297633 w 4039838"/>
                  <a:gd name="connsiteY19" fmla="*/ 226394 h 4430345"/>
                  <a:gd name="connsiteX20" fmla="*/ 2655597 w 4039838"/>
                  <a:gd name="connsiteY20" fmla="*/ 130279 h 4430345"/>
                  <a:gd name="connsiteX21" fmla="*/ 2542077 w 4039838"/>
                  <a:gd name="connsiteY21" fmla="*/ 72485 h 4430345"/>
                  <a:gd name="connsiteX22" fmla="*/ 2902810 w 4039838"/>
                  <a:gd name="connsiteY22" fmla="*/ 63432 h 4430345"/>
                  <a:gd name="connsiteX23" fmla="*/ 3094927 w 4039838"/>
                  <a:gd name="connsiteY23" fmla="*/ 72143 h 4430345"/>
                  <a:gd name="connsiteX24" fmla="*/ 3166766 w 4039838"/>
                  <a:gd name="connsiteY24" fmla="*/ 126806 h 4430345"/>
                  <a:gd name="connsiteX25" fmla="*/ 3284461 w 4039838"/>
                  <a:gd name="connsiteY25" fmla="*/ 58 h 4430345"/>
                  <a:gd name="connsiteX26" fmla="*/ 3320675 w 4039838"/>
                  <a:gd name="connsiteY26" fmla="*/ 144913 h 4430345"/>
                  <a:gd name="connsiteX27" fmla="*/ 3293514 w 4039838"/>
                  <a:gd name="connsiteY27" fmla="*/ 197125 h 4430345"/>
                  <a:gd name="connsiteX28" fmla="*/ 3764582 w 4039838"/>
                  <a:gd name="connsiteY28" fmla="*/ 416517 h 4430345"/>
                  <a:gd name="connsiteX29" fmla="*/ 3904994 w 4039838"/>
                  <a:gd name="connsiteY29" fmla="*/ 433883 h 4430345"/>
                  <a:gd name="connsiteX30" fmla="*/ 4026845 w 4039838"/>
                  <a:gd name="connsiteY30" fmla="*/ 688121 h 4430345"/>
                  <a:gd name="connsiteX31" fmla="*/ 3900097 w 4039838"/>
                  <a:gd name="connsiteY31" fmla="*/ 706228 h 4430345"/>
                  <a:gd name="connsiteX32" fmla="*/ 3918203 w 4039838"/>
                  <a:gd name="connsiteY32" fmla="*/ 751495 h 4430345"/>
                  <a:gd name="connsiteX33" fmla="*/ 3631908 w 4039838"/>
                  <a:gd name="connsiteY33" fmla="*/ 695694 h 4430345"/>
                  <a:gd name="connsiteX34" fmla="*/ 3619439 w 4039838"/>
                  <a:gd name="connsiteY34" fmla="*/ 597586 h 4430345"/>
                  <a:gd name="connsiteX35" fmla="*/ 3311621 w 4039838"/>
                  <a:gd name="connsiteY35" fmla="*/ 778656 h 4430345"/>
                  <a:gd name="connsiteX36" fmla="*/ 3105614 w 4039838"/>
                  <a:gd name="connsiteY36" fmla="*/ 484788 h 4430345"/>
                  <a:gd name="connsiteX37" fmla="*/ 3058124 w 4039838"/>
                  <a:gd name="connsiteY37" fmla="*/ 552319 h 4430345"/>
                  <a:gd name="connsiteX38" fmla="*/ 2985697 w 4039838"/>
                  <a:gd name="connsiteY38" fmla="*/ 1240382 h 4430345"/>
                  <a:gd name="connsiteX39" fmla="*/ 3275407 w 4039838"/>
                  <a:gd name="connsiteY39" fmla="*/ 1955606 h 4430345"/>
                  <a:gd name="connsiteX40" fmla="*/ 3768429 w 4039838"/>
                  <a:gd name="connsiteY40" fmla="*/ 1755025 h 4430345"/>
                  <a:gd name="connsiteX41" fmla="*/ 4033418 w 4039838"/>
                  <a:gd name="connsiteY41" fmla="*/ 1776687 h 4430345"/>
                  <a:gd name="connsiteX42" fmla="*/ 3912332 w 4039838"/>
                  <a:gd name="connsiteY42" fmla="*/ 2123241 h 4430345"/>
                  <a:gd name="connsiteX43" fmla="*/ 3724474 w 4039838"/>
                  <a:gd name="connsiteY43" fmla="*/ 2348196 h 4430345"/>
                  <a:gd name="connsiteX44" fmla="*/ 3494041 w 4039838"/>
                  <a:gd name="connsiteY44" fmla="*/ 2624319 h 4430345"/>
                  <a:gd name="connsiteX45" fmla="*/ 3302568 w 4039838"/>
                  <a:gd name="connsiteY45" fmla="*/ 2779471 h 4430345"/>
                  <a:gd name="connsiteX46" fmla="*/ 3275407 w 4039838"/>
                  <a:gd name="connsiteY46" fmla="*/ 2556607 h 4430345"/>
                  <a:gd name="connsiteX47" fmla="*/ 3397981 w 4039838"/>
                  <a:gd name="connsiteY47" fmla="*/ 2535028 h 4430345"/>
                  <a:gd name="connsiteX48" fmla="*/ 3501744 w 4039838"/>
                  <a:gd name="connsiteY48" fmla="*/ 2453547 h 4430345"/>
                  <a:gd name="connsiteX49" fmla="*/ 3492691 w 4039838"/>
                  <a:gd name="connsiteY49" fmla="*/ 2344905 h 4430345"/>
                  <a:gd name="connsiteX50" fmla="*/ 3592279 w 4039838"/>
                  <a:gd name="connsiteY50" fmla="*/ 2272477 h 4430345"/>
                  <a:gd name="connsiteX51" fmla="*/ 3610386 w 4039838"/>
                  <a:gd name="connsiteY51" fmla="*/ 1964660 h 4430345"/>
                  <a:gd name="connsiteX52" fmla="*/ 2940429 w 4039838"/>
                  <a:gd name="connsiteY52" fmla="*/ 2435440 h 4430345"/>
                  <a:gd name="connsiteX53" fmla="*/ 2786520 w 4039838"/>
                  <a:gd name="connsiteY53" fmla="*/ 2009926 h 4430345"/>
                  <a:gd name="connsiteX54" fmla="*/ 2379115 w 4039838"/>
                  <a:gd name="connsiteY54" fmla="*/ 2643669 h 4430345"/>
                  <a:gd name="connsiteX55" fmla="*/ 1528089 w 4039838"/>
                  <a:gd name="connsiteY55" fmla="*/ 2670830 h 4430345"/>
                  <a:gd name="connsiteX56" fmla="*/ 1434784 w 4039838"/>
                  <a:gd name="connsiteY56" fmla="*/ 2764595 h 4430345"/>
                  <a:gd name="connsiteX57" fmla="*/ 1682825 w 4039838"/>
                  <a:gd name="connsiteY57" fmla="*/ 2730513 h 4430345"/>
                  <a:gd name="connsiteX58" fmla="*/ 1446330 w 4039838"/>
                  <a:gd name="connsiteY58" fmla="*/ 3300589 h 4430345"/>
                  <a:gd name="connsiteX59" fmla="*/ 957153 w 4039838"/>
                  <a:gd name="connsiteY59" fmla="*/ 3705230 h 4430345"/>
                  <a:gd name="connsiteX60" fmla="*/ 946100 w 4039838"/>
                  <a:gd name="connsiteY60" fmla="*/ 4096801 h 4430345"/>
                  <a:gd name="connsiteX61" fmla="*/ 907712 w 4039838"/>
                  <a:gd name="connsiteY61" fmla="*/ 4261284 h 4430345"/>
                  <a:gd name="connsiteX62" fmla="*/ 942639 w 4039838"/>
                  <a:gd name="connsiteY62" fmla="*/ 4357514 h 4430345"/>
                  <a:gd name="connsiteX63" fmla="*/ 752854 w 4039838"/>
                  <a:gd name="connsiteY63" fmla="*/ 4322537 h 4430345"/>
                  <a:gd name="connsiteX64" fmla="*/ 773728 w 4039838"/>
                  <a:gd name="connsiteY64" fmla="*/ 4140557 h 4430345"/>
                  <a:gd name="connsiteX65" fmla="*/ 823541 w 4039838"/>
                  <a:gd name="connsiteY65" fmla="*/ 3998410 h 4430345"/>
                  <a:gd name="connsiteX66" fmla="*/ 849684 w 4039838"/>
                  <a:gd name="connsiteY66" fmla="*/ 3646840 h 4430345"/>
                  <a:gd name="connsiteX67" fmla="*/ 1273288 w 4039838"/>
                  <a:gd name="connsiteY67" fmla="*/ 3214472 h 4430345"/>
                  <a:gd name="connsiteX68" fmla="*/ 1229324 w 4039838"/>
                  <a:gd name="connsiteY68" fmla="*/ 3223091 h 4430345"/>
                  <a:gd name="connsiteX69" fmla="*/ 691977 w 4039838"/>
                  <a:gd name="connsiteY69" fmla="*/ 3539441 h 4430345"/>
                  <a:gd name="connsiteX70" fmla="*/ 595582 w 4039838"/>
                  <a:gd name="connsiteY70" fmla="*/ 4193640 h 4430345"/>
                  <a:gd name="connsiteX71" fmla="*/ 615456 w 4039838"/>
                  <a:gd name="connsiteY71" fmla="*/ 4312004 h 4430345"/>
                  <a:gd name="connsiteX72" fmla="*/ 701311 w 4039838"/>
                  <a:gd name="connsiteY72" fmla="*/ 4412007 h 4430345"/>
                  <a:gd name="connsiteX73" fmla="*/ 365531 w 4039838"/>
                  <a:gd name="connsiteY73" fmla="*/ 4408833 h 4430345"/>
                  <a:gd name="connsiteX74" fmla="*/ 405459 w 4039838"/>
                  <a:gd name="connsiteY74" fmla="*/ 4273293 h 4430345"/>
                  <a:gd name="connsiteX75" fmla="*/ 331172 w 4039838"/>
                  <a:gd name="connsiteY75" fmla="*/ 4171327 h 4430345"/>
                  <a:gd name="connsiteX76" fmla="*/ 378299 w 4039838"/>
                  <a:gd name="connsiteY76" fmla="*/ 4101278 h 4430345"/>
                  <a:gd name="connsiteX77" fmla="*/ 450726 w 4039838"/>
                  <a:gd name="connsiteY77" fmla="*/ 3721032 h 4430345"/>
                  <a:gd name="connsiteX78" fmla="*/ 405459 w 4039838"/>
                  <a:gd name="connsiteY78" fmla="*/ 3494695 h 4430345"/>
                  <a:gd name="connsiteX79" fmla="*/ 731384 w 4039838"/>
                  <a:gd name="connsiteY79" fmla="*/ 3250252 h 4430345"/>
                  <a:gd name="connsiteX80" fmla="*/ 668009 w 4039838"/>
                  <a:gd name="connsiteY80" fmla="*/ 2779471 h 4430345"/>
                  <a:gd name="connsiteX81" fmla="*/ 477887 w 4039838"/>
                  <a:gd name="connsiteY81" fmla="*/ 3186877 h 4430345"/>
                  <a:gd name="connsiteX82" fmla="*/ 7106 w 4039838"/>
                  <a:gd name="connsiteY82" fmla="*/ 3313626 h 4430345"/>
                  <a:gd name="connsiteX83" fmla="*/ 58515 w 4039838"/>
                  <a:gd name="connsiteY83" fmla="*/ 2706410 h 4430345"/>
                  <a:gd name="connsiteX84" fmla="*/ 151962 w 4039838"/>
                  <a:gd name="connsiteY84" fmla="*/ 2634616 h 4430345"/>
                  <a:gd name="connsiteX85" fmla="*/ 67184 w 4039838"/>
                  <a:gd name="connsiteY85" fmla="*/ 2373013 h 4430345"/>
                  <a:gd name="connsiteX86" fmla="*/ 233443 w 4039838"/>
                  <a:gd name="connsiteY86" fmla="*/ 2562188 h 4430345"/>
                  <a:gd name="connsiteX87" fmla="*/ 396405 w 4039838"/>
                  <a:gd name="connsiteY87" fmla="*/ 2716097 h 4430345"/>
                  <a:gd name="connsiteX88" fmla="*/ 52374 w 4039838"/>
                  <a:gd name="connsiteY88" fmla="*/ 2245317 h 4430345"/>
                  <a:gd name="connsiteX89" fmla="*/ 151962 w 4039838"/>
                  <a:gd name="connsiteY89" fmla="*/ 2227210 h 4430345"/>
                  <a:gd name="connsiteX90" fmla="*/ 216040 w 4039838"/>
                  <a:gd name="connsiteY90" fmla="*/ 1947256 h 4430345"/>
                  <a:gd name="connsiteX91" fmla="*/ 369245 w 4039838"/>
                  <a:gd name="connsiteY91" fmla="*/ 1991820 h 4430345"/>
                  <a:gd name="connsiteX92" fmla="*/ 540558 w 4039838"/>
                  <a:gd name="connsiteY92" fmla="*/ 2022453 h 4430345"/>
                  <a:gd name="connsiteX93" fmla="*/ 500830 w 4039838"/>
                  <a:gd name="connsiteY93" fmla="*/ 2262721 h 4430345"/>
                  <a:gd name="connsiteX94" fmla="*/ 613689 w 4039838"/>
                  <a:gd name="connsiteY94" fmla="*/ 2254370 h 4430345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293514 w 4039838"/>
                  <a:gd name="connsiteY27" fmla="*/ 197125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64582 w 4039838"/>
                  <a:gd name="connsiteY28" fmla="*/ 416517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11621 w 4039838"/>
                  <a:gd name="connsiteY35" fmla="*/ 778656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58124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82825 w 4039838"/>
                  <a:gd name="connsiteY57" fmla="*/ 2730513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1993231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02109 w 4039838"/>
                  <a:gd name="connsiteY16" fmla="*/ 59684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3188 w 4039838"/>
                  <a:gd name="connsiteY4" fmla="*/ 20680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24855 w 4039838"/>
                  <a:gd name="connsiteY4" fmla="*/ 224835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63479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52533 w 4039838"/>
                  <a:gd name="connsiteY12" fmla="*/ 873346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44806 w 4039838"/>
                  <a:gd name="connsiteY12" fmla="*/ 857891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229324 w 4039838"/>
                  <a:gd name="connsiteY68" fmla="*/ 3223091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273288 w 4039838"/>
                  <a:gd name="connsiteY67" fmla="*/ 3214472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49684 w 4039838"/>
                  <a:gd name="connsiteY66" fmla="*/ 3646840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2051 w 4039838"/>
                  <a:gd name="connsiteY66" fmla="*/ 3616695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3541 w 4039838"/>
                  <a:gd name="connsiteY65" fmla="*/ 3998410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73728 w 4039838"/>
                  <a:gd name="connsiteY64" fmla="*/ 4140557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6053 w 4039838"/>
                  <a:gd name="connsiteY65" fmla="*/ 399589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52854 w 4039838"/>
                  <a:gd name="connsiteY63" fmla="*/ 4322537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942639 w 4039838"/>
                  <a:gd name="connsiteY62" fmla="*/ 4357514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791313 w 4039838"/>
                  <a:gd name="connsiteY64" fmla="*/ 4082779 h 4434171"/>
                  <a:gd name="connsiteX65" fmla="*/ 827075 w 4039838"/>
                  <a:gd name="connsiteY65" fmla="*/ 3601622 h 4434171"/>
                  <a:gd name="connsiteX66" fmla="*/ 1022079 w 4039838"/>
                  <a:gd name="connsiteY66" fmla="*/ 3488290 h 4434171"/>
                  <a:gd name="connsiteX67" fmla="*/ 1071062 w 4039838"/>
                  <a:gd name="connsiteY67" fmla="*/ 3341159 h 4434171"/>
                  <a:gd name="connsiteX68" fmla="*/ 691977 w 4039838"/>
                  <a:gd name="connsiteY68" fmla="*/ 3539441 h 4434171"/>
                  <a:gd name="connsiteX69" fmla="*/ 595582 w 4039838"/>
                  <a:gd name="connsiteY69" fmla="*/ 4193640 h 4434171"/>
                  <a:gd name="connsiteX70" fmla="*/ 615456 w 4039838"/>
                  <a:gd name="connsiteY70" fmla="*/ 4312004 h 4434171"/>
                  <a:gd name="connsiteX71" fmla="*/ 673914 w 4039838"/>
                  <a:gd name="connsiteY71" fmla="*/ 4418856 h 4434171"/>
                  <a:gd name="connsiteX72" fmla="*/ 365531 w 4039838"/>
                  <a:gd name="connsiteY72" fmla="*/ 4408833 h 4434171"/>
                  <a:gd name="connsiteX73" fmla="*/ 405459 w 4039838"/>
                  <a:gd name="connsiteY73" fmla="*/ 4273293 h 4434171"/>
                  <a:gd name="connsiteX74" fmla="*/ 331172 w 4039838"/>
                  <a:gd name="connsiteY74" fmla="*/ 4171327 h 4434171"/>
                  <a:gd name="connsiteX75" fmla="*/ 378299 w 4039838"/>
                  <a:gd name="connsiteY75" fmla="*/ 4101278 h 4434171"/>
                  <a:gd name="connsiteX76" fmla="*/ 450726 w 4039838"/>
                  <a:gd name="connsiteY76" fmla="*/ 3721032 h 4434171"/>
                  <a:gd name="connsiteX77" fmla="*/ 405459 w 4039838"/>
                  <a:gd name="connsiteY77" fmla="*/ 3494695 h 4434171"/>
                  <a:gd name="connsiteX78" fmla="*/ 731384 w 4039838"/>
                  <a:gd name="connsiteY78" fmla="*/ 3250252 h 4434171"/>
                  <a:gd name="connsiteX79" fmla="*/ 668009 w 4039838"/>
                  <a:gd name="connsiteY79" fmla="*/ 2779471 h 4434171"/>
                  <a:gd name="connsiteX80" fmla="*/ 477887 w 4039838"/>
                  <a:gd name="connsiteY80" fmla="*/ 3186877 h 4434171"/>
                  <a:gd name="connsiteX81" fmla="*/ 7106 w 4039838"/>
                  <a:gd name="connsiteY81" fmla="*/ 3313626 h 4434171"/>
                  <a:gd name="connsiteX82" fmla="*/ 58515 w 4039838"/>
                  <a:gd name="connsiteY82" fmla="*/ 2706410 h 4434171"/>
                  <a:gd name="connsiteX83" fmla="*/ 151962 w 4039838"/>
                  <a:gd name="connsiteY83" fmla="*/ 2634616 h 4434171"/>
                  <a:gd name="connsiteX84" fmla="*/ 67184 w 4039838"/>
                  <a:gd name="connsiteY84" fmla="*/ 2373013 h 4434171"/>
                  <a:gd name="connsiteX85" fmla="*/ 233443 w 4039838"/>
                  <a:gd name="connsiteY85" fmla="*/ 2562188 h 4434171"/>
                  <a:gd name="connsiteX86" fmla="*/ 396405 w 4039838"/>
                  <a:gd name="connsiteY86" fmla="*/ 2716097 h 4434171"/>
                  <a:gd name="connsiteX87" fmla="*/ 52374 w 4039838"/>
                  <a:gd name="connsiteY87" fmla="*/ 2245317 h 4434171"/>
                  <a:gd name="connsiteX88" fmla="*/ 151962 w 4039838"/>
                  <a:gd name="connsiteY88" fmla="*/ 2227210 h 4434171"/>
                  <a:gd name="connsiteX89" fmla="*/ 216040 w 4039838"/>
                  <a:gd name="connsiteY89" fmla="*/ 1947256 h 4434171"/>
                  <a:gd name="connsiteX90" fmla="*/ 369245 w 4039838"/>
                  <a:gd name="connsiteY90" fmla="*/ 1991820 h 4434171"/>
                  <a:gd name="connsiteX91" fmla="*/ 540558 w 4039838"/>
                  <a:gd name="connsiteY91" fmla="*/ 2022453 h 4434171"/>
                  <a:gd name="connsiteX92" fmla="*/ 500830 w 4039838"/>
                  <a:gd name="connsiteY92" fmla="*/ 2262721 h 4434171"/>
                  <a:gd name="connsiteX93" fmla="*/ 613689 w 4039838"/>
                  <a:gd name="connsiteY93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8551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91313 w 4039838"/>
                  <a:gd name="connsiteY65" fmla="*/ 4082779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46330 w 4039838"/>
                  <a:gd name="connsiteY58" fmla="*/ 3300589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957153 w 4039838"/>
                  <a:gd name="connsiteY59" fmla="*/ 3705230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46100 w 4039838"/>
                  <a:gd name="connsiteY60" fmla="*/ 4096801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07712 w 4039838"/>
                  <a:gd name="connsiteY61" fmla="*/ 4261284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631908 w 4039838"/>
                  <a:gd name="connsiteY33" fmla="*/ 69569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84774 w 4039838"/>
                  <a:gd name="connsiteY33" fmla="*/ 714548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105614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59986 w 4039838"/>
                  <a:gd name="connsiteY33" fmla="*/ 736582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77718 w 4039838"/>
                  <a:gd name="connsiteY37" fmla="*/ 55231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494041 w 4039838"/>
                  <a:gd name="connsiteY44" fmla="*/ 2624319 h 4434171"/>
                  <a:gd name="connsiteX45" fmla="*/ 3302568 w 4039838"/>
                  <a:gd name="connsiteY45" fmla="*/ 2779471 h 4434171"/>
                  <a:gd name="connsiteX46" fmla="*/ 3275407 w 4039838"/>
                  <a:gd name="connsiteY46" fmla="*/ 2556607 h 4434171"/>
                  <a:gd name="connsiteX47" fmla="*/ 3397981 w 4039838"/>
                  <a:gd name="connsiteY47" fmla="*/ 2535028 h 4434171"/>
                  <a:gd name="connsiteX48" fmla="*/ 3501744 w 4039838"/>
                  <a:gd name="connsiteY48" fmla="*/ 2453547 h 4434171"/>
                  <a:gd name="connsiteX49" fmla="*/ 3492691 w 4039838"/>
                  <a:gd name="connsiteY49" fmla="*/ 2344905 h 4434171"/>
                  <a:gd name="connsiteX50" fmla="*/ 3592279 w 4039838"/>
                  <a:gd name="connsiteY50" fmla="*/ 2272477 h 4434171"/>
                  <a:gd name="connsiteX51" fmla="*/ 3610386 w 4039838"/>
                  <a:gd name="connsiteY51" fmla="*/ 1964660 h 4434171"/>
                  <a:gd name="connsiteX52" fmla="*/ 2940429 w 4039838"/>
                  <a:gd name="connsiteY52" fmla="*/ 2435440 h 4434171"/>
                  <a:gd name="connsiteX53" fmla="*/ 2786520 w 4039838"/>
                  <a:gd name="connsiteY53" fmla="*/ 2009926 h 4434171"/>
                  <a:gd name="connsiteX54" fmla="*/ 2379115 w 4039838"/>
                  <a:gd name="connsiteY54" fmla="*/ 2643669 h 4434171"/>
                  <a:gd name="connsiteX55" fmla="*/ 1528089 w 4039838"/>
                  <a:gd name="connsiteY55" fmla="*/ 2670830 h 4434171"/>
                  <a:gd name="connsiteX56" fmla="*/ 1434784 w 4039838"/>
                  <a:gd name="connsiteY56" fmla="*/ 2764595 h 4434171"/>
                  <a:gd name="connsiteX57" fmla="*/ 1673398 w 4039838"/>
                  <a:gd name="connsiteY57" fmla="*/ 2721086 h 4434171"/>
                  <a:gd name="connsiteX58" fmla="*/ 1456378 w 4039838"/>
                  <a:gd name="connsiteY58" fmla="*/ 3315661 h 4434171"/>
                  <a:gd name="connsiteX59" fmla="*/ 1037539 w 4039838"/>
                  <a:gd name="connsiteY59" fmla="*/ 3647452 h 4434171"/>
                  <a:gd name="connsiteX60" fmla="*/ 963684 w 4039838"/>
                  <a:gd name="connsiteY60" fmla="*/ 4187236 h 4434171"/>
                  <a:gd name="connsiteX61" fmla="*/ 978051 w 4039838"/>
                  <a:gd name="connsiteY61" fmla="*/ 4228627 h 4434171"/>
                  <a:gd name="connsiteX62" fmla="*/ 1018002 w 4039838"/>
                  <a:gd name="connsiteY62" fmla="*/ 4302248 h 4434171"/>
                  <a:gd name="connsiteX63" fmla="*/ 798071 w 4039838"/>
                  <a:gd name="connsiteY63" fmla="*/ 4289880 h 4434171"/>
                  <a:gd name="connsiteX64" fmla="*/ 823937 w 4039838"/>
                  <a:gd name="connsiteY64" fmla="*/ 4179700 h 4434171"/>
                  <a:gd name="connsiteX65" fmla="*/ 773728 w 4039838"/>
                  <a:gd name="connsiteY65" fmla="*/ 4105388 h 4434171"/>
                  <a:gd name="connsiteX66" fmla="*/ 827075 w 4039838"/>
                  <a:gd name="connsiteY66" fmla="*/ 3601622 h 4434171"/>
                  <a:gd name="connsiteX67" fmla="*/ 1022079 w 4039838"/>
                  <a:gd name="connsiteY67" fmla="*/ 3488290 h 4434171"/>
                  <a:gd name="connsiteX68" fmla="*/ 1071062 w 4039838"/>
                  <a:gd name="connsiteY68" fmla="*/ 3341159 h 4434171"/>
                  <a:gd name="connsiteX69" fmla="*/ 691977 w 4039838"/>
                  <a:gd name="connsiteY69" fmla="*/ 3539441 h 4434171"/>
                  <a:gd name="connsiteX70" fmla="*/ 595582 w 4039838"/>
                  <a:gd name="connsiteY70" fmla="*/ 4193640 h 4434171"/>
                  <a:gd name="connsiteX71" fmla="*/ 615456 w 4039838"/>
                  <a:gd name="connsiteY71" fmla="*/ 4312004 h 4434171"/>
                  <a:gd name="connsiteX72" fmla="*/ 673914 w 4039838"/>
                  <a:gd name="connsiteY72" fmla="*/ 4418856 h 4434171"/>
                  <a:gd name="connsiteX73" fmla="*/ 365531 w 4039838"/>
                  <a:gd name="connsiteY73" fmla="*/ 4408833 h 4434171"/>
                  <a:gd name="connsiteX74" fmla="*/ 405459 w 4039838"/>
                  <a:gd name="connsiteY74" fmla="*/ 4273293 h 4434171"/>
                  <a:gd name="connsiteX75" fmla="*/ 331172 w 4039838"/>
                  <a:gd name="connsiteY75" fmla="*/ 4171327 h 4434171"/>
                  <a:gd name="connsiteX76" fmla="*/ 378299 w 4039838"/>
                  <a:gd name="connsiteY76" fmla="*/ 4101278 h 4434171"/>
                  <a:gd name="connsiteX77" fmla="*/ 450726 w 4039838"/>
                  <a:gd name="connsiteY77" fmla="*/ 3721032 h 4434171"/>
                  <a:gd name="connsiteX78" fmla="*/ 405459 w 4039838"/>
                  <a:gd name="connsiteY78" fmla="*/ 3494695 h 4434171"/>
                  <a:gd name="connsiteX79" fmla="*/ 731384 w 4039838"/>
                  <a:gd name="connsiteY79" fmla="*/ 3250252 h 4434171"/>
                  <a:gd name="connsiteX80" fmla="*/ 668009 w 4039838"/>
                  <a:gd name="connsiteY80" fmla="*/ 2779471 h 4434171"/>
                  <a:gd name="connsiteX81" fmla="*/ 477887 w 4039838"/>
                  <a:gd name="connsiteY81" fmla="*/ 3186877 h 4434171"/>
                  <a:gd name="connsiteX82" fmla="*/ 7106 w 4039838"/>
                  <a:gd name="connsiteY82" fmla="*/ 3313626 h 4434171"/>
                  <a:gd name="connsiteX83" fmla="*/ 58515 w 4039838"/>
                  <a:gd name="connsiteY83" fmla="*/ 2706410 h 4434171"/>
                  <a:gd name="connsiteX84" fmla="*/ 151962 w 4039838"/>
                  <a:gd name="connsiteY84" fmla="*/ 2634616 h 4434171"/>
                  <a:gd name="connsiteX85" fmla="*/ 67184 w 4039838"/>
                  <a:gd name="connsiteY85" fmla="*/ 2373013 h 4434171"/>
                  <a:gd name="connsiteX86" fmla="*/ 233443 w 4039838"/>
                  <a:gd name="connsiteY86" fmla="*/ 2562188 h 4434171"/>
                  <a:gd name="connsiteX87" fmla="*/ 396405 w 4039838"/>
                  <a:gd name="connsiteY87" fmla="*/ 2716097 h 4434171"/>
                  <a:gd name="connsiteX88" fmla="*/ 52374 w 4039838"/>
                  <a:gd name="connsiteY88" fmla="*/ 2245317 h 4434171"/>
                  <a:gd name="connsiteX89" fmla="*/ 151962 w 4039838"/>
                  <a:gd name="connsiteY89" fmla="*/ 2227210 h 4434171"/>
                  <a:gd name="connsiteX90" fmla="*/ 216040 w 4039838"/>
                  <a:gd name="connsiteY90" fmla="*/ 1947256 h 4434171"/>
                  <a:gd name="connsiteX91" fmla="*/ 369245 w 4039838"/>
                  <a:gd name="connsiteY91" fmla="*/ 1991820 h 4434171"/>
                  <a:gd name="connsiteX92" fmla="*/ 540558 w 4039838"/>
                  <a:gd name="connsiteY92" fmla="*/ 2022453 h 4434171"/>
                  <a:gd name="connsiteX93" fmla="*/ 500830 w 4039838"/>
                  <a:gd name="connsiteY93" fmla="*/ 2262721 h 4434171"/>
                  <a:gd name="connsiteX94" fmla="*/ 613689 w 4039838"/>
                  <a:gd name="connsiteY94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12712 w 4039838"/>
                  <a:gd name="connsiteY44" fmla="*/ 2489293 h 4434171"/>
                  <a:gd name="connsiteX45" fmla="*/ 3494041 w 4039838"/>
                  <a:gd name="connsiteY45" fmla="*/ 2624319 h 4434171"/>
                  <a:gd name="connsiteX46" fmla="*/ 3302568 w 4039838"/>
                  <a:gd name="connsiteY46" fmla="*/ 2779471 h 4434171"/>
                  <a:gd name="connsiteX47" fmla="*/ 3275407 w 4039838"/>
                  <a:gd name="connsiteY47" fmla="*/ 2556607 h 4434171"/>
                  <a:gd name="connsiteX48" fmla="*/ 3397981 w 4039838"/>
                  <a:gd name="connsiteY48" fmla="*/ 2535028 h 4434171"/>
                  <a:gd name="connsiteX49" fmla="*/ 3501744 w 4039838"/>
                  <a:gd name="connsiteY49" fmla="*/ 2453547 h 4434171"/>
                  <a:gd name="connsiteX50" fmla="*/ 3492691 w 4039838"/>
                  <a:gd name="connsiteY50" fmla="*/ 2344905 h 4434171"/>
                  <a:gd name="connsiteX51" fmla="*/ 3592279 w 4039838"/>
                  <a:gd name="connsiteY51" fmla="*/ 2272477 h 4434171"/>
                  <a:gd name="connsiteX52" fmla="*/ 3610386 w 4039838"/>
                  <a:gd name="connsiteY52" fmla="*/ 1964660 h 4434171"/>
                  <a:gd name="connsiteX53" fmla="*/ 2940429 w 4039838"/>
                  <a:gd name="connsiteY53" fmla="*/ 2435440 h 4434171"/>
                  <a:gd name="connsiteX54" fmla="*/ 2786520 w 4039838"/>
                  <a:gd name="connsiteY54" fmla="*/ 2009926 h 4434171"/>
                  <a:gd name="connsiteX55" fmla="*/ 2379115 w 4039838"/>
                  <a:gd name="connsiteY55" fmla="*/ 2643669 h 4434171"/>
                  <a:gd name="connsiteX56" fmla="*/ 1528089 w 4039838"/>
                  <a:gd name="connsiteY56" fmla="*/ 2670830 h 4434171"/>
                  <a:gd name="connsiteX57" fmla="*/ 1434784 w 4039838"/>
                  <a:gd name="connsiteY57" fmla="*/ 2764595 h 4434171"/>
                  <a:gd name="connsiteX58" fmla="*/ 1673398 w 4039838"/>
                  <a:gd name="connsiteY58" fmla="*/ 2721086 h 4434171"/>
                  <a:gd name="connsiteX59" fmla="*/ 1456378 w 4039838"/>
                  <a:gd name="connsiteY59" fmla="*/ 3315661 h 4434171"/>
                  <a:gd name="connsiteX60" fmla="*/ 1037539 w 4039838"/>
                  <a:gd name="connsiteY60" fmla="*/ 3647452 h 4434171"/>
                  <a:gd name="connsiteX61" fmla="*/ 963684 w 4039838"/>
                  <a:gd name="connsiteY61" fmla="*/ 4187236 h 4434171"/>
                  <a:gd name="connsiteX62" fmla="*/ 978051 w 4039838"/>
                  <a:gd name="connsiteY62" fmla="*/ 4228627 h 4434171"/>
                  <a:gd name="connsiteX63" fmla="*/ 1018002 w 4039838"/>
                  <a:gd name="connsiteY63" fmla="*/ 4302248 h 4434171"/>
                  <a:gd name="connsiteX64" fmla="*/ 798071 w 4039838"/>
                  <a:gd name="connsiteY64" fmla="*/ 4289880 h 4434171"/>
                  <a:gd name="connsiteX65" fmla="*/ 823937 w 4039838"/>
                  <a:gd name="connsiteY65" fmla="*/ 4179700 h 4434171"/>
                  <a:gd name="connsiteX66" fmla="*/ 773728 w 4039838"/>
                  <a:gd name="connsiteY66" fmla="*/ 4105388 h 4434171"/>
                  <a:gd name="connsiteX67" fmla="*/ 827075 w 4039838"/>
                  <a:gd name="connsiteY67" fmla="*/ 3601622 h 4434171"/>
                  <a:gd name="connsiteX68" fmla="*/ 1022079 w 4039838"/>
                  <a:gd name="connsiteY68" fmla="*/ 3488290 h 4434171"/>
                  <a:gd name="connsiteX69" fmla="*/ 1071062 w 4039838"/>
                  <a:gd name="connsiteY69" fmla="*/ 3341159 h 4434171"/>
                  <a:gd name="connsiteX70" fmla="*/ 691977 w 4039838"/>
                  <a:gd name="connsiteY70" fmla="*/ 3539441 h 4434171"/>
                  <a:gd name="connsiteX71" fmla="*/ 595582 w 4039838"/>
                  <a:gd name="connsiteY71" fmla="*/ 4193640 h 4434171"/>
                  <a:gd name="connsiteX72" fmla="*/ 615456 w 4039838"/>
                  <a:gd name="connsiteY72" fmla="*/ 4312004 h 4434171"/>
                  <a:gd name="connsiteX73" fmla="*/ 673914 w 4039838"/>
                  <a:gd name="connsiteY73" fmla="*/ 4418856 h 4434171"/>
                  <a:gd name="connsiteX74" fmla="*/ 365531 w 4039838"/>
                  <a:gd name="connsiteY74" fmla="*/ 4408833 h 4434171"/>
                  <a:gd name="connsiteX75" fmla="*/ 405459 w 4039838"/>
                  <a:gd name="connsiteY75" fmla="*/ 4273293 h 4434171"/>
                  <a:gd name="connsiteX76" fmla="*/ 331172 w 4039838"/>
                  <a:gd name="connsiteY76" fmla="*/ 4171327 h 4434171"/>
                  <a:gd name="connsiteX77" fmla="*/ 378299 w 4039838"/>
                  <a:gd name="connsiteY77" fmla="*/ 4101278 h 4434171"/>
                  <a:gd name="connsiteX78" fmla="*/ 450726 w 4039838"/>
                  <a:gd name="connsiteY78" fmla="*/ 3721032 h 4434171"/>
                  <a:gd name="connsiteX79" fmla="*/ 405459 w 4039838"/>
                  <a:gd name="connsiteY79" fmla="*/ 3494695 h 4434171"/>
                  <a:gd name="connsiteX80" fmla="*/ 731384 w 4039838"/>
                  <a:gd name="connsiteY80" fmla="*/ 3250252 h 4434171"/>
                  <a:gd name="connsiteX81" fmla="*/ 668009 w 4039838"/>
                  <a:gd name="connsiteY81" fmla="*/ 2779471 h 4434171"/>
                  <a:gd name="connsiteX82" fmla="*/ 477887 w 4039838"/>
                  <a:gd name="connsiteY82" fmla="*/ 3186877 h 4434171"/>
                  <a:gd name="connsiteX83" fmla="*/ 7106 w 4039838"/>
                  <a:gd name="connsiteY83" fmla="*/ 3313626 h 4434171"/>
                  <a:gd name="connsiteX84" fmla="*/ 58515 w 4039838"/>
                  <a:gd name="connsiteY84" fmla="*/ 2706410 h 4434171"/>
                  <a:gd name="connsiteX85" fmla="*/ 151962 w 4039838"/>
                  <a:gd name="connsiteY85" fmla="*/ 2634616 h 4434171"/>
                  <a:gd name="connsiteX86" fmla="*/ 67184 w 4039838"/>
                  <a:gd name="connsiteY86" fmla="*/ 2373013 h 4434171"/>
                  <a:gd name="connsiteX87" fmla="*/ 233443 w 4039838"/>
                  <a:gd name="connsiteY87" fmla="*/ 2562188 h 4434171"/>
                  <a:gd name="connsiteX88" fmla="*/ 396405 w 4039838"/>
                  <a:gd name="connsiteY88" fmla="*/ 2716097 h 4434171"/>
                  <a:gd name="connsiteX89" fmla="*/ 52374 w 4039838"/>
                  <a:gd name="connsiteY89" fmla="*/ 2245317 h 4434171"/>
                  <a:gd name="connsiteX90" fmla="*/ 151962 w 4039838"/>
                  <a:gd name="connsiteY90" fmla="*/ 2227210 h 4434171"/>
                  <a:gd name="connsiteX91" fmla="*/ 216040 w 4039838"/>
                  <a:gd name="connsiteY91" fmla="*/ 1947256 h 4434171"/>
                  <a:gd name="connsiteX92" fmla="*/ 369245 w 4039838"/>
                  <a:gd name="connsiteY92" fmla="*/ 1991820 h 4434171"/>
                  <a:gd name="connsiteX93" fmla="*/ 540558 w 4039838"/>
                  <a:gd name="connsiteY93" fmla="*/ 2022453 h 4434171"/>
                  <a:gd name="connsiteX94" fmla="*/ 500830 w 4039838"/>
                  <a:gd name="connsiteY94" fmla="*/ 2262721 h 4434171"/>
                  <a:gd name="connsiteX95" fmla="*/ 613689 w 4039838"/>
                  <a:gd name="connsiteY95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494041 w 4039838"/>
                  <a:gd name="connsiteY46" fmla="*/ 2624319 h 4434171"/>
                  <a:gd name="connsiteX47" fmla="*/ 3302568 w 4039838"/>
                  <a:gd name="connsiteY47" fmla="*/ 2779471 h 4434171"/>
                  <a:gd name="connsiteX48" fmla="*/ 3275407 w 4039838"/>
                  <a:gd name="connsiteY48" fmla="*/ 2556607 h 4434171"/>
                  <a:gd name="connsiteX49" fmla="*/ 3397981 w 4039838"/>
                  <a:gd name="connsiteY49" fmla="*/ 2535028 h 4434171"/>
                  <a:gd name="connsiteX50" fmla="*/ 3501744 w 4039838"/>
                  <a:gd name="connsiteY50" fmla="*/ 2453547 h 4434171"/>
                  <a:gd name="connsiteX51" fmla="*/ 3492691 w 4039838"/>
                  <a:gd name="connsiteY51" fmla="*/ 2344905 h 4434171"/>
                  <a:gd name="connsiteX52" fmla="*/ 3592279 w 4039838"/>
                  <a:gd name="connsiteY52" fmla="*/ 2272477 h 4434171"/>
                  <a:gd name="connsiteX53" fmla="*/ 3610386 w 4039838"/>
                  <a:gd name="connsiteY53" fmla="*/ 1964660 h 4434171"/>
                  <a:gd name="connsiteX54" fmla="*/ 2940429 w 4039838"/>
                  <a:gd name="connsiteY54" fmla="*/ 2435440 h 4434171"/>
                  <a:gd name="connsiteX55" fmla="*/ 2786520 w 4039838"/>
                  <a:gd name="connsiteY55" fmla="*/ 2009926 h 4434171"/>
                  <a:gd name="connsiteX56" fmla="*/ 2379115 w 4039838"/>
                  <a:gd name="connsiteY56" fmla="*/ 2643669 h 4434171"/>
                  <a:gd name="connsiteX57" fmla="*/ 1528089 w 4039838"/>
                  <a:gd name="connsiteY57" fmla="*/ 2670830 h 4434171"/>
                  <a:gd name="connsiteX58" fmla="*/ 1434784 w 4039838"/>
                  <a:gd name="connsiteY58" fmla="*/ 2764595 h 4434171"/>
                  <a:gd name="connsiteX59" fmla="*/ 1673398 w 4039838"/>
                  <a:gd name="connsiteY59" fmla="*/ 2721086 h 4434171"/>
                  <a:gd name="connsiteX60" fmla="*/ 1456378 w 4039838"/>
                  <a:gd name="connsiteY60" fmla="*/ 3315661 h 4434171"/>
                  <a:gd name="connsiteX61" fmla="*/ 1037539 w 4039838"/>
                  <a:gd name="connsiteY61" fmla="*/ 3647452 h 4434171"/>
                  <a:gd name="connsiteX62" fmla="*/ 963684 w 4039838"/>
                  <a:gd name="connsiteY62" fmla="*/ 4187236 h 4434171"/>
                  <a:gd name="connsiteX63" fmla="*/ 978051 w 4039838"/>
                  <a:gd name="connsiteY63" fmla="*/ 4228627 h 4434171"/>
                  <a:gd name="connsiteX64" fmla="*/ 1018002 w 4039838"/>
                  <a:gd name="connsiteY64" fmla="*/ 4302248 h 4434171"/>
                  <a:gd name="connsiteX65" fmla="*/ 798071 w 4039838"/>
                  <a:gd name="connsiteY65" fmla="*/ 4289880 h 4434171"/>
                  <a:gd name="connsiteX66" fmla="*/ 823937 w 4039838"/>
                  <a:gd name="connsiteY66" fmla="*/ 4179700 h 4434171"/>
                  <a:gd name="connsiteX67" fmla="*/ 773728 w 4039838"/>
                  <a:gd name="connsiteY67" fmla="*/ 4105388 h 4434171"/>
                  <a:gd name="connsiteX68" fmla="*/ 827075 w 4039838"/>
                  <a:gd name="connsiteY68" fmla="*/ 3601622 h 4434171"/>
                  <a:gd name="connsiteX69" fmla="*/ 1022079 w 4039838"/>
                  <a:gd name="connsiteY69" fmla="*/ 3488290 h 4434171"/>
                  <a:gd name="connsiteX70" fmla="*/ 1071062 w 4039838"/>
                  <a:gd name="connsiteY70" fmla="*/ 3341159 h 4434171"/>
                  <a:gd name="connsiteX71" fmla="*/ 691977 w 4039838"/>
                  <a:gd name="connsiteY71" fmla="*/ 3539441 h 4434171"/>
                  <a:gd name="connsiteX72" fmla="*/ 595582 w 4039838"/>
                  <a:gd name="connsiteY72" fmla="*/ 4193640 h 4434171"/>
                  <a:gd name="connsiteX73" fmla="*/ 615456 w 4039838"/>
                  <a:gd name="connsiteY73" fmla="*/ 4312004 h 4434171"/>
                  <a:gd name="connsiteX74" fmla="*/ 673914 w 4039838"/>
                  <a:gd name="connsiteY74" fmla="*/ 4418856 h 4434171"/>
                  <a:gd name="connsiteX75" fmla="*/ 365531 w 4039838"/>
                  <a:gd name="connsiteY75" fmla="*/ 4408833 h 4434171"/>
                  <a:gd name="connsiteX76" fmla="*/ 405459 w 4039838"/>
                  <a:gd name="connsiteY76" fmla="*/ 4273293 h 4434171"/>
                  <a:gd name="connsiteX77" fmla="*/ 331172 w 4039838"/>
                  <a:gd name="connsiteY77" fmla="*/ 4171327 h 4434171"/>
                  <a:gd name="connsiteX78" fmla="*/ 378299 w 4039838"/>
                  <a:gd name="connsiteY78" fmla="*/ 4101278 h 4434171"/>
                  <a:gd name="connsiteX79" fmla="*/ 450726 w 4039838"/>
                  <a:gd name="connsiteY79" fmla="*/ 3721032 h 4434171"/>
                  <a:gd name="connsiteX80" fmla="*/ 405459 w 4039838"/>
                  <a:gd name="connsiteY80" fmla="*/ 3494695 h 4434171"/>
                  <a:gd name="connsiteX81" fmla="*/ 731384 w 4039838"/>
                  <a:gd name="connsiteY81" fmla="*/ 3250252 h 4434171"/>
                  <a:gd name="connsiteX82" fmla="*/ 668009 w 4039838"/>
                  <a:gd name="connsiteY82" fmla="*/ 2779471 h 4434171"/>
                  <a:gd name="connsiteX83" fmla="*/ 477887 w 4039838"/>
                  <a:gd name="connsiteY83" fmla="*/ 3186877 h 4434171"/>
                  <a:gd name="connsiteX84" fmla="*/ 7106 w 4039838"/>
                  <a:gd name="connsiteY84" fmla="*/ 3313626 h 4434171"/>
                  <a:gd name="connsiteX85" fmla="*/ 58515 w 4039838"/>
                  <a:gd name="connsiteY85" fmla="*/ 2706410 h 4434171"/>
                  <a:gd name="connsiteX86" fmla="*/ 151962 w 4039838"/>
                  <a:gd name="connsiteY86" fmla="*/ 2634616 h 4434171"/>
                  <a:gd name="connsiteX87" fmla="*/ 67184 w 4039838"/>
                  <a:gd name="connsiteY87" fmla="*/ 2373013 h 4434171"/>
                  <a:gd name="connsiteX88" fmla="*/ 233443 w 4039838"/>
                  <a:gd name="connsiteY88" fmla="*/ 2562188 h 4434171"/>
                  <a:gd name="connsiteX89" fmla="*/ 396405 w 4039838"/>
                  <a:gd name="connsiteY89" fmla="*/ 2716097 h 4434171"/>
                  <a:gd name="connsiteX90" fmla="*/ 52374 w 4039838"/>
                  <a:gd name="connsiteY90" fmla="*/ 2245317 h 4434171"/>
                  <a:gd name="connsiteX91" fmla="*/ 151962 w 4039838"/>
                  <a:gd name="connsiteY91" fmla="*/ 2227210 h 4434171"/>
                  <a:gd name="connsiteX92" fmla="*/ 216040 w 4039838"/>
                  <a:gd name="connsiteY92" fmla="*/ 1947256 h 4434171"/>
                  <a:gd name="connsiteX93" fmla="*/ 369245 w 4039838"/>
                  <a:gd name="connsiteY93" fmla="*/ 1991820 h 4434171"/>
                  <a:gd name="connsiteX94" fmla="*/ 540558 w 4039838"/>
                  <a:gd name="connsiteY94" fmla="*/ 2022453 h 4434171"/>
                  <a:gd name="connsiteX95" fmla="*/ 500830 w 4039838"/>
                  <a:gd name="connsiteY95" fmla="*/ 2262721 h 4434171"/>
                  <a:gd name="connsiteX96" fmla="*/ 613689 w 4039838"/>
                  <a:gd name="connsiteY96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12712 w 4039838"/>
                  <a:gd name="connsiteY45" fmla="*/ 2489293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621590 w 4039838"/>
                  <a:gd name="connsiteY45" fmla="*/ 2524804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613689 w 4039838"/>
                  <a:gd name="connsiteY0" fmla="*/ 2254370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13689 w 4039838"/>
                  <a:gd name="connsiteY97" fmla="*/ 2254370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711343 w 4039838"/>
                  <a:gd name="connsiteY0" fmla="*/ 2212941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711343 w 4039838"/>
                  <a:gd name="connsiteY97" fmla="*/ 2212941 h 4434171"/>
                  <a:gd name="connsiteX0" fmla="*/ 675832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75832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31172 w 4039838"/>
                  <a:gd name="connsiteY78" fmla="*/ 4171327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73728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6262 w 4039838"/>
                  <a:gd name="connsiteY78" fmla="*/ 4180381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43244 w 4039838"/>
                  <a:gd name="connsiteY78" fmla="*/ 4204524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95153 w 4039838"/>
                  <a:gd name="connsiteY2" fmla="*/ 1338339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  <a:gd name="connsiteX0" fmla="*/ 666954 w 4039838"/>
                  <a:gd name="connsiteY0" fmla="*/ 2239574 h 4434171"/>
                  <a:gd name="connsiteX1" fmla="*/ 966774 w 4039838"/>
                  <a:gd name="connsiteY1" fmla="*/ 1874125 h 4434171"/>
                  <a:gd name="connsiteX2" fmla="*/ 2085727 w 4039838"/>
                  <a:gd name="connsiteY2" fmla="*/ 1310058 h 4434171"/>
                  <a:gd name="connsiteX3" fmla="*/ 2989853 w 4039838"/>
                  <a:gd name="connsiteY3" fmla="*/ 213925 h 4434171"/>
                  <a:gd name="connsiteX4" fmla="*/ 2950612 w 4039838"/>
                  <a:gd name="connsiteY4" fmla="*/ 214532 h 4434171"/>
                  <a:gd name="connsiteX5" fmla="*/ 2044136 w 4039838"/>
                  <a:gd name="connsiteY5" fmla="*/ 1204168 h 4434171"/>
                  <a:gd name="connsiteX6" fmla="*/ 1747593 w 4039838"/>
                  <a:gd name="connsiteY6" fmla="*/ 1271700 h 4434171"/>
                  <a:gd name="connsiteX7" fmla="*/ 1771207 w 4039838"/>
                  <a:gd name="connsiteY7" fmla="*/ 1195115 h 4434171"/>
                  <a:gd name="connsiteX8" fmla="*/ 1926441 w 4039838"/>
                  <a:gd name="connsiteY8" fmla="*/ 1131741 h 4434171"/>
                  <a:gd name="connsiteX9" fmla="*/ 1840803 w 4039838"/>
                  <a:gd name="connsiteY9" fmla="*/ 977091 h 4434171"/>
                  <a:gd name="connsiteX10" fmla="*/ 2044136 w 4039838"/>
                  <a:gd name="connsiteY10" fmla="*/ 905404 h 4434171"/>
                  <a:gd name="connsiteX11" fmla="*/ 1920063 w 4039838"/>
                  <a:gd name="connsiteY11" fmla="*/ 796022 h 4434171"/>
                  <a:gd name="connsiteX12" fmla="*/ 1834503 w 4039838"/>
                  <a:gd name="connsiteY12" fmla="*/ 852740 h 4434171"/>
                  <a:gd name="connsiteX13" fmla="*/ 1808746 w 4039838"/>
                  <a:gd name="connsiteY13" fmla="*/ 760549 h 4434171"/>
                  <a:gd name="connsiteX14" fmla="*/ 1881174 w 4039838"/>
                  <a:gd name="connsiteY14" fmla="*/ 642854 h 4434171"/>
                  <a:gd name="connsiteX15" fmla="*/ 1980762 w 4039838"/>
                  <a:gd name="connsiteY15" fmla="*/ 488945 h 4434171"/>
                  <a:gd name="connsiteX16" fmla="*/ 2016905 w 4039838"/>
                  <a:gd name="connsiteY16" fmla="*/ 593885 h 4434171"/>
                  <a:gd name="connsiteX17" fmla="*/ 2152778 w 4039838"/>
                  <a:gd name="connsiteY17" fmla="*/ 362196 h 4434171"/>
                  <a:gd name="connsiteX18" fmla="*/ 2306687 w 4039838"/>
                  <a:gd name="connsiteY18" fmla="*/ 307875 h 4434171"/>
                  <a:gd name="connsiteX19" fmla="*/ 2297633 w 4039838"/>
                  <a:gd name="connsiteY19" fmla="*/ 226394 h 4434171"/>
                  <a:gd name="connsiteX20" fmla="*/ 2655597 w 4039838"/>
                  <a:gd name="connsiteY20" fmla="*/ 130279 h 4434171"/>
                  <a:gd name="connsiteX21" fmla="*/ 2542077 w 4039838"/>
                  <a:gd name="connsiteY21" fmla="*/ 72485 h 4434171"/>
                  <a:gd name="connsiteX22" fmla="*/ 2902810 w 4039838"/>
                  <a:gd name="connsiteY22" fmla="*/ 63432 h 4434171"/>
                  <a:gd name="connsiteX23" fmla="*/ 3094927 w 4039838"/>
                  <a:gd name="connsiteY23" fmla="*/ 72143 h 4434171"/>
                  <a:gd name="connsiteX24" fmla="*/ 3166766 w 4039838"/>
                  <a:gd name="connsiteY24" fmla="*/ 126806 h 4434171"/>
                  <a:gd name="connsiteX25" fmla="*/ 3284461 w 4039838"/>
                  <a:gd name="connsiteY25" fmla="*/ 58 h 4434171"/>
                  <a:gd name="connsiteX26" fmla="*/ 3320675 w 4039838"/>
                  <a:gd name="connsiteY26" fmla="*/ 144913 h 4434171"/>
                  <a:gd name="connsiteX27" fmla="*/ 3326171 w 4039838"/>
                  <a:gd name="connsiteY27" fmla="*/ 210188 h 4434171"/>
                  <a:gd name="connsiteX28" fmla="*/ 3741722 w 4039838"/>
                  <a:gd name="connsiteY28" fmla="*/ 403454 h 4434171"/>
                  <a:gd name="connsiteX29" fmla="*/ 3904994 w 4039838"/>
                  <a:gd name="connsiteY29" fmla="*/ 433883 h 4434171"/>
                  <a:gd name="connsiteX30" fmla="*/ 4026845 w 4039838"/>
                  <a:gd name="connsiteY30" fmla="*/ 688121 h 4434171"/>
                  <a:gd name="connsiteX31" fmla="*/ 3900097 w 4039838"/>
                  <a:gd name="connsiteY31" fmla="*/ 706228 h 4434171"/>
                  <a:gd name="connsiteX32" fmla="*/ 3918203 w 4039838"/>
                  <a:gd name="connsiteY32" fmla="*/ 751495 h 4434171"/>
                  <a:gd name="connsiteX33" fmla="*/ 3546215 w 4039838"/>
                  <a:gd name="connsiteY33" fmla="*/ 744844 h 4434171"/>
                  <a:gd name="connsiteX34" fmla="*/ 3619439 w 4039838"/>
                  <a:gd name="connsiteY34" fmla="*/ 597586 h 4434171"/>
                  <a:gd name="connsiteX35" fmla="*/ 3305090 w 4039838"/>
                  <a:gd name="connsiteY35" fmla="*/ 762328 h 4434171"/>
                  <a:gd name="connsiteX36" fmla="*/ 3097352 w 4039838"/>
                  <a:gd name="connsiteY36" fmla="*/ 484788 h 4434171"/>
                  <a:gd name="connsiteX37" fmla="*/ 3082798 w 4039838"/>
                  <a:gd name="connsiteY37" fmla="*/ 587879 h 4434171"/>
                  <a:gd name="connsiteX38" fmla="*/ 2985697 w 4039838"/>
                  <a:gd name="connsiteY38" fmla="*/ 1240382 h 4434171"/>
                  <a:gd name="connsiteX39" fmla="*/ 3275407 w 4039838"/>
                  <a:gd name="connsiteY39" fmla="*/ 1955606 h 4434171"/>
                  <a:gd name="connsiteX40" fmla="*/ 3768429 w 4039838"/>
                  <a:gd name="connsiteY40" fmla="*/ 1755025 h 4434171"/>
                  <a:gd name="connsiteX41" fmla="*/ 4033418 w 4039838"/>
                  <a:gd name="connsiteY41" fmla="*/ 1776687 h 4434171"/>
                  <a:gd name="connsiteX42" fmla="*/ 3912332 w 4039838"/>
                  <a:gd name="connsiteY42" fmla="*/ 2123241 h 4434171"/>
                  <a:gd name="connsiteX43" fmla="*/ 3724474 w 4039838"/>
                  <a:gd name="connsiteY43" fmla="*/ 2348196 h 4434171"/>
                  <a:gd name="connsiteX44" fmla="*/ 3651182 w 4039838"/>
                  <a:gd name="connsiteY44" fmla="*/ 2438986 h 4434171"/>
                  <a:gd name="connsiteX45" fmla="*/ 3591998 w 4039838"/>
                  <a:gd name="connsiteY45" fmla="*/ 2557356 h 4434171"/>
                  <a:gd name="connsiteX46" fmla="*/ 3568324 w 4039838"/>
                  <a:gd name="connsiteY46" fmla="*/ 2536640 h 4434171"/>
                  <a:gd name="connsiteX47" fmla="*/ 3494041 w 4039838"/>
                  <a:gd name="connsiteY47" fmla="*/ 2624319 h 4434171"/>
                  <a:gd name="connsiteX48" fmla="*/ 3302568 w 4039838"/>
                  <a:gd name="connsiteY48" fmla="*/ 2779471 h 4434171"/>
                  <a:gd name="connsiteX49" fmla="*/ 3275407 w 4039838"/>
                  <a:gd name="connsiteY49" fmla="*/ 2556607 h 4434171"/>
                  <a:gd name="connsiteX50" fmla="*/ 3397981 w 4039838"/>
                  <a:gd name="connsiteY50" fmla="*/ 2535028 h 4434171"/>
                  <a:gd name="connsiteX51" fmla="*/ 3501744 w 4039838"/>
                  <a:gd name="connsiteY51" fmla="*/ 2453547 h 4434171"/>
                  <a:gd name="connsiteX52" fmla="*/ 3492691 w 4039838"/>
                  <a:gd name="connsiteY52" fmla="*/ 2344905 h 4434171"/>
                  <a:gd name="connsiteX53" fmla="*/ 3592279 w 4039838"/>
                  <a:gd name="connsiteY53" fmla="*/ 2272477 h 4434171"/>
                  <a:gd name="connsiteX54" fmla="*/ 3610386 w 4039838"/>
                  <a:gd name="connsiteY54" fmla="*/ 1964660 h 4434171"/>
                  <a:gd name="connsiteX55" fmla="*/ 2940429 w 4039838"/>
                  <a:gd name="connsiteY55" fmla="*/ 2435440 h 4434171"/>
                  <a:gd name="connsiteX56" fmla="*/ 2786520 w 4039838"/>
                  <a:gd name="connsiteY56" fmla="*/ 2009926 h 4434171"/>
                  <a:gd name="connsiteX57" fmla="*/ 2379115 w 4039838"/>
                  <a:gd name="connsiteY57" fmla="*/ 2643669 h 4434171"/>
                  <a:gd name="connsiteX58" fmla="*/ 1528089 w 4039838"/>
                  <a:gd name="connsiteY58" fmla="*/ 2670830 h 4434171"/>
                  <a:gd name="connsiteX59" fmla="*/ 1434784 w 4039838"/>
                  <a:gd name="connsiteY59" fmla="*/ 2764595 h 4434171"/>
                  <a:gd name="connsiteX60" fmla="*/ 1673398 w 4039838"/>
                  <a:gd name="connsiteY60" fmla="*/ 2721086 h 4434171"/>
                  <a:gd name="connsiteX61" fmla="*/ 1456378 w 4039838"/>
                  <a:gd name="connsiteY61" fmla="*/ 3315661 h 4434171"/>
                  <a:gd name="connsiteX62" fmla="*/ 1037539 w 4039838"/>
                  <a:gd name="connsiteY62" fmla="*/ 3647452 h 4434171"/>
                  <a:gd name="connsiteX63" fmla="*/ 963684 w 4039838"/>
                  <a:gd name="connsiteY63" fmla="*/ 4187236 h 4434171"/>
                  <a:gd name="connsiteX64" fmla="*/ 978051 w 4039838"/>
                  <a:gd name="connsiteY64" fmla="*/ 4228627 h 4434171"/>
                  <a:gd name="connsiteX65" fmla="*/ 1018002 w 4039838"/>
                  <a:gd name="connsiteY65" fmla="*/ 4302248 h 4434171"/>
                  <a:gd name="connsiteX66" fmla="*/ 798071 w 4039838"/>
                  <a:gd name="connsiteY66" fmla="*/ 4289880 h 4434171"/>
                  <a:gd name="connsiteX67" fmla="*/ 823937 w 4039838"/>
                  <a:gd name="connsiteY67" fmla="*/ 4179700 h 4434171"/>
                  <a:gd name="connsiteX68" fmla="*/ 785800 w 4039838"/>
                  <a:gd name="connsiteY68" fmla="*/ 4105388 h 4434171"/>
                  <a:gd name="connsiteX69" fmla="*/ 827075 w 4039838"/>
                  <a:gd name="connsiteY69" fmla="*/ 3601622 h 4434171"/>
                  <a:gd name="connsiteX70" fmla="*/ 1022079 w 4039838"/>
                  <a:gd name="connsiteY70" fmla="*/ 3488290 h 4434171"/>
                  <a:gd name="connsiteX71" fmla="*/ 1071062 w 4039838"/>
                  <a:gd name="connsiteY71" fmla="*/ 3341159 h 4434171"/>
                  <a:gd name="connsiteX72" fmla="*/ 691977 w 4039838"/>
                  <a:gd name="connsiteY72" fmla="*/ 3539441 h 4434171"/>
                  <a:gd name="connsiteX73" fmla="*/ 595582 w 4039838"/>
                  <a:gd name="connsiteY73" fmla="*/ 4193640 h 4434171"/>
                  <a:gd name="connsiteX74" fmla="*/ 615456 w 4039838"/>
                  <a:gd name="connsiteY74" fmla="*/ 4312004 h 4434171"/>
                  <a:gd name="connsiteX75" fmla="*/ 673914 w 4039838"/>
                  <a:gd name="connsiteY75" fmla="*/ 4418856 h 4434171"/>
                  <a:gd name="connsiteX76" fmla="*/ 365531 w 4039838"/>
                  <a:gd name="connsiteY76" fmla="*/ 4408833 h 4434171"/>
                  <a:gd name="connsiteX77" fmla="*/ 405459 w 4039838"/>
                  <a:gd name="connsiteY77" fmla="*/ 4273293 h 4434171"/>
                  <a:gd name="connsiteX78" fmla="*/ 358333 w 4039838"/>
                  <a:gd name="connsiteY78" fmla="*/ 4189435 h 4434171"/>
                  <a:gd name="connsiteX79" fmla="*/ 378299 w 4039838"/>
                  <a:gd name="connsiteY79" fmla="*/ 4101278 h 4434171"/>
                  <a:gd name="connsiteX80" fmla="*/ 450726 w 4039838"/>
                  <a:gd name="connsiteY80" fmla="*/ 3721032 h 4434171"/>
                  <a:gd name="connsiteX81" fmla="*/ 405459 w 4039838"/>
                  <a:gd name="connsiteY81" fmla="*/ 3494695 h 4434171"/>
                  <a:gd name="connsiteX82" fmla="*/ 731384 w 4039838"/>
                  <a:gd name="connsiteY82" fmla="*/ 3250252 h 4434171"/>
                  <a:gd name="connsiteX83" fmla="*/ 668009 w 4039838"/>
                  <a:gd name="connsiteY83" fmla="*/ 2779471 h 4434171"/>
                  <a:gd name="connsiteX84" fmla="*/ 477887 w 4039838"/>
                  <a:gd name="connsiteY84" fmla="*/ 3186877 h 4434171"/>
                  <a:gd name="connsiteX85" fmla="*/ 7106 w 4039838"/>
                  <a:gd name="connsiteY85" fmla="*/ 3313626 h 4434171"/>
                  <a:gd name="connsiteX86" fmla="*/ 58515 w 4039838"/>
                  <a:gd name="connsiteY86" fmla="*/ 2706410 h 4434171"/>
                  <a:gd name="connsiteX87" fmla="*/ 151962 w 4039838"/>
                  <a:gd name="connsiteY87" fmla="*/ 2634616 h 4434171"/>
                  <a:gd name="connsiteX88" fmla="*/ 67184 w 4039838"/>
                  <a:gd name="connsiteY88" fmla="*/ 2373013 h 4434171"/>
                  <a:gd name="connsiteX89" fmla="*/ 233443 w 4039838"/>
                  <a:gd name="connsiteY89" fmla="*/ 2562188 h 4434171"/>
                  <a:gd name="connsiteX90" fmla="*/ 396405 w 4039838"/>
                  <a:gd name="connsiteY90" fmla="*/ 2716097 h 4434171"/>
                  <a:gd name="connsiteX91" fmla="*/ 52374 w 4039838"/>
                  <a:gd name="connsiteY91" fmla="*/ 2245317 h 4434171"/>
                  <a:gd name="connsiteX92" fmla="*/ 151962 w 4039838"/>
                  <a:gd name="connsiteY92" fmla="*/ 2227210 h 4434171"/>
                  <a:gd name="connsiteX93" fmla="*/ 216040 w 4039838"/>
                  <a:gd name="connsiteY93" fmla="*/ 1947256 h 4434171"/>
                  <a:gd name="connsiteX94" fmla="*/ 369245 w 4039838"/>
                  <a:gd name="connsiteY94" fmla="*/ 1991820 h 4434171"/>
                  <a:gd name="connsiteX95" fmla="*/ 540558 w 4039838"/>
                  <a:gd name="connsiteY95" fmla="*/ 2022453 h 4434171"/>
                  <a:gd name="connsiteX96" fmla="*/ 500830 w 4039838"/>
                  <a:gd name="connsiteY96" fmla="*/ 2262721 h 4434171"/>
                  <a:gd name="connsiteX97" fmla="*/ 666954 w 4039838"/>
                  <a:gd name="connsiteY97" fmla="*/ 2239574 h 443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4039838" h="4434171">
                    <a:moveTo>
                      <a:pt x="666954" y="2239574"/>
                    </a:moveTo>
                    <a:cubicBezTo>
                      <a:pt x="744611" y="2174808"/>
                      <a:pt x="730312" y="2029044"/>
                      <a:pt x="966774" y="1874125"/>
                    </a:cubicBezTo>
                    <a:cubicBezTo>
                      <a:pt x="1203236" y="1719206"/>
                      <a:pt x="1889364" y="1911634"/>
                      <a:pt x="2085727" y="1310058"/>
                    </a:cubicBezTo>
                    <a:cubicBezTo>
                      <a:pt x="2331062" y="11365"/>
                      <a:pt x="3047926" y="316042"/>
                      <a:pt x="2989853" y="213925"/>
                    </a:cubicBezTo>
                    <a:lnTo>
                      <a:pt x="2950612" y="214532"/>
                    </a:lnTo>
                    <a:cubicBezTo>
                      <a:pt x="2119680" y="306535"/>
                      <a:pt x="2137003" y="1098036"/>
                      <a:pt x="2044136" y="1204168"/>
                    </a:cubicBezTo>
                    <a:cubicBezTo>
                      <a:pt x="1893080" y="1347707"/>
                      <a:pt x="1795657" y="1280936"/>
                      <a:pt x="1747593" y="1271700"/>
                    </a:cubicBezTo>
                    <a:cubicBezTo>
                      <a:pt x="1699529" y="1262464"/>
                      <a:pt x="1703805" y="1211865"/>
                      <a:pt x="1771207" y="1195115"/>
                    </a:cubicBezTo>
                    <a:cubicBezTo>
                      <a:pt x="1844745" y="1189000"/>
                      <a:pt x="1914842" y="1168078"/>
                      <a:pt x="1926441" y="1131741"/>
                    </a:cubicBezTo>
                    <a:cubicBezTo>
                      <a:pt x="1938040" y="1095404"/>
                      <a:pt x="1821187" y="1014814"/>
                      <a:pt x="1840803" y="977091"/>
                    </a:cubicBezTo>
                    <a:cubicBezTo>
                      <a:pt x="1860419" y="939368"/>
                      <a:pt x="2030926" y="935582"/>
                      <a:pt x="2044136" y="905404"/>
                    </a:cubicBezTo>
                    <a:cubicBezTo>
                      <a:pt x="2057346" y="875226"/>
                      <a:pt x="1955002" y="804799"/>
                      <a:pt x="1920063" y="796022"/>
                    </a:cubicBezTo>
                    <a:cubicBezTo>
                      <a:pt x="1885124" y="787245"/>
                      <a:pt x="1864876" y="793707"/>
                      <a:pt x="1834503" y="852740"/>
                    </a:cubicBezTo>
                    <a:cubicBezTo>
                      <a:pt x="1798794" y="786850"/>
                      <a:pt x="1800967" y="795530"/>
                      <a:pt x="1808746" y="760549"/>
                    </a:cubicBezTo>
                    <a:cubicBezTo>
                      <a:pt x="1816525" y="725568"/>
                      <a:pt x="1852505" y="688121"/>
                      <a:pt x="1881174" y="642854"/>
                    </a:cubicBezTo>
                    <a:cubicBezTo>
                      <a:pt x="1909843" y="597587"/>
                      <a:pt x="1864740" y="507876"/>
                      <a:pt x="1980762" y="488945"/>
                    </a:cubicBezTo>
                    <a:cubicBezTo>
                      <a:pt x="1976093" y="568392"/>
                      <a:pt x="1964562" y="594296"/>
                      <a:pt x="2016905" y="593885"/>
                    </a:cubicBezTo>
                    <a:cubicBezTo>
                      <a:pt x="2148986" y="549718"/>
                      <a:pt x="2104481" y="409864"/>
                      <a:pt x="2152778" y="362196"/>
                    </a:cubicBezTo>
                    <a:cubicBezTo>
                      <a:pt x="2201075" y="314528"/>
                      <a:pt x="2282545" y="330509"/>
                      <a:pt x="2306687" y="307875"/>
                    </a:cubicBezTo>
                    <a:cubicBezTo>
                      <a:pt x="2330829" y="285241"/>
                      <a:pt x="2238786" y="258081"/>
                      <a:pt x="2297633" y="226394"/>
                    </a:cubicBezTo>
                    <a:cubicBezTo>
                      <a:pt x="2331428" y="152953"/>
                      <a:pt x="2568927" y="168456"/>
                      <a:pt x="2655597" y="130279"/>
                    </a:cubicBezTo>
                    <a:cubicBezTo>
                      <a:pt x="2696338" y="104628"/>
                      <a:pt x="2503659" y="83626"/>
                      <a:pt x="2542077" y="72485"/>
                    </a:cubicBezTo>
                    <a:cubicBezTo>
                      <a:pt x="2734983" y="-17987"/>
                      <a:pt x="2842679" y="40526"/>
                      <a:pt x="2902810" y="63432"/>
                    </a:cubicBezTo>
                    <a:cubicBezTo>
                      <a:pt x="3000519" y="48761"/>
                      <a:pt x="3025882" y="65756"/>
                      <a:pt x="3094927" y="72143"/>
                    </a:cubicBezTo>
                    <a:cubicBezTo>
                      <a:pt x="3163972" y="78530"/>
                      <a:pt x="3135177" y="138820"/>
                      <a:pt x="3166766" y="126806"/>
                    </a:cubicBezTo>
                    <a:cubicBezTo>
                      <a:pt x="3198355" y="114792"/>
                      <a:pt x="3258810" y="-2960"/>
                      <a:pt x="3284461" y="58"/>
                    </a:cubicBezTo>
                    <a:cubicBezTo>
                      <a:pt x="3310113" y="3076"/>
                      <a:pt x="3313723" y="109891"/>
                      <a:pt x="3320675" y="144913"/>
                    </a:cubicBezTo>
                    <a:cubicBezTo>
                      <a:pt x="3327627" y="179935"/>
                      <a:pt x="3324339" y="188430"/>
                      <a:pt x="3326171" y="210188"/>
                    </a:cubicBezTo>
                    <a:cubicBezTo>
                      <a:pt x="3471136" y="263806"/>
                      <a:pt x="3656510" y="309715"/>
                      <a:pt x="3741722" y="403454"/>
                    </a:cubicBezTo>
                    <a:cubicBezTo>
                      <a:pt x="3843635" y="447089"/>
                      <a:pt x="3823349" y="414938"/>
                      <a:pt x="3904994" y="433883"/>
                    </a:cubicBezTo>
                    <a:cubicBezTo>
                      <a:pt x="4003954" y="534240"/>
                      <a:pt x="4057151" y="535357"/>
                      <a:pt x="4026845" y="688121"/>
                    </a:cubicBezTo>
                    <a:cubicBezTo>
                      <a:pt x="4017023" y="722428"/>
                      <a:pt x="3918204" y="695666"/>
                      <a:pt x="3900097" y="706228"/>
                    </a:cubicBezTo>
                    <a:cubicBezTo>
                      <a:pt x="3881990" y="716790"/>
                      <a:pt x="3964979" y="747709"/>
                      <a:pt x="3918203" y="751495"/>
                    </a:cubicBezTo>
                    <a:cubicBezTo>
                      <a:pt x="3809081" y="780219"/>
                      <a:pt x="3629260" y="741401"/>
                      <a:pt x="3546215" y="744844"/>
                    </a:cubicBezTo>
                    <a:cubicBezTo>
                      <a:pt x="3496421" y="719193"/>
                      <a:pt x="3576036" y="675694"/>
                      <a:pt x="3619439" y="597586"/>
                    </a:cubicBezTo>
                    <a:cubicBezTo>
                      <a:pt x="3514104" y="734718"/>
                      <a:pt x="3375579" y="764603"/>
                      <a:pt x="3305090" y="762328"/>
                    </a:cubicBezTo>
                    <a:cubicBezTo>
                      <a:pt x="3234601" y="760053"/>
                      <a:pt x="3072210" y="850270"/>
                      <a:pt x="3097352" y="484788"/>
                    </a:cubicBezTo>
                    <a:cubicBezTo>
                      <a:pt x="3055103" y="447065"/>
                      <a:pt x="3088707" y="273987"/>
                      <a:pt x="3082798" y="587879"/>
                    </a:cubicBezTo>
                    <a:cubicBezTo>
                      <a:pt x="3076889" y="901771"/>
                      <a:pt x="2945459" y="1161290"/>
                      <a:pt x="2985697" y="1240382"/>
                    </a:cubicBezTo>
                    <a:cubicBezTo>
                      <a:pt x="3503178" y="2013498"/>
                      <a:pt x="3154694" y="1872616"/>
                      <a:pt x="3275407" y="1955606"/>
                    </a:cubicBezTo>
                    <a:cubicBezTo>
                      <a:pt x="3425347" y="1884108"/>
                      <a:pt x="3717946" y="1641491"/>
                      <a:pt x="3768429" y="1755025"/>
                    </a:cubicBezTo>
                    <a:cubicBezTo>
                      <a:pt x="3894068" y="1722422"/>
                      <a:pt x="4018439" y="1661080"/>
                      <a:pt x="4033418" y="1776687"/>
                    </a:cubicBezTo>
                    <a:cubicBezTo>
                      <a:pt x="4066448" y="1840840"/>
                      <a:pt x="3963823" y="2027990"/>
                      <a:pt x="3912332" y="2123241"/>
                    </a:cubicBezTo>
                    <a:cubicBezTo>
                      <a:pt x="3860841" y="2218492"/>
                      <a:pt x="3767999" y="2295572"/>
                      <a:pt x="3724474" y="2348196"/>
                    </a:cubicBezTo>
                    <a:cubicBezTo>
                      <a:pt x="3680949" y="2400820"/>
                      <a:pt x="3669809" y="2415470"/>
                      <a:pt x="3651182" y="2438986"/>
                    </a:cubicBezTo>
                    <a:lnTo>
                      <a:pt x="3591998" y="2557356"/>
                    </a:lnTo>
                    <a:lnTo>
                      <a:pt x="3568324" y="2536640"/>
                    </a:lnTo>
                    <a:cubicBezTo>
                      <a:pt x="3548546" y="2559144"/>
                      <a:pt x="3538334" y="2583847"/>
                      <a:pt x="3494041" y="2624319"/>
                    </a:cubicBezTo>
                    <a:cubicBezTo>
                      <a:pt x="3449748" y="2664791"/>
                      <a:pt x="3339007" y="2790756"/>
                      <a:pt x="3302568" y="2779471"/>
                    </a:cubicBezTo>
                    <a:cubicBezTo>
                      <a:pt x="3266129" y="2768186"/>
                      <a:pt x="3259505" y="2597347"/>
                      <a:pt x="3275407" y="2556607"/>
                    </a:cubicBezTo>
                    <a:cubicBezTo>
                      <a:pt x="3291309" y="2515867"/>
                      <a:pt x="3360258" y="2552205"/>
                      <a:pt x="3397981" y="2535028"/>
                    </a:cubicBezTo>
                    <a:cubicBezTo>
                      <a:pt x="3435704" y="2517851"/>
                      <a:pt x="3485959" y="2485234"/>
                      <a:pt x="3501744" y="2453547"/>
                    </a:cubicBezTo>
                    <a:cubicBezTo>
                      <a:pt x="3517529" y="2421860"/>
                      <a:pt x="3477602" y="2375083"/>
                      <a:pt x="3492691" y="2344905"/>
                    </a:cubicBezTo>
                    <a:cubicBezTo>
                      <a:pt x="3507780" y="2314727"/>
                      <a:pt x="3572663" y="2335851"/>
                      <a:pt x="3592279" y="2272477"/>
                    </a:cubicBezTo>
                    <a:cubicBezTo>
                      <a:pt x="3611895" y="2209103"/>
                      <a:pt x="3606294" y="2000130"/>
                      <a:pt x="3610386" y="1964660"/>
                    </a:cubicBezTo>
                    <a:cubicBezTo>
                      <a:pt x="3501744" y="1991820"/>
                      <a:pt x="3203000" y="2352740"/>
                      <a:pt x="2940429" y="2435440"/>
                    </a:cubicBezTo>
                    <a:cubicBezTo>
                      <a:pt x="2832345" y="2442984"/>
                      <a:pt x="2818207" y="2017471"/>
                      <a:pt x="2786520" y="2009926"/>
                    </a:cubicBezTo>
                    <a:cubicBezTo>
                      <a:pt x="2754833" y="2002381"/>
                      <a:pt x="2916105" y="2515411"/>
                      <a:pt x="2379115" y="2643669"/>
                    </a:cubicBezTo>
                    <a:cubicBezTo>
                      <a:pt x="1842125" y="2771927"/>
                      <a:pt x="1959700" y="2603598"/>
                      <a:pt x="1528089" y="2670830"/>
                    </a:cubicBezTo>
                    <a:cubicBezTo>
                      <a:pt x="1454666" y="2703118"/>
                      <a:pt x="1405542" y="2776316"/>
                      <a:pt x="1434784" y="2764595"/>
                    </a:cubicBezTo>
                    <a:cubicBezTo>
                      <a:pt x="1464026" y="2752874"/>
                      <a:pt x="1534945" y="2644657"/>
                      <a:pt x="1673398" y="2721086"/>
                    </a:cubicBezTo>
                    <a:cubicBezTo>
                      <a:pt x="1521968" y="2801654"/>
                      <a:pt x="1506638" y="3230509"/>
                      <a:pt x="1456378" y="3315661"/>
                    </a:cubicBezTo>
                    <a:cubicBezTo>
                      <a:pt x="1380282" y="3574675"/>
                      <a:pt x="1114258" y="3619944"/>
                      <a:pt x="1037539" y="3647452"/>
                    </a:cubicBezTo>
                    <a:cubicBezTo>
                      <a:pt x="1009870" y="3680458"/>
                      <a:pt x="926509" y="3834622"/>
                      <a:pt x="963684" y="4187236"/>
                    </a:cubicBezTo>
                    <a:lnTo>
                      <a:pt x="978051" y="4228627"/>
                    </a:lnTo>
                    <a:lnTo>
                      <a:pt x="1018002" y="4302248"/>
                    </a:lnTo>
                    <a:cubicBezTo>
                      <a:pt x="940505" y="4313197"/>
                      <a:pt x="865520" y="4309075"/>
                      <a:pt x="798071" y="4289880"/>
                    </a:cubicBezTo>
                    <a:cubicBezTo>
                      <a:pt x="795872" y="4235542"/>
                      <a:pt x="825982" y="4210449"/>
                      <a:pt x="823937" y="4179700"/>
                    </a:cubicBezTo>
                    <a:cubicBezTo>
                      <a:pt x="821892" y="4148951"/>
                      <a:pt x="787789" y="4150236"/>
                      <a:pt x="785800" y="4105388"/>
                    </a:cubicBezTo>
                    <a:cubicBezTo>
                      <a:pt x="919222" y="3816927"/>
                      <a:pt x="788614" y="3700703"/>
                      <a:pt x="827075" y="3601622"/>
                    </a:cubicBezTo>
                    <a:cubicBezTo>
                      <a:pt x="899479" y="3533613"/>
                      <a:pt x="870176" y="3572680"/>
                      <a:pt x="1022079" y="3488290"/>
                    </a:cubicBezTo>
                    <a:cubicBezTo>
                      <a:pt x="1088611" y="3410891"/>
                      <a:pt x="1074973" y="3387788"/>
                      <a:pt x="1071062" y="3341159"/>
                    </a:cubicBezTo>
                    <a:cubicBezTo>
                      <a:pt x="979043" y="3439132"/>
                      <a:pt x="968494" y="3494815"/>
                      <a:pt x="691977" y="3539441"/>
                    </a:cubicBezTo>
                    <a:cubicBezTo>
                      <a:pt x="584844" y="3709948"/>
                      <a:pt x="585378" y="4021895"/>
                      <a:pt x="595582" y="4193640"/>
                    </a:cubicBezTo>
                    <a:cubicBezTo>
                      <a:pt x="605786" y="4365385"/>
                      <a:pt x="602401" y="4274468"/>
                      <a:pt x="615456" y="4312004"/>
                    </a:cubicBezTo>
                    <a:cubicBezTo>
                      <a:pt x="628511" y="4349540"/>
                      <a:pt x="633017" y="4369502"/>
                      <a:pt x="673914" y="4418856"/>
                    </a:cubicBezTo>
                    <a:cubicBezTo>
                      <a:pt x="631665" y="4442998"/>
                      <a:pt x="467592" y="4437814"/>
                      <a:pt x="365531" y="4408833"/>
                    </a:cubicBezTo>
                    <a:cubicBezTo>
                      <a:pt x="360185" y="4353475"/>
                      <a:pt x="406659" y="4309859"/>
                      <a:pt x="405459" y="4273293"/>
                    </a:cubicBezTo>
                    <a:cubicBezTo>
                      <a:pt x="404259" y="4236727"/>
                      <a:pt x="371652" y="4238619"/>
                      <a:pt x="358333" y="4189435"/>
                    </a:cubicBezTo>
                    <a:cubicBezTo>
                      <a:pt x="374321" y="4149043"/>
                      <a:pt x="362900" y="4179345"/>
                      <a:pt x="378299" y="4101278"/>
                    </a:cubicBezTo>
                    <a:cubicBezTo>
                      <a:pt x="393698" y="4023211"/>
                      <a:pt x="446199" y="3822129"/>
                      <a:pt x="450726" y="3721032"/>
                    </a:cubicBezTo>
                    <a:cubicBezTo>
                      <a:pt x="455253" y="3619935"/>
                      <a:pt x="358683" y="3573158"/>
                      <a:pt x="405459" y="3494695"/>
                    </a:cubicBezTo>
                    <a:cubicBezTo>
                      <a:pt x="452235" y="3416232"/>
                      <a:pt x="687626" y="3369456"/>
                      <a:pt x="731384" y="3250252"/>
                    </a:cubicBezTo>
                    <a:cubicBezTo>
                      <a:pt x="775142" y="3131048"/>
                      <a:pt x="646884" y="2934890"/>
                      <a:pt x="668009" y="2779471"/>
                    </a:cubicBezTo>
                    <a:cubicBezTo>
                      <a:pt x="535226" y="2895657"/>
                      <a:pt x="569930" y="3007316"/>
                      <a:pt x="477887" y="3186877"/>
                    </a:cubicBezTo>
                    <a:cubicBezTo>
                      <a:pt x="367736" y="3275903"/>
                      <a:pt x="236460" y="3324188"/>
                      <a:pt x="7106" y="3313626"/>
                    </a:cubicBezTo>
                    <a:cubicBezTo>
                      <a:pt x="-59286" y="3230636"/>
                      <a:pt x="369350" y="3226984"/>
                      <a:pt x="58515" y="2706410"/>
                    </a:cubicBezTo>
                    <a:cubicBezTo>
                      <a:pt x="82658" y="2593242"/>
                      <a:pt x="153471" y="2688937"/>
                      <a:pt x="151962" y="2634616"/>
                    </a:cubicBezTo>
                    <a:cubicBezTo>
                      <a:pt x="150453" y="2580295"/>
                      <a:pt x="-675" y="2606378"/>
                      <a:pt x="67184" y="2373013"/>
                    </a:cubicBezTo>
                    <a:cubicBezTo>
                      <a:pt x="171040" y="2366766"/>
                      <a:pt x="124381" y="2531124"/>
                      <a:pt x="233443" y="2562188"/>
                    </a:cubicBezTo>
                    <a:cubicBezTo>
                      <a:pt x="322013" y="2597043"/>
                      <a:pt x="351427" y="2743857"/>
                      <a:pt x="396405" y="2716097"/>
                    </a:cubicBezTo>
                    <a:cubicBezTo>
                      <a:pt x="433033" y="2617356"/>
                      <a:pt x="55536" y="2318447"/>
                      <a:pt x="52374" y="2245317"/>
                    </a:cubicBezTo>
                    <a:cubicBezTo>
                      <a:pt x="78438" y="2230642"/>
                      <a:pt x="124684" y="2276887"/>
                      <a:pt x="151962" y="2227210"/>
                    </a:cubicBezTo>
                    <a:cubicBezTo>
                      <a:pt x="179240" y="2177533"/>
                      <a:pt x="17514" y="2011864"/>
                      <a:pt x="216040" y="1947256"/>
                    </a:cubicBezTo>
                    <a:cubicBezTo>
                      <a:pt x="348287" y="1921241"/>
                      <a:pt x="315159" y="1979287"/>
                      <a:pt x="369245" y="1991820"/>
                    </a:cubicBezTo>
                    <a:cubicBezTo>
                      <a:pt x="423331" y="2004353"/>
                      <a:pt x="488387" y="1962683"/>
                      <a:pt x="540558" y="2022453"/>
                    </a:cubicBezTo>
                    <a:cubicBezTo>
                      <a:pt x="608418" y="2156447"/>
                      <a:pt x="509519" y="2161438"/>
                      <a:pt x="500830" y="2262721"/>
                    </a:cubicBezTo>
                    <a:cubicBezTo>
                      <a:pt x="513019" y="2301374"/>
                      <a:pt x="589297" y="2304340"/>
                      <a:pt x="666954" y="223957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DB369B70-59C1-47CE-8428-69355A780A85}"/>
                  </a:ext>
                </a:extLst>
              </p:cNvPr>
              <p:cNvSpPr/>
              <p:nvPr/>
            </p:nvSpPr>
            <p:spPr>
              <a:xfrm>
                <a:off x="4153767" y="2145670"/>
                <a:ext cx="81481" cy="8148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425ED5A-E7A4-45E0-B9DE-F5819164A6E2}"/>
                  </a:ext>
                </a:extLst>
              </p:cNvPr>
              <p:cNvSpPr/>
              <p:nvPr/>
            </p:nvSpPr>
            <p:spPr>
              <a:xfrm>
                <a:off x="1096714" y="4027502"/>
                <a:ext cx="319889" cy="369464"/>
              </a:xfrm>
              <a:custGeom>
                <a:avLst/>
                <a:gdLst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11 w 354773"/>
                  <a:gd name="connsiteY0" fmla="*/ 7127 h 374350"/>
                  <a:gd name="connsiteX1" fmla="*/ 307829 w 354773"/>
                  <a:gd name="connsiteY1" fmla="*/ 372283 h 374350"/>
                  <a:gd name="connsiteX2" fmla="*/ 319900 w 354773"/>
                  <a:gd name="connsiteY2" fmla="*/ 148965 h 374350"/>
                  <a:gd name="connsiteX3" fmla="*/ 11 w 354773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54762"/>
                  <a:gd name="connsiteY0" fmla="*/ 7127 h 374350"/>
                  <a:gd name="connsiteX1" fmla="*/ 307818 w 354762"/>
                  <a:gd name="connsiteY1" fmla="*/ 372283 h 374350"/>
                  <a:gd name="connsiteX2" fmla="*/ 319889 w 354762"/>
                  <a:gd name="connsiteY2" fmla="*/ 148965 h 374350"/>
                  <a:gd name="connsiteX3" fmla="*/ 0 w 354762"/>
                  <a:gd name="connsiteY3" fmla="*/ 7127 h 374350"/>
                  <a:gd name="connsiteX0" fmla="*/ 0 w 340552"/>
                  <a:gd name="connsiteY0" fmla="*/ 7127 h 372283"/>
                  <a:gd name="connsiteX1" fmla="*/ 307818 w 340552"/>
                  <a:gd name="connsiteY1" fmla="*/ 372283 h 372283"/>
                  <a:gd name="connsiteX2" fmla="*/ 319889 w 340552"/>
                  <a:gd name="connsiteY2" fmla="*/ 148965 h 372283"/>
                  <a:gd name="connsiteX3" fmla="*/ 0 w 340552"/>
                  <a:gd name="connsiteY3" fmla="*/ 7127 h 372283"/>
                  <a:gd name="connsiteX0" fmla="*/ 0 w 319889"/>
                  <a:gd name="connsiteY0" fmla="*/ 7127 h 372283"/>
                  <a:gd name="connsiteX1" fmla="*/ 307818 w 319889"/>
                  <a:gd name="connsiteY1" fmla="*/ 372283 h 372283"/>
                  <a:gd name="connsiteX2" fmla="*/ 319889 w 319889"/>
                  <a:gd name="connsiteY2" fmla="*/ 148965 h 372283"/>
                  <a:gd name="connsiteX3" fmla="*/ 0 w 319889"/>
                  <a:gd name="connsiteY3" fmla="*/ 7127 h 372283"/>
                  <a:gd name="connsiteX0" fmla="*/ 0 w 319889"/>
                  <a:gd name="connsiteY0" fmla="*/ 4308 h 369464"/>
                  <a:gd name="connsiteX1" fmla="*/ 307818 w 319889"/>
                  <a:gd name="connsiteY1" fmla="*/ 369464 h 369464"/>
                  <a:gd name="connsiteX2" fmla="*/ 319889 w 319889"/>
                  <a:gd name="connsiteY2" fmla="*/ 146146 h 369464"/>
                  <a:gd name="connsiteX3" fmla="*/ 0 w 319889"/>
                  <a:gd name="connsiteY3" fmla="*/ 4308 h 36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889" h="369464">
                    <a:moveTo>
                      <a:pt x="0" y="4308"/>
                    </a:moveTo>
                    <a:cubicBezTo>
                      <a:pt x="7042" y="183366"/>
                      <a:pt x="254503" y="345824"/>
                      <a:pt x="307818" y="369464"/>
                    </a:cubicBezTo>
                    <a:cubicBezTo>
                      <a:pt x="303794" y="245230"/>
                      <a:pt x="304800" y="219579"/>
                      <a:pt x="319889" y="146146"/>
                    </a:cubicBezTo>
                    <a:cubicBezTo>
                      <a:pt x="93553" y="184372"/>
                      <a:pt x="2012" y="-32912"/>
                      <a:pt x="0" y="430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37000">
                    <a:srgbClr val="FFFF99"/>
                  </a:gs>
                  <a:gs pos="100000">
                    <a:schemeClr val="accent4">
                      <a:lumMod val="40000"/>
                      <a:lumOff val="60000"/>
                    </a:schemeClr>
                  </a:gs>
                </a:gsLst>
                <a:lin ang="5400000" scaled="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6217457-D42A-482E-B33A-63967C53A6B5}"/>
                  </a:ext>
                </a:extLst>
              </p:cNvPr>
              <p:cNvSpPr/>
              <p:nvPr/>
            </p:nvSpPr>
            <p:spPr>
              <a:xfrm>
                <a:off x="4538354" y="3672178"/>
                <a:ext cx="92963" cy="235426"/>
              </a:xfrm>
              <a:custGeom>
                <a:avLst/>
                <a:gdLst>
                  <a:gd name="connsiteX0" fmla="*/ 29407 w 98101"/>
                  <a:gd name="connsiteY0" fmla="*/ 30493 h 205256"/>
                  <a:gd name="connsiteX1" fmla="*/ 97902 w 98101"/>
                  <a:gd name="connsiteY1" fmla="*/ 16794 h 205256"/>
                  <a:gd name="connsiteX2" fmla="*/ 5434 w 98101"/>
                  <a:gd name="connsiteY2" fmla="*/ 205153 h 205256"/>
                  <a:gd name="connsiteX3" fmla="*/ 29407 w 98101"/>
                  <a:gd name="connsiteY3" fmla="*/ 30493 h 205256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0815"/>
                  <a:gd name="connsiteY0" fmla="*/ 26314 h 207829"/>
                  <a:gd name="connsiteX1" fmla="*/ 100660 w 100815"/>
                  <a:gd name="connsiteY1" fmla="*/ 19464 h 207829"/>
                  <a:gd name="connsiteX2" fmla="*/ 8192 w 100815"/>
                  <a:gd name="connsiteY2" fmla="*/ 207823 h 207829"/>
                  <a:gd name="connsiteX3" fmla="*/ 15041 w 100815"/>
                  <a:gd name="connsiteY3" fmla="*/ 26314 h 207829"/>
                  <a:gd name="connsiteX0" fmla="*/ 15041 w 101155"/>
                  <a:gd name="connsiteY0" fmla="*/ 19669 h 201184"/>
                  <a:gd name="connsiteX1" fmla="*/ 100660 w 101155"/>
                  <a:gd name="connsiteY1" fmla="*/ 12819 h 201184"/>
                  <a:gd name="connsiteX2" fmla="*/ 8192 w 101155"/>
                  <a:gd name="connsiteY2" fmla="*/ 201178 h 201184"/>
                  <a:gd name="connsiteX3" fmla="*/ 15041 w 101155"/>
                  <a:gd name="connsiteY3" fmla="*/ 19669 h 201184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7391 w 103505"/>
                  <a:gd name="connsiteY0" fmla="*/ 19669 h 242280"/>
                  <a:gd name="connsiteX1" fmla="*/ 103010 w 103505"/>
                  <a:gd name="connsiteY1" fmla="*/ 12819 h 242280"/>
                  <a:gd name="connsiteX2" fmla="*/ 7117 w 103505"/>
                  <a:gd name="connsiteY2" fmla="*/ 242275 h 242280"/>
                  <a:gd name="connsiteX3" fmla="*/ 17391 w 103505"/>
                  <a:gd name="connsiteY3" fmla="*/ 19669 h 242280"/>
                  <a:gd name="connsiteX0" fmla="*/ 15042 w 101156"/>
                  <a:gd name="connsiteY0" fmla="*/ 19669 h 235431"/>
                  <a:gd name="connsiteX1" fmla="*/ 100661 w 101156"/>
                  <a:gd name="connsiteY1" fmla="*/ 12819 h 235431"/>
                  <a:gd name="connsiteX2" fmla="*/ 8193 w 101156"/>
                  <a:gd name="connsiteY2" fmla="*/ 235426 h 235431"/>
                  <a:gd name="connsiteX3" fmla="*/ 15042 w 101156"/>
                  <a:gd name="connsiteY3" fmla="*/ 19669 h 235431"/>
                  <a:gd name="connsiteX0" fmla="*/ 6849 w 92963"/>
                  <a:gd name="connsiteY0" fmla="*/ 19669 h 235426"/>
                  <a:gd name="connsiteX1" fmla="*/ 92468 w 92963"/>
                  <a:gd name="connsiteY1" fmla="*/ 12819 h 235426"/>
                  <a:gd name="connsiteX2" fmla="*/ 0 w 92963"/>
                  <a:gd name="connsiteY2" fmla="*/ 235426 h 235426"/>
                  <a:gd name="connsiteX3" fmla="*/ 6849 w 92963"/>
                  <a:gd name="connsiteY3" fmla="*/ 19669 h 235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963" h="235426">
                    <a:moveTo>
                      <a:pt x="6849" y="19669"/>
                    </a:moveTo>
                    <a:cubicBezTo>
                      <a:pt x="77055" y="12249"/>
                      <a:pt x="96464" y="-16291"/>
                      <a:pt x="92468" y="12819"/>
                    </a:cubicBezTo>
                    <a:cubicBezTo>
                      <a:pt x="88473" y="41929"/>
                      <a:pt x="14270" y="234284"/>
                      <a:pt x="0" y="235426"/>
                    </a:cubicBezTo>
                    <a:lnTo>
                      <a:pt x="6849" y="1966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4DAE228-5936-4BEF-939F-C884AB0B9B4A}"/>
                </a:ext>
              </a:extLst>
            </p:cNvPr>
            <p:cNvSpPr txBox="1"/>
            <p:nvPr/>
          </p:nvSpPr>
          <p:spPr>
            <a:xfrm>
              <a:off x="7505370" y="403816"/>
              <a:ext cx="1919334" cy="1710290"/>
            </a:xfrm>
            <a:prstGeom prst="rect">
              <a:avLst/>
            </a:prstGeom>
            <a:noFill/>
          </p:spPr>
          <p:txBody>
            <a:bodyPr wrap="none" rtlCol="0">
              <a:prstTxWarp prst="textArchUp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DARLING DOWNS</a:t>
              </a:r>
              <a:endParaRPr kumimoji="0" lang="en-AU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2B35A92-3AFE-412C-8111-1E13A6E48D51}"/>
                </a:ext>
              </a:extLst>
            </p:cNvPr>
            <p:cNvSpPr txBox="1"/>
            <p:nvPr/>
          </p:nvSpPr>
          <p:spPr>
            <a:xfrm>
              <a:off x="7295037" y="324180"/>
              <a:ext cx="2340000" cy="2270485"/>
            </a:xfrm>
            <a:prstGeom prst="rect">
              <a:avLst/>
            </a:prstGeom>
            <a:noFill/>
          </p:spPr>
          <p:txBody>
            <a:bodyPr wrap="none" rtlCol="0">
              <a:prstTxWarp prst="textArchDown">
                <a:avLst/>
              </a:prstTxWarp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4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Impact" panose="020B0806030902050204" pitchFamily="34" charset="0"/>
                  <a:ea typeface="+mn-ea"/>
                  <a:cs typeface="+mn-cs"/>
                </a:rPr>
                <a:t>RESIDENTS ASSOCIATION</a:t>
              </a:r>
              <a:endParaRPr kumimoji="0" lang="en-AU" sz="2400" b="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mpact" panose="020B080603090205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5EE628F-6377-4F2A-9CB4-87F2AC0BAB67}"/>
              </a:ext>
            </a:extLst>
          </p:cNvPr>
          <p:cNvSpPr txBox="1"/>
          <p:nvPr/>
        </p:nvSpPr>
        <p:spPr>
          <a:xfrm>
            <a:off x="4185701" y="4755956"/>
            <a:ext cx="419602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19138" indent="-719138">
              <a:buAutoNum type="arabicPeriod"/>
            </a:pPr>
            <a:r>
              <a:rPr lang="en-AU" sz="3600" dirty="0">
                <a:solidFill>
                  <a:schemeClr val="bg1">
                    <a:lumMod val="65000"/>
                  </a:schemeClr>
                </a:solidFill>
              </a:rPr>
              <a:t>The Deed</a:t>
            </a:r>
          </a:p>
          <a:p>
            <a:pPr marL="719138" indent="-719138">
              <a:buAutoNum type="arabicPeriod"/>
            </a:pPr>
            <a:r>
              <a:rPr lang="en-AU" sz="3600" dirty="0"/>
              <a:t>The Workstreams</a:t>
            </a:r>
          </a:p>
        </p:txBody>
      </p:sp>
    </p:spTree>
    <p:extLst>
      <p:ext uri="{BB962C8B-B14F-4D97-AF65-F5344CB8AC3E}">
        <p14:creationId xmlns:p14="http://schemas.microsoft.com/office/powerpoint/2010/main" val="119818723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04f7d8d2-e6ad-46be-957a-7faee4ebb2c2">
      <Terms xmlns="http://schemas.microsoft.com/office/infopath/2007/PartnerControls"/>
    </lcf76f155ced4ddcb4097134ff3c332f>
    <TaxCatchAll xmlns="cf783c82-829c-4e5c-8f50-c4e74c2f3cf7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B9CFE759F2D3A43A53D6CBE9862B047" ma:contentTypeVersion="14" ma:contentTypeDescription="Create a new document." ma:contentTypeScope="" ma:versionID="989f187cfbba0b53598a1ab101f59915">
  <xsd:schema xmlns:xsd="http://www.w3.org/2001/XMLSchema" xmlns:xs="http://www.w3.org/2001/XMLSchema" xmlns:p="http://schemas.microsoft.com/office/2006/metadata/properties" xmlns:ns2="04f7d8d2-e6ad-46be-957a-7faee4ebb2c2" xmlns:ns3="cf783c82-829c-4e5c-8f50-c4e74c2f3cf7" targetNamespace="http://schemas.microsoft.com/office/2006/metadata/properties" ma:root="true" ma:fieldsID="1e4d56d796384220fa89eb812c30bda1" ns2:_="" ns3:_="">
    <xsd:import namespace="04f7d8d2-e6ad-46be-957a-7faee4ebb2c2"/>
    <xsd:import namespace="cf783c82-829c-4e5c-8f50-c4e74c2f3cf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3:SharedWithUsers" minOccurs="0"/>
                <xsd:element ref="ns3:SharedWithDetails" minOccurs="0"/>
                <xsd:element ref="ns2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4f7d8d2-e6ad-46be-957a-7faee4ebb2c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13" nillable="true" ma:taxonomy="true" ma:internalName="lcf76f155ced4ddcb4097134ff3c332f" ma:taxonomyFieldName="MediaServiceImageTags" ma:displayName="Image Tags" ma:readOnly="false" ma:fieldId="{5cf76f15-5ced-4ddc-b409-7134ff3c332f}" ma:taxonomyMulti="true" ma:sspId="cb70ac84-2266-4b15-9843-754798b98ba0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21" nillable="true" ma:displayName="MediaLengthInSeconds" ma:hidden="true" ma:internalName="MediaLengthInSeconds" ma:readOnly="tru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f783c82-829c-4e5c-8f50-c4e74c2f3cf7" elementFormDefault="qualified">
    <xsd:import namespace="http://schemas.microsoft.com/office/2006/documentManagement/types"/>
    <xsd:import namespace="http://schemas.microsoft.com/office/infopath/2007/PartnerControls"/>
    <xsd:element name="TaxCatchAll" ma:index="14" nillable="true" ma:displayName="Taxonomy Catch All Column" ma:hidden="true" ma:list="{326c25d6-7a42-4e4d-8e06-04592104f0f1}" ma:internalName="TaxCatchAll" ma:showField="CatchAllData" ma:web="cf783c82-829c-4e5c-8f50-c4e74c2f3cf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9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0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7A6D36DA-54B0-4EAF-9EFE-7F0DC81A99A8}">
  <ds:schemaRefs>
    <ds:schemaRef ds:uri="http://schemas.microsoft.com/office/2006/metadata/properties"/>
    <ds:schemaRef ds:uri="http://schemas.microsoft.com/office/infopath/2007/PartnerControls"/>
    <ds:schemaRef ds:uri="04f7d8d2-e6ad-46be-957a-7faee4ebb2c2"/>
    <ds:schemaRef ds:uri="cf783c82-829c-4e5c-8f50-c4e74c2f3cf7"/>
  </ds:schemaRefs>
</ds:datastoreItem>
</file>

<file path=customXml/itemProps2.xml><?xml version="1.0" encoding="utf-8"?>
<ds:datastoreItem xmlns:ds="http://schemas.openxmlformats.org/officeDocument/2006/customXml" ds:itemID="{67EFFFF6-E945-45EC-B8E3-7A7F166D88F1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822F005F-C35F-439D-A633-8D325401D7ED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04f7d8d2-e6ad-46be-957a-7faee4ebb2c2"/>
    <ds:schemaRef ds:uri="cf783c82-829c-4e5c-8f50-c4e74c2f3cf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6251</TotalTime>
  <Words>2439</Words>
  <Application>Microsoft Office PowerPoint</Application>
  <PresentationFormat>Widescreen</PresentationFormat>
  <Paragraphs>461</Paragraphs>
  <Slides>58</Slides>
  <Notes>8</Notes>
  <HiddenSlides>1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58</vt:i4>
      </vt:variant>
    </vt:vector>
  </HeadingPairs>
  <TitlesOfParts>
    <vt:vector size="67" baseType="lpstr">
      <vt:lpstr>Arial</vt:lpstr>
      <vt:lpstr>Arial Black</vt:lpstr>
      <vt:lpstr>Calibri</vt:lpstr>
      <vt:lpstr>Calibri Light</vt:lpstr>
      <vt:lpstr>Impact</vt:lpstr>
      <vt:lpstr>Stencil</vt:lpstr>
      <vt:lpstr>Wingdings</vt:lpstr>
      <vt:lpstr>Office Theme</vt:lpstr>
      <vt:lpstr>1_Office Theme</vt:lpstr>
      <vt:lpstr>DARLING DOWNS RESIDENTS ASSOCIATION</vt:lpstr>
      <vt:lpstr>AGENDA</vt:lpstr>
      <vt:lpstr>VOTE ON AGENDA ITEM 3</vt:lpstr>
      <vt:lpstr>AGENDA</vt:lpstr>
      <vt:lpstr>Strategic Development Plan</vt:lpstr>
      <vt:lpstr>THE DEED </vt:lpstr>
      <vt:lpstr>ENHANCED REPORTING &amp; MANAGEMENT</vt:lpstr>
      <vt:lpstr>ENHANCED REPORTING &amp; MANAGEMENT</vt:lpstr>
      <vt:lpstr>Strategic Development Plan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VOTE ON AGENDA ITEM 4A</vt:lpstr>
      <vt:lpstr>Strategic Development Plan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VOTE ON AGENDA ITEM 4B</vt:lpstr>
      <vt:lpstr>AGENDA</vt:lpstr>
      <vt:lpstr>PowerPoint Presentation</vt:lpstr>
      <vt:lpstr>VOTE ON AGENDA ITEM 5</vt:lpstr>
      <vt:lpstr>AGENDA</vt:lpstr>
      <vt:lpstr>VOTE ON AGENDA ITEM 6</vt:lpstr>
      <vt:lpstr>AGENDA</vt:lpstr>
      <vt:lpstr>AGENDA</vt:lpstr>
      <vt:lpstr>VOTE ON AGENDA ITEM 8</vt:lpstr>
      <vt:lpstr>AGENDA</vt:lpstr>
      <vt:lpstr>AGENDA</vt:lpstr>
      <vt:lpstr>DARLING DOWNS RESIDENTS ASSOCIATION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Bruce Hilliard</dc:creator>
  <cp:lastModifiedBy>Peter Benson</cp:lastModifiedBy>
  <cp:revision>221</cp:revision>
  <cp:lastPrinted>2020-09-28T06:51:54Z</cp:lastPrinted>
  <dcterms:created xsi:type="dcterms:W3CDTF">2018-11-12T04:54:17Z</dcterms:created>
  <dcterms:modified xsi:type="dcterms:W3CDTF">2022-09-14T02:24:43Z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0x010100AB9CFE759F2D3A43A53D6CBE9862B047</vt:lpwstr>
  </property>
  <property fmtid="{D5CDD505-2E9C-101B-9397-08002B2CF9AE}" pid="3" name="MediaServiceImageTags">
    <vt:lpwstr/>
  </property>
</Properties>
</file>