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60" r:id="rId5"/>
  </p:sldMasterIdLst>
  <p:notesMasterIdLst>
    <p:notesMasterId r:id="rId88"/>
  </p:notesMasterIdLst>
  <p:handoutMasterIdLst>
    <p:handoutMasterId r:id="rId89"/>
  </p:handoutMasterIdLst>
  <p:sldIdLst>
    <p:sldId id="297" r:id="rId6"/>
    <p:sldId id="509" r:id="rId7"/>
    <p:sldId id="264" r:id="rId8"/>
    <p:sldId id="388" r:id="rId9"/>
    <p:sldId id="389" r:id="rId10"/>
    <p:sldId id="296" r:id="rId11"/>
    <p:sldId id="390" r:id="rId12"/>
    <p:sldId id="393" r:id="rId13"/>
    <p:sldId id="274" r:id="rId14"/>
    <p:sldId id="394" r:id="rId15"/>
    <p:sldId id="395" r:id="rId16"/>
    <p:sldId id="391" r:id="rId17"/>
    <p:sldId id="341" r:id="rId18"/>
    <p:sldId id="465" r:id="rId19"/>
    <p:sldId id="499" r:id="rId20"/>
    <p:sldId id="439" r:id="rId21"/>
    <p:sldId id="430" r:id="rId22"/>
    <p:sldId id="460" r:id="rId23"/>
    <p:sldId id="466" r:id="rId24"/>
    <p:sldId id="447" r:id="rId25"/>
    <p:sldId id="424" r:id="rId26"/>
    <p:sldId id="467" r:id="rId27"/>
    <p:sldId id="285" r:id="rId28"/>
    <p:sldId id="468" r:id="rId29"/>
    <p:sldId id="256" r:id="rId30"/>
    <p:sldId id="392" r:id="rId31"/>
    <p:sldId id="485" r:id="rId32"/>
    <p:sldId id="428" r:id="rId33"/>
    <p:sldId id="443" r:id="rId34"/>
    <p:sldId id="484" r:id="rId35"/>
    <p:sldId id="486" r:id="rId36"/>
    <p:sldId id="369" r:id="rId37"/>
    <p:sldId id="370" r:id="rId38"/>
    <p:sldId id="396" r:id="rId39"/>
    <p:sldId id="500" r:id="rId40"/>
    <p:sldId id="474" r:id="rId41"/>
    <p:sldId id="481" r:id="rId42"/>
    <p:sldId id="488" r:id="rId43"/>
    <p:sldId id="487" r:id="rId44"/>
    <p:sldId id="449" r:id="rId45"/>
    <p:sldId id="489" r:id="rId46"/>
    <p:sldId id="490" r:id="rId47"/>
    <p:sldId id="491" r:id="rId48"/>
    <p:sldId id="492" r:id="rId49"/>
    <p:sldId id="494" r:id="rId50"/>
    <p:sldId id="495" r:id="rId51"/>
    <p:sldId id="496" r:id="rId52"/>
    <p:sldId id="408" r:id="rId53"/>
    <p:sldId id="429" r:id="rId54"/>
    <p:sldId id="463" r:id="rId55"/>
    <p:sldId id="464" r:id="rId56"/>
    <p:sldId id="497" r:id="rId57"/>
    <p:sldId id="502" r:id="rId58"/>
    <p:sldId id="281" r:id="rId59"/>
    <p:sldId id="290" r:id="rId60"/>
    <p:sldId id="262" r:id="rId61"/>
    <p:sldId id="261" r:id="rId62"/>
    <p:sldId id="401" r:id="rId63"/>
    <p:sldId id="512" r:id="rId64"/>
    <p:sldId id="292" r:id="rId65"/>
    <p:sldId id="323" r:id="rId66"/>
    <p:sldId id="432" r:id="rId67"/>
    <p:sldId id="498" r:id="rId68"/>
    <p:sldId id="258" r:id="rId69"/>
    <p:sldId id="322" r:id="rId70"/>
    <p:sldId id="433" r:id="rId71"/>
    <p:sldId id="503" r:id="rId72"/>
    <p:sldId id="295" r:id="rId73"/>
    <p:sldId id="276" r:id="rId74"/>
    <p:sldId id="381" r:id="rId75"/>
    <p:sldId id="300" r:id="rId76"/>
    <p:sldId id="277" r:id="rId77"/>
    <p:sldId id="301" r:id="rId78"/>
    <p:sldId id="279" r:id="rId79"/>
    <p:sldId id="510" r:id="rId80"/>
    <p:sldId id="275" r:id="rId81"/>
    <p:sldId id="504" r:id="rId82"/>
    <p:sldId id="505" r:id="rId83"/>
    <p:sldId id="507" r:id="rId84"/>
    <p:sldId id="506" r:id="rId85"/>
    <p:sldId id="280" r:id="rId86"/>
    <p:sldId id="365" r:id="rId87"/>
  </p:sldIdLst>
  <p:sldSz cx="12192000" cy="6858000"/>
  <p:notesSz cx="7315200" cy="96012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0033CC"/>
    <a:srgbClr val="FF0000"/>
    <a:srgbClr val="9900CC"/>
    <a:srgbClr val="DFFFFF"/>
    <a:srgbClr val="FFFFFF"/>
    <a:srgbClr val="FFFF00"/>
    <a:srgbClr val="FFFFCC"/>
    <a:srgbClr val="00FF00"/>
    <a:srgbClr val="E8E8E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55B0F42-30FE-46D2-82DE-6B8DAC2EB41F}" v="1017" dt="2023-09-30T01:53:35.74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4431" autoAdjust="0"/>
  </p:normalViewPr>
  <p:slideViewPr>
    <p:cSldViewPr snapToGrid="0">
      <p:cViewPr varScale="1">
        <p:scale>
          <a:sx n="96" d="100"/>
          <a:sy n="96" d="100"/>
        </p:scale>
        <p:origin x="1068" y="90"/>
      </p:cViewPr>
      <p:guideLst/>
    </p:cSldViewPr>
  </p:slideViewPr>
  <p:notesTextViewPr>
    <p:cViewPr>
      <p:scale>
        <a:sx n="3" d="2"/>
        <a:sy n="3" d="2"/>
      </p:scale>
      <p:origin x="0" y="0"/>
    </p:cViewPr>
  </p:notesTextViewPr>
  <p:notesViewPr>
    <p:cSldViewPr snapToGrid="0">
      <p:cViewPr varScale="1">
        <p:scale>
          <a:sx n="75" d="100"/>
          <a:sy n="75" d="100"/>
        </p:scale>
        <p:origin x="4044" y="6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63" Type="http://schemas.openxmlformats.org/officeDocument/2006/relationships/slide" Target="slides/slide58.xml"/><Relationship Id="rId68" Type="http://schemas.openxmlformats.org/officeDocument/2006/relationships/slide" Target="slides/slide63.xml"/><Relationship Id="rId76" Type="http://schemas.openxmlformats.org/officeDocument/2006/relationships/slide" Target="slides/slide71.xml"/><Relationship Id="rId84" Type="http://schemas.openxmlformats.org/officeDocument/2006/relationships/slide" Target="slides/slide79.xml"/><Relationship Id="rId89" Type="http://schemas.openxmlformats.org/officeDocument/2006/relationships/handoutMaster" Target="handoutMasters/handoutMaster1.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slide" Target="slides/slide61.xml"/><Relationship Id="rId74" Type="http://schemas.openxmlformats.org/officeDocument/2006/relationships/slide" Target="slides/slide69.xml"/><Relationship Id="rId79" Type="http://schemas.openxmlformats.org/officeDocument/2006/relationships/slide" Target="slides/slide74.xml"/><Relationship Id="rId87" Type="http://schemas.openxmlformats.org/officeDocument/2006/relationships/slide" Target="slides/slide82.xml"/><Relationship Id="rId5" Type="http://schemas.openxmlformats.org/officeDocument/2006/relationships/slideMaster" Target="slideMasters/slideMaster2.xml"/><Relationship Id="rId61" Type="http://schemas.openxmlformats.org/officeDocument/2006/relationships/slide" Target="slides/slide56.xml"/><Relationship Id="rId82" Type="http://schemas.openxmlformats.org/officeDocument/2006/relationships/slide" Target="slides/slide77.xml"/><Relationship Id="rId90" Type="http://schemas.openxmlformats.org/officeDocument/2006/relationships/presProps" Target="presProps.xml"/><Relationship Id="rId95" Type="http://schemas.microsoft.com/office/2015/10/relationships/revisionInfo" Target="revisionInfo.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slide" Target="slides/slide72.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openxmlformats.org/officeDocument/2006/relationships/slide" Target="slides/slide75.xml"/><Relationship Id="rId85" Type="http://schemas.openxmlformats.org/officeDocument/2006/relationships/slide" Target="slides/slide80.xml"/><Relationship Id="rId93"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83" Type="http://schemas.openxmlformats.org/officeDocument/2006/relationships/slide" Target="slides/slide78.xml"/><Relationship Id="rId88" Type="http://schemas.openxmlformats.org/officeDocument/2006/relationships/notesMaster" Target="notesMasters/notesMaster1.xml"/><Relationship Id="rId91"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slide" Target="slides/slide73.xml"/><Relationship Id="rId81" Type="http://schemas.openxmlformats.org/officeDocument/2006/relationships/slide" Target="slides/slide76.xml"/><Relationship Id="rId86" Type="http://schemas.openxmlformats.org/officeDocument/2006/relationships/slide" Target="slides/slide81.xml"/><Relationship Id="rId94"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eter Benson" userId="fbf74725-e4b4-4408-9394-ba61ad7594af" providerId="ADAL" clId="{6734D5B2-A3B6-492E-866C-7D805CA01588}"/>
    <pc:docChg chg="modSld">
      <pc:chgData name="Peter Benson" userId="fbf74725-e4b4-4408-9394-ba61ad7594af" providerId="ADAL" clId="{6734D5B2-A3B6-492E-866C-7D805CA01588}" dt="2023-09-29T01:03:24.663" v="1" actId="20577"/>
      <pc:docMkLst>
        <pc:docMk/>
      </pc:docMkLst>
      <pc:sldChg chg="modSp mod">
        <pc:chgData name="Peter Benson" userId="fbf74725-e4b4-4408-9394-ba61ad7594af" providerId="ADAL" clId="{6734D5B2-A3B6-492E-866C-7D805CA01588}" dt="2023-09-29T01:03:24.663" v="1" actId="20577"/>
        <pc:sldMkLst>
          <pc:docMk/>
          <pc:sldMk cId="2821772624" sldId="297"/>
        </pc:sldMkLst>
        <pc:spChg chg="mod">
          <ac:chgData name="Peter Benson" userId="fbf74725-e4b4-4408-9394-ba61ad7594af" providerId="ADAL" clId="{6734D5B2-A3B6-492E-866C-7D805CA01588}" dt="2023-09-29T01:03:24.663" v="1" actId="20577"/>
          <ac:spMkLst>
            <pc:docMk/>
            <pc:sldMk cId="2821772624" sldId="297"/>
            <ac:spMk id="3" creationId="{DD1D0992-362A-4F13-895B-9F88A828450F}"/>
          </ac:spMkLst>
        </pc:spChg>
      </pc:sldChg>
    </pc:docChg>
  </pc:docChgLst>
  <pc:docChgLst>
    <pc:chgData name="Bruce Hilliard" userId="87dcbfc3-6b16-47b1-8089-70099d9f4fe3" providerId="ADAL" clId="{655B0F42-30FE-46D2-82DE-6B8DAC2EB41F}"/>
    <pc:docChg chg="undo custSel modSld">
      <pc:chgData name="Bruce Hilliard" userId="87dcbfc3-6b16-47b1-8089-70099d9f4fe3" providerId="ADAL" clId="{655B0F42-30FE-46D2-82DE-6B8DAC2EB41F}" dt="2023-09-30T01:53:35.742" v="2196"/>
      <pc:docMkLst>
        <pc:docMk/>
      </pc:docMkLst>
      <pc:sldChg chg="addSp delSp modSp mod">
        <pc:chgData name="Bruce Hilliard" userId="87dcbfc3-6b16-47b1-8089-70099d9f4fe3" providerId="ADAL" clId="{655B0F42-30FE-46D2-82DE-6B8DAC2EB41F}" dt="2023-09-30T01:53:35.742" v="2196"/>
        <pc:sldMkLst>
          <pc:docMk/>
          <pc:sldMk cId="2116332440" sldId="256"/>
        </pc:sldMkLst>
        <pc:cxnChg chg="add del mod modVis">
          <ac:chgData name="Bruce Hilliard" userId="87dcbfc3-6b16-47b1-8089-70099d9f4fe3" providerId="ADAL" clId="{655B0F42-30FE-46D2-82DE-6B8DAC2EB41F}" dt="2023-09-30T01:53:35.742" v="2196"/>
          <ac:cxnSpMkLst>
            <pc:docMk/>
            <pc:sldMk cId="2116332440" sldId="256"/>
            <ac:cxnSpMk id="3" creationId="{BE89566A-5E74-9A5E-D563-9E043FDED5D9}"/>
          </ac:cxnSpMkLst>
        </pc:cxnChg>
      </pc:sldChg>
      <pc:sldChg chg="addSp delSp modSp mod">
        <pc:chgData name="Bruce Hilliard" userId="87dcbfc3-6b16-47b1-8089-70099d9f4fe3" providerId="ADAL" clId="{655B0F42-30FE-46D2-82DE-6B8DAC2EB41F}" dt="2023-09-30T01:53:35.742" v="2196"/>
        <pc:sldMkLst>
          <pc:docMk/>
          <pc:sldMk cId="3734328676" sldId="258"/>
        </pc:sldMkLst>
        <pc:cxnChg chg="add del mod modVis">
          <ac:chgData name="Bruce Hilliard" userId="87dcbfc3-6b16-47b1-8089-70099d9f4fe3" providerId="ADAL" clId="{655B0F42-30FE-46D2-82DE-6B8DAC2EB41F}" dt="2023-09-30T01:53:35.742" v="2196"/>
          <ac:cxnSpMkLst>
            <pc:docMk/>
            <pc:sldMk cId="3734328676" sldId="258"/>
            <ac:cxnSpMk id="2" creationId="{089543AE-8638-FCED-E5B4-462317B70759}"/>
          </ac:cxnSpMkLst>
        </pc:cxnChg>
      </pc:sldChg>
      <pc:sldChg chg="addSp delSp modSp mod">
        <pc:chgData name="Bruce Hilliard" userId="87dcbfc3-6b16-47b1-8089-70099d9f4fe3" providerId="ADAL" clId="{655B0F42-30FE-46D2-82DE-6B8DAC2EB41F}" dt="2023-09-30T01:53:35.742" v="2196"/>
        <pc:sldMkLst>
          <pc:docMk/>
          <pc:sldMk cId="2145770" sldId="261"/>
        </pc:sldMkLst>
        <pc:cxnChg chg="add del mod modVis">
          <ac:chgData name="Bruce Hilliard" userId="87dcbfc3-6b16-47b1-8089-70099d9f4fe3" providerId="ADAL" clId="{655B0F42-30FE-46D2-82DE-6B8DAC2EB41F}" dt="2023-09-30T01:53:35.742" v="2196"/>
          <ac:cxnSpMkLst>
            <pc:docMk/>
            <pc:sldMk cId="2145770" sldId="261"/>
            <ac:cxnSpMk id="2" creationId="{180F99DD-00B2-BF26-113B-7766345BB28D}"/>
          </ac:cxnSpMkLst>
        </pc:cxnChg>
      </pc:sldChg>
      <pc:sldChg chg="addSp delSp modSp mod">
        <pc:chgData name="Bruce Hilliard" userId="87dcbfc3-6b16-47b1-8089-70099d9f4fe3" providerId="ADAL" clId="{655B0F42-30FE-46D2-82DE-6B8DAC2EB41F}" dt="2023-09-30T01:53:35.742" v="2196"/>
        <pc:sldMkLst>
          <pc:docMk/>
          <pc:sldMk cId="2992261099" sldId="262"/>
        </pc:sldMkLst>
        <pc:cxnChg chg="add del mod modVis">
          <ac:chgData name="Bruce Hilliard" userId="87dcbfc3-6b16-47b1-8089-70099d9f4fe3" providerId="ADAL" clId="{655B0F42-30FE-46D2-82DE-6B8DAC2EB41F}" dt="2023-09-30T01:53:35.742" v="2196"/>
          <ac:cxnSpMkLst>
            <pc:docMk/>
            <pc:sldMk cId="2992261099" sldId="262"/>
            <ac:cxnSpMk id="2" creationId="{676E1BA1-38BA-4E4C-7F2B-1BA1DE00E8D4}"/>
          </ac:cxnSpMkLst>
        </pc:cxnChg>
      </pc:sldChg>
      <pc:sldChg chg="addSp delSp modSp mod addAnim delAnim modAnim">
        <pc:chgData name="Bruce Hilliard" userId="87dcbfc3-6b16-47b1-8089-70099d9f4fe3" providerId="ADAL" clId="{655B0F42-30FE-46D2-82DE-6B8DAC2EB41F}" dt="2023-09-30T01:53:35.742" v="2196"/>
        <pc:sldMkLst>
          <pc:docMk/>
          <pc:sldMk cId="1917889688" sldId="264"/>
        </pc:sldMkLst>
        <pc:spChg chg="add del mod">
          <ac:chgData name="Bruce Hilliard" userId="87dcbfc3-6b16-47b1-8089-70099d9f4fe3" providerId="ADAL" clId="{655B0F42-30FE-46D2-82DE-6B8DAC2EB41F}" dt="2023-09-30T01:53:35.742" v="2196"/>
          <ac:spMkLst>
            <pc:docMk/>
            <pc:sldMk cId="1917889688" sldId="264"/>
            <ac:spMk id="4" creationId="{1A8CBFB0-4B5C-B5E4-E6B1-D9FE464992AD}"/>
          </ac:spMkLst>
        </pc:spChg>
        <pc:cxnChg chg="add del mod modVis">
          <ac:chgData name="Bruce Hilliard" userId="87dcbfc3-6b16-47b1-8089-70099d9f4fe3" providerId="ADAL" clId="{655B0F42-30FE-46D2-82DE-6B8DAC2EB41F}" dt="2023-09-30T01:53:35.742" v="2196"/>
          <ac:cxnSpMkLst>
            <pc:docMk/>
            <pc:sldMk cId="1917889688" sldId="264"/>
            <ac:cxnSpMk id="6" creationId="{0693373F-9A7C-FB93-8FAE-9D7A16E7C83B}"/>
          </ac:cxnSpMkLst>
        </pc:cxnChg>
      </pc:sldChg>
      <pc:sldChg chg="addSp delSp modSp mod addAnim delAnim modAnim">
        <pc:chgData name="Bruce Hilliard" userId="87dcbfc3-6b16-47b1-8089-70099d9f4fe3" providerId="ADAL" clId="{655B0F42-30FE-46D2-82DE-6B8DAC2EB41F}" dt="2023-09-30T01:53:35.742" v="2196"/>
        <pc:sldMkLst>
          <pc:docMk/>
          <pc:sldMk cId="1769407587" sldId="274"/>
        </pc:sldMkLst>
        <pc:spChg chg="add del mod">
          <ac:chgData name="Bruce Hilliard" userId="87dcbfc3-6b16-47b1-8089-70099d9f4fe3" providerId="ADAL" clId="{655B0F42-30FE-46D2-82DE-6B8DAC2EB41F}" dt="2023-09-30T01:53:35.742" v="2196"/>
          <ac:spMkLst>
            <pc:docMk/>
            <pc:sldMk cId="1769407587" sldId="274"/>
            <ac:spMk id="4" creationId="{766F2241-54B0-B66D-755C-28062E09CC33}"/>
          </ac:spMkLst>
        </pc:spChg>
        <pc:cxnChg chg="add del mod modVis">
          <ac:chgData name="Bruce Hilliard" userId="87dcbfc3-6b16-47b1-8089-70099d9f4fe3" providerId="ADAL" clId="{655B0F42-30FE-46D2-82DE-6B8DAC2EB41F}" dt="2023-09-30T01:53:35.742" v="2196"/>
          <ac:cxnSpMkLst>
            <pc:docMk/>
            <pc:sldMk cId="1769407587" sldId="274"/>
            <ac:cxnSpMk id="6" creationId="{CB9BD4BB-3375-5B8B-43DA-DCF90D30CCC1}"/>
          </ac:cxnSpMkLst>
        </pc:cxnChg>
      </pc:sldChg>
      <pc:sldChg chg="addSp delSp modSp mod addAnim delAnim modAnim">
        <pc:chgData name="Bruce Hilliard" userId="87dcbfc3-6b16-47b1-8089-70099d9f4fe3" providerId="ADAL" clId="{655B0F42-30FE-46D2-82DE-6B8DAC2EB41F}" dt="2023-09-30T01:53:35.742" v="2196"/>
        <pc:sldMkLst>
          <pc:docMk/>
          <pc:sldMk cId="3348422106" sldId="275"/>
        </pc:sldMkLst>
        <pc:spChg chg="add del mod">
          <ac:chgData name="Bruce Hilliard" userId="87dcbfc3-6b16-47b1-8089-70099d9f4fe3" providerId="ADAL" clId="{655B0F42-30FE-46D2-82DE-6B8DAC2EB41F}" dt="2023-09-30T01:53:35.742" v="2196"/>
          <ac:spMkLst>
            <pc:docMk/>
            <pc:sldMk cId="3348422106" sldId="275"/>
            <ac:spMk id="4" creationId="{B5F41352-9B8B-78A2-2A76-C28611B0836D}"/>
          </ac:spMkLst>
        </pc:spChg>
        <pc:cxnChg chg="add del mod modVis">
          <ac:chgData name="Bruce Hilliard" userId="87dcbfc3-6b16-47b1-8089-70099d9f4fe3" providerId="ADAL" clId="{655B0F42-30FE-46D2-82DE-6B8DAC2EB41F}" dt="2023-09-30T01:53:35.742" v="2196"/>
          <ac:cxnSpMkLst>
            <pc:docMk/>
            <pc:sldMk cId="3348422106" sldId="275"/>
            <ac:cxnSpMk id="5" creationId="{EA27CFE8-1D55-C2AB-05C3-6A1AB11A12D9}"/>
          </ac:cxnSpMkLst>
        </pc:cxnChg>
      </pc:sldChg>
      <pc:sldChg chg="addSp delSp modSp mod addAnim delAnim modAnim">
        <pc:chgData name="Bruce Hilliard" userId="87dcbfc3-6b16-47b1-8089-70099d9f4fe3" providerId="ADAL" clId="{655B0F42-30FE-46D2-82DE-6B8DAC2EB41F}" dt="2023-09-30T01:53:35.742" v="2196"/>
        <pc:sldMkLst>
          <pc:docMk/>
          <pc:sldMk cId="1995738698" sldId="276"/>
        </pc:sldMkLst>
        <pc:spChg chg="add del mod">
          <ac:chgData name="Bruce Hilliard" userId="87dcbfc3-6b16-47b1-8089-70099d9f4fe3" providerId="ADAL" clId="{655B0F42-30FE-46D2-82DE-6B8DAC2EB41F}" dt="2023-09-30T01:53:35.742" v="2196"/>
          <ac:spMkLst>
            <pc:docMk/>
            <pc:sldMk cId="1995738698" sldId="276"/>
            <ac:spMk id="4" creationId="{8209CD8F-22CC-66EB-05EB-C1E0B124327D}"/>
          </ac:spMkLst>
        </pc:spChg>
        <pc:cxnChg chg="add del mod modVis">
          <ac:chgData name="Bruce Hilliard" userId="87dcbfc3-6b16-47b1-8089-70099d9f4fe3" providerId="ADAL" clId="{655B0F42-30FE-46D2-82DE-6B8DAC2EB41F}" dt="2023-09-30T01:53:35.742" v="2196"/>
          <ac:cxnSpMkLst>
            <pc:docMk/>
            <pc:sldMk cId="1995738698" sldId="276"/>
            <ac:cxnSpMk id="5" creationId="{DE5E52A5-2D8B-CE3F-B927-8A7D9515C70B}"/>
          </ac:cxnSpMkLst>
        </pc:cxnChg>
      </pc:sldChg>
      <pc:sldChg chg="addSp delSp modSp mod addAnim delAnim modAnim">
        <pc:chgData name="Bruce Hilliard" userId="87dcbfc3-6b16-47b1-8089-70099d9f4fe3" providerId="ADAL" clId="{655B0F42-30FE-46D2-82DE-6B8DAC2EB41F}" dt="2023-09-30T01:53:35.742" v="2196"/>
        <pc:sldMkLst>
          <pc:docMk/>
          <pc:sldMk cId="1257271947" sldId="277"/>
        </pc:sldMkLst>
        <pc:spChg chg="add del mod">
          <ac:chgData name="Bruce Hilliard" userId="87dcbfc3-6b16-47b1-8089-70099d9f4fe3" providerId="ADAL" clId="{655B0F42-30FE-46D2-82DE-6B8DAC2EB41F}" dt="2023-09-30T01:53:35.742" v="2196"/>
          <ac:spMkLst>
            <pc:docMk/>
            <pc:sldMk cId="1257271947" sldId="277"/>
            <ac:spMk id="6" creationId="{837DACC0-191E-F58D-6FBD-7876ED34A567}"/>
          </ac:spMkLst>
        </pc:spChg>
        <pc:cxnChg chg="add del mod modVis">
          <ac:chgData name="Bruce Hilliard" userId="87dcbfc3-6b16-47b1-8089-70099d9f4fe3" providerId="ADAL" clId="{655B0F42-30FE-46D2-82DE-6B8DAC2EB41F}" dt="2023-09-30T01:53:35.742" v="2196"/>
          <ac:cxnSpMkLst>
            <pc:docMk/>
            <pc:sldMk cId="1257271947" sldId="277"/>
            <ac:cxnSpMk id="9" creationId="{084E2D6E-0CF0-369C-E5E4-D6244EE7B969}"/>
          </ac:cxnSpMkLst>
        </pc:cxnChg>
      </pc:sldChg>
      <pc:sldChg chg="addSp delSp modSp mod addAnim delAnim modAnim">
        <pc:chgData name="Bruce Hilliard" userId="87dcbfc3-6b16-47b1-8089-70099d9f4fe3" providerId="ADAL" clId="{655B0F42-30FE-46D2-82DE-6B8DAC2EB41F}" dt="2023-09-30T01:53:35.742" v="2196"/>
        <pc:sldMkLst>
          <pc:docMk/>
          <pc:sldMk cId="1453056145" sldId="279"/>
        </pc:sldMkLst>
        <pc:spChg chg="add del mod">
          <ac:chgData name="Bruce Hilliard" userId="87dcbfc3-6b16-47b1-8089-70099d9f4fe3" providerId="ADAL" clId="{655B0F42-30FE-46D2-82DE-6B8DAC2EB41F}" dt="2023-09-30T01:53:35.742" v="2196"/>
          <ac:spMkLst>
            <pc:docMk/>
            <pc:sldMk cId="1453056145" sldId="279"/>
            <ac:spMk id="4" creationId="{B743A6C6-F835-5F7B-2AD2-8DF44F210CCC}"/>
          </ac:spMkLst>
        </pc:spChg>
        <pc:cxnChg chg="add del mod modVis">
          <ac:chgData name="Bruce Hilliard" userId="87dcbfc3-6b16-47b1-8089-70099d9f4fe3" providerId="ADAL" clId="{655B0F42-30FE-46D2-82DE-6B8DAC2EB41F}" dt="2023-09-30T01:53:35.742" v="2196"/>
          <ac:cxnSpMkLst>
            <pc:docMk/>
            <pc:sldMk cId="1453056145" sldId="279"/>
            <ac:cxnSpMk id="5" creationId="{63FAAC1B-B997-E3E3-3FE1-6A0413F1AF2E}"/>
          </ac:cxnSpMkLst>
        </pc:cxnChg>
      </pc:sldChg>
      <pc:sldChg chg="addSp delSp modSp mod addAnim delAnim modAnim">
        <pc:chgData name="Bruce Hilliard" userId="87dcbfc3-6b16-47b1-8089-70099d9f4fe3" providerId="ADAL" clId="{655B0F42-30FE-46D2-82DE-6B8DAC2EB41F}" dt="2023-09-30T01:53:35.742" v="2196"/>
        <pc:sldMkLst>
          <pc:docMk/>
          <pc:sldMk cId="2444714371" sldId="280"/>
        </pc:sldMkLst>
        <pc:spChg chg="add del mod">
          <ac:chgData name="Bruce Hilliard" userId="87dcbfc3-6b16-47b1-8089-70099d9f4fe3" providerId="ADAL" clId="{655B0F42-30FE-46D2-82DE-6B8DAC2EB41F}" dt="2023-09-30T01:53:35.742" v="2196"/>
          <ac:spMkLst>
            <pc:docMk/>
            <pc:sldMk cId="2444714371" sldId="280"/>
            <ac:spMk id="4" creationId="{92509EA8-E25F-8431-E4E8-E0A3356D9782}"/>
          </ac:spMkLst>
        </pc:spChg>
        <pc:cxnChg chg="add del mod modVis">
          <ac:chgData name="Bruce Hilliard" userId="87dcbfc3-6b16-47b1-8089-70099d9f4fe3" providerId="ADAL" clId="{655B0F42-30FE-46D2-82DE-6B8DAC2EB41F}" dt="2023-09-30T01:53:35.742" v="2196"/>
          <ac:cxnSpMkLst>
            <pc:docMk/>
            <pc:sldMk cId="2444714371" sldId="280"/>
            <ac:cxnSpMk id="5" creationId="{8C81A441-945D-84B4-C355-34B82A3D35C7}"/>
          </ac:cxnSpMkLst>
        </pc:cxnChg>
      </pc:sldChg>
      <pc:sldChg chg="addSp delSp modSp mod">
        <pc:chgData name="Bruce Hilliard" userId="87dcbfc3-6b16-47b1-8089-70099d9f4fe3" providerId="ADAL" clId="{655B0F42-30FE-46D2-82DE-6B8DAC2EB41F}" dt="2023-09-30T01:53:35.742" v="2196"/>
        <pc:sldMkLst>
          <pc:docMk/>
          <pc:sldMk cId="794674023" sldId="281"/>
        </pc:sldMkLst>
        <pc:cxnChg chg="add del mod modVis">
          <ac:chgData name="Bruce Hilliard" userId="87dcbfc3-6b16-47b1-8089-70099d9f4fe3" providerId="ADAL" clId="{655B0F42-30FE-46D2-82DE-6B8DAC2EB41F}" dt="2023-09-30T01:53:35.742" v="2196"/>
          <ac:cxnSpMkLst>
            <pc:docMk/>
            <pc:sldMk cId="794674023" sldId="281"/>
            <ac:cxnSpMk id="3" creationId="{314901C6-FFF6-5B5A-E280-B584F8F05DB2}"/>
          </ac:cxnSpMkLst>
        </pc:cxnChg>
      </pc:sldChg>
      <pc:sldChg chg="addSp delSp modSp mod">
        <pc:chgData name="Bruce Hilliard" userId="87dcbfc3-6b16-47b1-8089-70099d9f4fe3" providerId="ADAL" clId="{655B0F42-30FE-46D2-82DE-6B8DAC2EB41F}" dt="2023-09-30T01:53:35.742" v="2196"/>
        <pc:sldMkLst>
          <pc:docMk/>
          <pc:sldMk cId="4126659399" sldId="285"/>
        </pc:sldMkLst>
        <pc:cxnChg chg="add del mod modVis">
          <ac:chgData name="Bruce Hilliard" userId="87dcbfc3-6b16-47b1-8089-70099d9f4fe3" providerId="ADAL" clId="{655B0F42-30FE-46D2-82DE-6B8DAC2EB41F}" dt="2023-09-30T01:53:35.742" v="2196"/>
          <ac:cxnSpMkLst>
            <pc:docMk/>
            <pc:sldMk cId="4126659399" sldId="285"/>
            <ac:cxnSpMk id="3" creationId="{3FBC6499-7ED5-00A1-5336-8425ED276413}"/>
          </ac:cxnSpMkLst>
        </pc:cxnChg>
      </pc:sldChg>
      <pc:sldChg chg="addSp delSp modSp mod">
        <pc:chgData name="Bruce Hilliard" userId="87dcbfc3-6b16-47b1-8089-70099d9f4fe3" providerId="ADAL" clId="{655B0F42-30FE-46D2-82DE-6B8DAC2EB41F}" dt="2023-09-30T01:53:35.742" v="2196"/>
        <pc:sldMkLst>
          <pc:docMk/>
          <pc:sldMk cId="795711342" sldId="290"/>
        </pc:sldMkLst>
        <pc:cxnChg chg="add del mod modVis">
          <ac:chgData name="Bruce Hilliard" userId="87dcbfc3-6b16-47b1-8089-70099d9f4fe3" providerId="ADAL" clId="{655B0F42-30FE-46D2-82DE-6B8DAC2EB41F}" dt="2023-09-30T01:53:35.742" v="2196"/>
          <ac:cxnSpMkLst>
            <pc:docMk/>
            <pc:sldMk cId="795711342" sldId="290"/>
            <ac:cxnSpMk id="48" creationId="{E6F62D9A-DBDF-D438-2BDD-A2F4FDFAE38A}"/>
          </ac:cxnSpMkLst>
        </pc:cxnChg>
      </pc:sldChg>
      <pc:sldChg chg="addSp delSp modSp mod">
        <pc:chgData name="Bruce Hilliard" userId="87dcbfc3-6b16-47b1-8089-70099d9f4fe3" providerId="ADAL" clId="{655B0F42-30FE-46D2-82DE-6B8DAC2EB41F}" dt="2023-09-30T01:53:35.742" v="2196"/>
        <pc:sldMkLst>
          <pc:docMk/>
          <pc:sldMk cId="4184910500" sldId="292"/>
        </pc:sldMkLst>
        <pc:cxnChg chg="add del mod modVis">
          <ac:chgData name="Bruce Hilliard" userId="87dcbfc3-6b16-47b1-8089-70099d9f4fe3" providerId="ADAL" clId="{655B0F42-30FE-46D2-82DE-6B8DAC2EB41F}" dt="2023-09-30T01:53:35.742" v="2196"/>
          <ac:cxnSpMkLst>
            <pc:docMk/>
            <pc:sldMk cId="4184910500" sldId="292"/>
            <ac:cxnSpMk id="2" creationId="{1BEBF3FC-1724-7CD4-C383-9DEBE806E647}"/>
          </ac:cxnSpMkLst>
        </pc:cxnChg>
      </pc:sldChg>
      <pc:sldChg chg="addSp delSp modSp mod">
        <pc:chgData name="Bruce Hilliard" userId="87dcbfc3-6b16-47b1-8089-70099d9f4fe3" providerId="ADAL" clId="{655B0F42-30FE-46D2-82DE-6B8DAC2EB41F}" dt="2023-09-30T01:53:35.742" v="2196"/>
        <pc:sldMkLst>
          <pc:docMk/>
          <pc:sldMk cId="573600632" sldId="295"/>
        </pc:sldMkLst>
        <pc:cxnChg chg="add del mod modVis">
          <ac:chgData name="Bruce Hilliard" userId="87dcbfc3-6b16-47b1-8089-70099d9f4fe3" providerId="ADAL" clId="{655B0F42-30FE-46D2-82DE-6B8DAC2EB41F}" dt="2023-09-30T01:53:35.742" v="2196"/>
          <ac:cxnSpMkLst>
            <pc:docMk/>
            <pc:sldMk cId="573600632" sldId="295"/>
            <ac:cxnSpMk id="8" creationId="{6F330668-7488-763A-6BCD-7D645F19C9DA}"/>
          </ac:cxnSpMkLst>
        </pc:cxnChg>
      </pc:sldChg>
      <pc:sldChg chg="addSp delSp modSp mod">
        <pc:chgData name="Bruce Hilliard" userId="87dcbfc3-6b16-47b1-8089-70099d9f4fe3" providerId="ADAL" clId="{655B0F42-30FE-46D2-82DE-6B8DAC2EB41F}" dt="2023-09-30T01:53:35.742" v="2196"/>
        <pc:sldMkLst>
          <pc:docMk/>
          <pc:sldMk cId="2804065568" sldId="296"/>
        </pc:sldMkLst>
        <pc:cxnChg chg="add del mod modVis">
          <ac:chgData name="Bruce Hilliard" userId="87dcbfc3-6b16-47b1-8089-70099d9f4fe3" providerId="ADAL" clId="{655B0F42-30FE-46D2-82DE-6B8DAC2EB41F}" dt="2023-09-30T01:53:35.742" v="2196"/>
          <ac:cxnSpMkLst>
            <pc:docMk/>
            <pc:sldMk cId="2804065568" sldId="296"/>
            <ac:cxnSpMk id="8" creationId="{F63D8F88-40EA-63E7-C4F9-41B4BC2D1AD6}"/>
          </ac:cxnSpMkLst>
        </pc:cxnChg>
      </pc:sldChg>
      <pc:sldChg chg="addSp delSp modSp mod">
        <pc:chgData name="Bruce Hilliard" userId="87dcbfc3-6b16-47b1-8089-70099d9f4fe3" providerId="ADAL" clId="{655B0F42-30FE-46D2-82DE-6B8DAC2EB41F}" dt="2023-09-30T01:53:35.742" v="2196"/>
        <pc:sldMkLst>
          <pc:docMk/>
          <pc:sldMk cId="2821772624" sldId="297"/>
        </pc:sldMkLst>
        <pc:cxnChg chg="add del mod modVis">
          <ac:chgData name="Bruce Hilliard" userId="87dcbfc3-6b16-47b1-8089-70099d9f4fe3" providerId="ADAL" clId="{655B0F42-30FE-46D2-82DE-6B8DAC2EB41F}" dt="2023-09-30T01:53:35.742" v="2196"/>
          <ac:cxnSpMkLst>
            <pc:docMk/>
            <pc:sldMk cId="2821772624" sldId="297"/>
            <ac:cxnSpMk id="4" creationId="{AE84292B-963A-4667-56FF-1601CACC33FD}"/>
          </ac:cxnSpMkLst>
        </pc:cxnChg>
      </pc:sldChg>
      <pc:sldChg chg="addSp delSp modSp mod">
        <pc:chgData name="Bruce Hilliard" userId="87dcbfc3-6b16-47b1-8089-70099d9f4fe3" providerId="ADAL" clId="{655B0F42-30FE-46D2-82DE-6B8DAC2EB41F}" dt="2023-09-30T01:53:35.742" v="2196"/>
        <pc:sldMkLst>
          <pc:docMk/>
          <pc:sldMk cId="1067936430" sldId="300"/>
        </pc:sldMkLst>
        <pc:cxnChg chg="add del mod modVis">
          <ac:chgData name="Bruce Hilliard" userId="87dcbfc3-6b16-47b1-8089-70099d9f4fe3" providerId="ADAL" clId="{655B0F42-30FE-46D2-82DE-6B8DAC2EB41F}" dt="2023-09-30T01:53:35.742" v="2196"/>
          <ac:cxnSpMkLst>
            <pc:docMk/>
            <pc:sldMk cId="1067936430" sldId="300"/>
            <ac:cxnSpMk id="8" creationId="{AF910744-7314-69F1-D639-398466A7E52B}"/>
          </ac:cxnSpMkLst>
        </pc:cxnChg>
      </pc:sldChg>
      <pc:sldChg chg="addSp delSp modSp mod">
        <pc:chgData name="Bruce Hilliard" userId="87dcbfc3-6b16-47b1-8089-70099d9f4fe3" providerId="ADAL" clId="{655B0F42-30FE-46D2-82DE-6B8DAC2EB41F}" dt="2023-09-30T01:53:35.742" v="2196"/>
        <pc:sldMkLst>
          <pc:docMk/>
          <pc:sldMk cId="2969299020" sldId="301"/>
        </pc:sldMkLst>
        <pc:cxnChg chg="add del mod modVis">
          <ac:chgData name="Bruce Hilliard" userId="87dcbfc3-6b16-47b1-8089-70099d9f4fe3" providerId="ADAL" clId="{655B0F42-30FE-46D2-82DE-6B8DAC2EB41F}" dt="2023-09-30T01:53:35.742" v="2196"/>
          <ac:cxnSpMkLst>
            <pc:docMk/>
            <pc:sldMk cId="2969299020" sldId="301"/>
            <ac:cxnSpMk id="8" creationId="{B48F103B-4942-B984-DDDF-6FC1C5FF14A6}"/>
          </ac:cxnSpMkLst>
        </pc:cxnChg>
      </pc:sldChg>
      <pc:sldChg chg="addSp delSp modSp mod">
        <pc:chgData name="Bruce Hilliard" userId="87dcbfc3-6b16-47b1-8089-70099d9f4fe3" providerId="ADAL" clId="{655B0F42-30FE-46D2-82DE-6B8DAC2EB41F}" dt="2023-09-30T01:53:35.742" v="2196"/>
        <pc:sldMkLst>
          <pc:docMk/>
          <pc:sldMk cId="94314553" sldId="322"/>
        </pc:sldMkLst>
        <pc:cxnChg chg="add del mod modVis">
          <ac:chgData name="Bruce Hilliard" userId="87dcbfc3-6b16-47b1-8089-70099d9f4fe3" providerId="ADAL" clId="{655B0F42-30FE-46D2-82DE-6B8DAC2EB41F}" dt="2023-09-30T01:53:35.742" v="2196"/>
          <ac:cxnSpMkLst>
            <pc:docMk/>
            <pc:sldMk cId="94314553" sldId="322"/>
            <ac:cxnSpMk id="4" creationId="{9CE9C06C-AB3A-C08E-B90A-B088C05A60A0}"/>
          </ac:cxnSpMkLst>
        </pc:cxnChg>
      </pc:sldChg>
      <pc:sldChg chg="addSp delSp modSp mod">
        <pc:chgData name="Bruce Hilliard" userId="87dcbfc3-6b16-47b1-8089-70099d9f4fe3" providerId="ADAL" clId="{655B0F42-30FE-46D2-82DE-6B8DAC2EB41F}" dt="2023-09-30T01:53:35.742" v="2196"/>
        <pc:sldMkLst>
          <pc:docMk/>
          <pc:sldMk cId="628914234" sldId="323"/>
        </pc:sldMkLst>
        <pc:cxnChg chg="add del mod modVis">
          <ac:chgData name="Bruce Hilliard" userId="87dcbfc3-6b16-47b1-8089-70099d9f4fe3" providerId="ADAL" clId="{655B0F42-30FE-46D2-82DE-6B8DAC2EB41F}" dt="2023-09-30T01:53:35.742" v="2196"/>
          <ac:cxnSpMkLst>
            <pc:docMk/>
            <pc:sldMk cId="628914234" sldId="323"/>
            <ac:cxnSpMk id="7" creationId="{26546BEC-3936-9D7E-1FF0-01FB56F9C0B6}"/>
          </ac:cxnSpMkLst>
        </pc:cxnChg>
      </pc:sldChg>
      <pc:sldChg chg="addSp delSp modSp mod addAnim delAnim modAnim">
        <pc:chgData name="Bruce Hilliard" userId="87dcbfc3-6b16-47b1-8089-70099d9f4fe3" providerId="ADAL" clId="{655B0F42-30FE-46D2-82DE-6B8DAC2EB41F}" dt="2023-09-30T01:53:35.742" v="2196"/>
        <pc:sldMkLst>
          <pc:docMk/>
          <pc:sldMk cId="2291192016" sldId="341"/>
        </pc:sldMkLst>
        <pc:spChg chg="add del mod">
          <ac:chgData name="Bruce Hilliard" userId="87dcbfc3-6b16-47b1-8089-70099d9f4fe3" providerId="ADAL" clId="{655B0F42-30FE-46D2-82DE-6B8DAC2EB41F}" dt="2023-09-30T01:53:35.742" v="2196"/>
          <ac:spMkLst>
            <pc:docMk/>
            <pc:sldMk cId="2291192016" sldId="341"/>
            <ac:spMk id="4" creationId="{AC3865E2-85A3-9705-269D-0174B761714B}"/>
          </ac:spMkLst>
        </pc:spChg>
        <pc:cxnChg chg="add del mod modVis">
          <ac:chgData name="Bruce Hilliard" userId="87dcbfc3-6b16-47b1-8089-70099d9f4fe3" providerId="ADAL" clId="{655B0F42-30FE-46D2-82DE-6B8DAC2EB41F}" dt="2023-09-30T01:53:35.742" v="2196"/>
          <ac:cxnSpMkLst>
            <pc:docMk/>
            <pc:sldMk cId="2291192016" sldId="341"/>
            <ac:cxnSpMk id="5" creationId="{63C20567-5CF8-AE9C-6D5E-65C841B510D3}"/>
          </ac:cxnSpMkLst>
        </pc:cxnChg>
      </pc:sldChg>
      <pc:sldChg chg="addSp delSp modSp mod">
        <pc:chgData name="Bruce Hilliard" userId="87dcbfc3-6b16-47b1-8089-70099d9f4fe3" providerId="ADAL" clId="{655B0F42-30FE-46D2-82DE-6B8DAC2EB41F}" dt="2023-09-30T01:53:35.742" v="2196"/>
        <pc:sldMkLst>
          <pc:docMk/>
          <pc:sldMk cId="3979220015" sldId="365"/>
        </pc:sldMkLst>
        <pc:cxnChg chg="add del mod modVis">
          <ac:chgData name="Bruce Hilliard" userId="87dcbfc3-6b16-47b1-8089-70099d9f4fe3" providerId="ADAL" clId="{655B0F42-30FE-46D2-82DE-6B8DAC2EB41F}" dt="2023-09-30T01:53:35.742" v="2196"/>
          <ac:cxnSpMkLst>
            <pc:docMk/>
            <pc:sldMk cId="3979220015" sldId="365"/>
            <ac:cxnSpMk id="3" creationId="{82D1B463-CF9C-8BD0-4768-8C9D7702B79B}"/>
          </ac:cxnSpMkLst>
        </pc:cxnChg>
      </pc:sldChg>
      <pc:sldChg chg="addSp delSp modSp mod">
        <pc:chgData name="Bruce Hilliard" userId="87dcbfc3-6b16-47b1-8089-70099d9f4fe3" providerId="ADAL" clId="{655B0F42-30FE-46D2-82DE-6B8DAC2EB41F}" dt="2023-09-30T01:53:35.742" v="2196"/>
        <pc:sldMkLst>
          <pc:docMk/>
          <pc:sldMk cId="1988838490" sldId="369"/>
        </pc:sldMkLst>
        <pc:cxnChg chg="add del mod modVis">
          <ac:chgData name="Bruce Hilliard" userId="87dcbfc3-6b16-47b1-8089-70099d9f4fe3" providerId="ADAL" clId="{655B0F42-30FE-46D2-82DE-6B8DAC2EB41F}" dt="2023-09-30T01:53:35.742" v="2196"/>
          <ac:cxnSpMkLst>
            <pc:docMk/>
            <pc:sldMk cId="1988838490" sldId="369"/>
            <ac:cxnSpMk id="3" creationId="{C3251B9F-4F71-7C10-59B7-7A79EA3ED464}"/>
          </ac:cxnSpMkLst>
        </pc:cxnChg>
      </pc:sldChg>
      <pc:sldChg chg="addSp delSp modSp mod">
        <pc:chgData name="Bruce Hilliard" userId="87dcbfc3-6b16-47b1-8089-70099d9f4fe3" providerId="ADAL" clId="{655B0F42-30FE-46D2-82DE-6B8DAC2EB41F}" dt="2023-09-30T01:53:35.742" v="2196"/>
        <pc:sldMkLst>
          <pc:docMk/>
          <pc:sldMk cId="847000681" sldId="370"/>
        </pc:sldMkLst>
        <pc:cxnChg chg="add del mod modVis">
          <ac:chgData name="Bruce Hilliard" userId="87dcbfc3-6b16-47b1-8089-70099d9f4fe3" providerId="ADAL" clId="{655B0F42-30FE-46D2-82DE-6B8DAC2EB41F}" dt="2023-09-30T01:53:35.742" v="2196"/>
          <ac:cxnSpMkLst>
            <pc:docMk/>
            <pc:sldMk cId="847000681" sldId="370"/>
            <ac:cxnSpMk id="3" creationId="{F68DA5C7-2877-62D3-BC7A-C310BEC40A28}"/>
          </ac:cxnSpMkLst>
        </pc:cxnChg>
      </pc:sldChg>
      <pc:sldChg chg="addSp delSp modSp mod">
        <pc:chgData name="Bruce Hilliard" userId="87dcbfc3-6b16-47b1-8089-70099d9f4fe3" providerId="ADAL" clId="{655B0F42-30FE-46D2-82DE-6B8DAC2EB41F}" dt="2023-09-30T01:53:35.742" v="2196"/>
        <pc:sldMkLst>
          <pc:docMk/>
          <pc:sldMk cId="1632278376" sldId="381"/>
        </pc:sldMkLst>
        <pc:cxnChg chg="add del mod modVis">
          <ac:chgData name="Bruce Hilliard" userId="87dcbfc3-6b16-47b1-8089-70099d9f4fe3" providerId="ADAL" clId="{655B0F42-30FE-46D2-82DE-6B8DAC2EB41F}" dt="2023-09-30T01:53:35.742" v="2196"/>
          <ac:cxnSpMkLst>
            <pc:docMk/>
            <pc:sldMk cId="1632278376" sldId="381"/>
            <ac:cxnSpMk id="3" creationId="{4039C77A-88B4-14A3-9404-1B33010C2636}"/>
          </ac:cxnSpMkLst>
        </pc:cxnChg>
      </pc:sldChg>
      <pc:sldChg chg="addSp delSp modSp mod addAnim delAnim modAnim">
        <pc:chgData name="Bruce Hilliard" userId="87dcbfc3-6b16-47b1-8089-70099d9f4fe3" providerId="ADAL" clId="{655B0F42-30FE-46D2-82DE-6B8DAC2EB41F}" dt="2023-09-30T01:53:35.742" v="2196"/>
        <pc:sldMkLst>
          <pc:docMk/>
          <pc:sldMk cId="1256845460" sldId="388"/>
        </pc:sldMkLst>
        <pc:spChg chg="add del mod">
          <ac:chgData name="Bruce Hilliard" userId="87dcbfc3-6b16-47b1-8089-70099d9f4fe3" providerId="ADAL" clId="{655B0F42-30FE-46D2-82DE-6B8DAC2EB41F}" dt="2023-09-30T01:53:35.742" v="2196"/>
          <ac:spMkLst>
            <pc:docMk/>
            <pc:sldMk cId="1256845460" sldId="388"/>
            <ac:spMk id="4" creationId="{54BF945C-91DD-077B-BF2A-0A4605081D1D}"/>
          </ac:spMkLst>
        </pc:spChg>
        <pc:cxnChg chg="add del mod modVis">
          <ac:chgData name="Bruce Hilliard" userId="87dcbfc3-6b16-47b1-8089-70099d9f4fe3" providerId="ADAL" clId="{655B0F42-30FE-46D2-82DE-6B8DAC2EB41F}" dt="2023-09-30T01:53:35.742" v="2196"/>
          <ac:cxnSpMkLst>
            <pc:docMk/>
            <pc:sldMk cId="1256845460" sldId="388"/>
            <ac:cxnSpMk id="5" creationId="{651B0264-DBD5-BD45-BA09-AFE79BE664E6}"/>
          </ac:cxnSpMkLst>
        </pc:cxnChg>
      </pc:sldChg>
      <pc:sldChg chg="addSp delSp modSp mod addAnim delAnim modAnim">
        <pc:chgData name="Bruce Hilliard" userId="87dcbfc3-6b16-47b1-8089-70099d9f4fe3" providerId="ADAL" clId="{655B0F42-30FE-46D2-82DE-6B8DAC2EB41F}" dt="2023-09-30T01:53:35.742" v="2196"/>
        <pc:sldMkLst>
          <pc:docMk/>
          <pc:sldMk cId="1421343519" sldId="389"/>
        </pc:sldMkLst>
        <pc:spChg chg="add del mod">
          <ac:chgData name="Bruce Hilliard" userId="87dcbfc3-6b16-47b1-8089-70099d9f4fe3" providerId="ADAL" clId="{655B0F42-30FE-46D2-82DE-6B8DAC2EB41F}" dt="2023-09-30T01:53:35.742" v="2196"/>
          <ac:spMkLst>
            <pc:docMk/>
            <pc:sldMk cId="1421343519" sldId="389"/>
            <ac:spMk id="4" creationId="{925BA1F7-6C00-4BE7-4ECF-13AC6A947D69}"/>
          </ac:spMkLst>
        </pc:spChg>
        <pc:cxnChg chg="add del mod modVis">
          <ac:chgData name="Bruce Hilliard" userId="87dcbfc3-6b16-47b1-8089-70099d9f4fe3" providerId="ADAL" clId="{655B0F42-30FE-46D2-82DE-6B8DAC2EB41F}" dt="2023-09-30T01:53:35.742" v="2196"/>
          <ac:cxnSpMkLst>
            <pc:docMk/>
            <pc:sldMk cId="1421343519" sldId="389"/>
            <ac:cxnSpMk id="5" creationId="{87EC62C0-7A04-CF54-87B6-751DBCAE6039}"/>
          </ac:cxnSpMkLst>
        </pc:cxnChg>
      </pc:sldChg>
      <pc:sldChg chg="addSp delSp modSp mod">
        <pc:chgData name="Bruce Hilliard" userId="87dcbfc3-6b16-47b1-8089-70099d9f4fe3" providerId="ADAL" clId="{655B0F42-30FE-46D2-82DE-6B8DAC2EB41F}" dt="2023-09-30T01:53:35.742" v="2196"/>
        <pc:sldMkLst>
          <pc:docMk/>
          <pc:sldMk cId="2999068179" sldId="390"/>
        </pc:sldMkLst>
        <pc:cxnChg chg="add del mod modVis">
          <ac:chgData name="Bruce Hilliard" userId="87dcbfc3-6b16-47b1-8089-70099d9f4fe3" providerId="ADAL" clId="{655B0F42-30FE-46D2-82DE-6B8DAC2EB41F}" dt="2023-09-30T01:53:35.742" v="2196"/>
          <ac:cxnSpMkLst>
            <pc:docMk/>
            <pc:sldMk cId="2999068179" sldId="390"/>
            <ac:cxnSpMk id="4" creationId="{1B2B73E8-2EFA-3ABE-1782-6469247847DB}"/>
          </ac:cxnSpMkLst>
        </pc:cxnChg>
      </pc:sldChg>
      <pc:sldChg chg="addSp delSp modSp mod addAnim delAnim modAnim">
        <pc:chgData name="Bruce Hilliard" userId="87dcbfc3-6b16-47b1-8089-70099d9f4fe3" providerId="ADAL" clId="{655B0F42-30FE-46D2-82DE-6B8DAC2EB41F}" dt="2023-09-30T01:53:35.742" v="2196"/>
        <pc:sldMkLst>
          <pc:docMk/>
          <pc:sldMk cId="4110624209" sldId="391"/>
        </pc:sldMkLst>
        <pc:spChg chg="add del mod">
          <ac:chgData name="Bruce Hilliard" userId="87dcbfc3-6b16-47b1-8089-70099d9f4fe3" providerId="ADAL" clId="{655B0F42-30FE-46D2-82DE-6B8DAC2EB41F}" dt="2023-09-30T01:53:35.742" v="2196"/>
          <ac:spMkLst>
            <pc:docMk/>
            <pc:sldMk cId="4110624209" sldId="391"/>
            <ac:spMk id="6" creationId="{47F22999-5ABD-EF57-4876-94414FA9B884}"/>
          </ac:spMkLst>
        </pc:spChg>
        <pc:cxnChg chg="add del mod modVis">
          <ac:chgData name="Bruce Hilliard" userId="87dcbfc3-6b16-47b1-8089-70099d9f4fe3" providerId="ADAL" clId="{655B0F42-30FE-46D2-82DE-6B8DAC2EB41F}" dt="2023-09-30T01:53:35.742" v="2196"/>
          <ac:cxnSpMkLst>
            <pc:docMk/>
            <pc:sldMk cId="4110624209" sldId="391"/>
            <ac:cxnSpMk id="7" creationId="{8A30BF35-81E4-B8EF-9801-7B53D3576D09}"/>
          </ac:cxnSpMkLst>
        </pc:cxnChg>
      </pc:sldChg>
      <pc:sldChg chg="addSp delSp modSp mod">
        <pc:chgData name="Bruce Hilliard" userId="87dcbfc3-6b16-47b1-8089-70099d9f4fe3" providerId="ADAL" clId="{655B0F42-30FE-46D2-82DE-6B8DAC2EB41F}" dt="2023-09-30T01:53:35.742" v="2196"/>
        <pc:sldMkLst>
          <pc:docMk/>
          <pc:sldMk cId="195123937" sldId="392"/>
        </pc:sldMkLst>
        <pc:cxnChg chg="add del mod modVis">
          <ac:chgData name="Bruce Hilliard" userId="87dcbfc3-6b16-47b1-8089-70099d9f4fe3" providerId="ADAL" clId="{655B0F42-30FE-46D2-82DE-6B8DAC2EB41F}" dt="2023-09-30T01:53:35.742" v="2196"/>
          <ac:cxnSpMkLst>
            <pc:docMk/>
            <pc:sldMk cId="195123937" sldId="392"/>
            <ac:cxnSpMk id="3" creationId="{B45392D9-56AF-FD8D-6C2C-C45596842C80}"/>
          </ac:cxnSpMkLst>
        </pc:cxnChg>
      </pc:sldChg>
      <pc:sldChg chg="addSp delSp modSp mod">
        <pc:chgData name="Bruce Hilliard" userId="87dcbfc3-6b16-47b1-8089-70099d9f4fe3" providerId="ADAL" clId="{655B0F42-30FE-46D2-82DE-6B8DAC2EB41F}" dt="2023-09-30T01:53:35.742" v="2196"/>
        <pc:sldMkLst>
          <pc:docMk/>
          <pc:sldMk cId="891819401" sldId="393"/>
        </pc:sldMkLst>
        <pc:cxnChg chg="add del mod modVis">
          <ac:chgData name="Bruce Hilliard" userId="87dcbfc3-6b16-47b1-8089-70099d9f4fe3" providerId="ADAL" clId="{655B0F42-30FE-46D2-82DE-6B8DAC2EB41F}" dt="2023-09-30T01:53:35.742" v="2196"/>
          <ac:cxnSpMkLst>
            <pc:docMk/>
            <pc:sldMk cId="891819401" sldId="393"/>
            <ac:cxnSpMk id="4" creationId="{AB0F3A17-C152-A855-B5B3-ED0BF98B468F}"/>
          </ac:cxnSpMkLst>
        </pc:cxnChg>
      </pc:sldChg>
      <pc:sldChg chg="addSp delSp modSp mod addAnim delAnim modAnim">
        <pc:chgData name="Bruce Hilliard" userId="87dcbfc3-6b16-47b1-8089-70099d9f4fe3" providerId="ADAL" clId="{655B0F42-30FE-46D2-82DE-6B8DAC2EB41F}" dt="2023-09-30T01:53:35.742" v="2196"/>
        <pc:sldMkLst>
          <pc:docMk/>
          <pc:sldMk cId="3739775934" sldId="394"/>
        </pc:sldMkLst>
        <pc:spChg chg="add del mod">
          <ac:chgData name="Bruce Hilliard" userId="87dcbfc3-6b16-47b1-8089-70099d9f4fe3" providerId="ADAL" clId="{655B0F42-30FE-46D2-82DE-6B8DAC2EB41F}" dt="2023-09-30T01:53:35.742" v="2196"/>
          <ac:spMkLst>
            <pc:docMk/>
            <pc:sldMk cId="3739775934" sldId="394"/>
            <ac:spMk id="4" creationId="{44FF7DDE-2BAF-973D-D235-44A3C9F5D515}"/>
          </ac:spMkLst>
        </pc:spChg>
        <pc:cxnChg chg="add del mod modVis">
          <ac:chgData name="Bruce Hilliard" userId="87dcbfc3-6b16-47b1-8089-70099d9f4fe3" providerId="ADAL" clId="{655B0F42-30FE-46D2-82DE-6B8DAC2EB41F}" dt="2023-09-30T01:53:35.742" v="2196"/>
          <ac:cxnSpMkLst>
            <pc:docMk/>
            <pc:sldMk cId="3739775934" sldId="394"/>
            <ac:cxnSpMk id="6" creationId="{CDB17F6E-6495-114D-2A11-EEEA0F1918FD}"/>
          </ac:cxnSpMkLst>
        </pc:cxnChg>
      </pc:sldChg>
      <pc:sldChg chg="addSp delSp modSp mod">
        <pc:chgData name="Bruce Hilliard" userId="87dcbfc3-6b16-47b1-8089-70099d9f4fe3" providerId="ADAL" clId="{655B0F42-30FE-46D2-82DE-6B8DAC2EB41F}" dt="2023-09-30T01:53:35.742" v="2196"/>
        <pc:sldMkLst>
          <pc:docMk/>
          <pc:sldMk cId="707928089" sldId="395"/>
        </pc:sldMkLst>
        <pc:cxnChg chg="add del mod modVis">
          <ac:chgData name="Bruce Hilliard" userId="87dcbfc3-6b16-47b1-8089-70099d9f4fe3" providerId="ADAL" clId="{655B0F42-30FE-46D2-82DE-6B8DAC2EB41F}" dt="2023-09-30T01:53:35.742" v="2196"/>
          <ac:cxnSpMkLst>
            <pc:docMk/>
            <pc:sldMk cId="707928089" sldId="395"/>
            <ac:cxnSpMk id="4" creationId="{FE2CC8AD-364C-1F3A-AB4D-E4BF5AC75263}"/>
          </ac:cxnSpMkLst>
        </pc:cxnChg>
      </pc:sldChg>
      <pc:sldChg chg="addSp delSp modSp mod">
        <pc:chgData name="Bruce Hilliard" userId="87dcbfc3-6b16-47b1-8089-70099d9f4fe3" providerId="ADAL" clId="{655B0F42-30FE-46D2-82DE-6B8DAC2EB41F}" dt="2023-09-30T01:53:35.742" v="2196"/>
        <pc:sldMkLst>
          <pc:docMk/>
          <pc:sldMk cId="1345624696" sldId="396"/>
        </pc:sldMkLst>
        <pc:cxnChg chg="add del mod modVis">
          <ac:chgData name="Bruce Hilliard" userId="87dcbfc3-6b16-47b1-8089-70099d9f4fe3" providerId="ADAL" clId="{655B0F42-30FE-46D2-82DE-6B8DAC2EB41F}" dt="2023-09-30T01:53:35.742" v="2196"/>
          <ac:cxnSpMkLst>
            <pc:docMk/>
            <pc:sldMk cId="1345624696" sldId="396"/>
            <ac:cxnSpMk id="3" creationId="{DD2BC5DD-3CFF-A92C-B4FA-640430A37949}"/>
          </ac:cxnSpMkLst>
        </pc:cxnChg>
      </pc:sldChg>
      <pc:sldChg chg="addSp delSp modSp mod">
        <pc:chgData name="Bruce Hilliard" userId="87dcbfc3-6b16-47b1-8089-70099d9f4fe3" providerId="ADAL" clId="{655B0F42-30FE-46D2-82DE-6B8DAC2EB41F}" dt="2023-09-30T01:53:35.742" v="2196"/>
        <pc:sldMkLst>
          <pc:docMk/>
          <pc:sldMk cId="918493596" sldId="401"/>
        </pc:sldMkLst>
        <pc:cxnChg chg="add del mod modVis">
          <ac:chgData name="Bruce Hilliard" userId="87dcbfc3-6b16-47b1-8089-70099d9f4fe3" providerId="ADAL" clId="{655B0F42-30FE-46D2-82DE-6B8DAC2EB41F}" dt="2023-09-30T01:53:35.742" v="2196"/>
          <ac:cxnSpMkLst>
            <pc:docMk/>
            <pc:sldMk cId="918493596" sldId="401"/>
            <ac:cxnSpMk id="2" creationId="{8138033E-16E0-6829-01C7-9FCFDF17C670}"/>
          </ac:cxnSpMkLst>
        </pc:cxnChg>
      </pc:sldChg>
      <pc:sldChg chg="addSp delSp modSp mod">
        <pc:chgData name="Bruce Hilliard" userId="87dcbfc3-6b16-47b1-8089-70099d9f4fe3" providerId="ADAL" clId="{655B0F42-30FE-46D2-82DE-6B8DAC2EB41F}" dt="2023-09-30T01:53:35.742" v="2196"/>
        <pc:sldMkLst>
          <pc:docMk/>
          <pc:sldMk cId="755835879" sldId="408"/>
        </pc:sldMkLst>
        <pc:cxnChg chg="add del mod modVis">
          <ac:chgData name="Bruce Hilliard" userId="87dcbfc3-6b16-47b1-8089-70099d9f4fe3" providerId="ADAL" clId="{655B0F42-30FE-46D2-82DE-6B8DAC2EB41F}" dt="2023-09-30T01:53:35.742" v="2196"/>
          <ac:cxnSpMkLst>
            <pc:docMk/>
            <pc:sldMk cId="755835879" sldId="408"/>
            <ac:cxnSpMk id="3" creationId="{6A6BE5C9-5930-A8AB-C8AB-A828942A1866}"/>
          </ac:cxnSpMkLst>
        </pc:cxnChg>
      </pc:sldChg>
      <pc:sldChg chg="addSp delSp modSp mod">
        <pc:chgData name="Bruce Hilliard" userId="87dcbfc3-6b16-47b1-8089-70099d9f4fe3" providerId="ADAL" clId="{655B0F42-30FE-46D2-82DE-6B8DAC2EB41F}" dt="2023-09-30T01:53:35.742" v="2196"/>
        <pc:sldMkLst>
          <pc:docMk/>
          <pc:sldMk cId="1044932633" sldId="424"/>
        </pc:sldMkLst>
        <pc:cxnChg chg="add del mod modVis">
          <ac:chgData name="Bruce Hilliard" userId="87dcbfc3-6b16-47b1-8089-70099d9f4fe3" providerId="ADAL" clId="{655B0F42-30FE-46D2-82DE-6B8DAC2EB41F}" dt="2023-09-30T01:53:35.742" v="2196"/>
          <ac:cxnSpMkLst>
            <pc:docMk/>
            <pc:sldMk cId="1044932633" sldId="424"/>
            <ac:cxnSpMk id="4" creationId="{AEFF9AC4-0C85-4C92-3E5F-FF5E9F77B6DA}"/>
          </ac:cxnSpMkLst>
        </pc:cxnChg>
      </pc:sldChg>
      <pc:sldChg chg="addSp delSp modSp mod">
        <pc:chgData name="Bruce Hilliard" userId="87dcbfc3-6b16-47b1-8089-70099d9f4fe3" providerId="ADAL" clId="{655B0F42-30FE-46D2-82DE-6B8DAC2EB41F}" dt="2023-09-30T01:53:35.742" v="2196"/>
        <pc:sldMkLst>
          <pc:docMk/>
          <pc:sldMk cId="3119302125" sldId="428"/>
        </pc:sldMkLst>
        <pc:cxnChg chg="add del mod modVis">
          <ac:chgData name="Bruce Hilliard" userId="87dcbfc3-6b16-47b1-8089-70099d9f4fe3" providerId="ADAL" clId="{655B0F42-30FE-46D2-82DE-6B8DAC2EB41F}" dt="2023-09-30T01:53:35.742" v="2196"/>
          <ac:cxnSpMkLst>
            <pc:docMk/>
            <pc:sldMk cId="3119302125" sldId="428"/>
            <ac:cxnSpMk id="3" creationId="{CBDB12B5-27BF-312F-9520-69964CE0CEF7}"/>
          </ac:cxnSpMkLst>
        </pc:cxnChg>
      </pc:sldChg>
      <pc:sldChg chg="addSp delSp modSp mod">
        <pc:chgData name="Bruce Hilliard" userId="87dcbfc3-6b16-47b1-8089-70099d9f4fe3" providerId="ADAL" clId="{655B0F42-30FE-46D2-82DE-6B8DAC2EB41F}" dt="2023-09-30T01:53:35.742" v="2196"/>
        <pc:sldMkLst>
          <pc:docMk/>
          <pc:sldMk cId="2432221910" sldId="429"/>
        </pc:sldMkLst>
        <pc:cxnChg chg="add del mod modVis">
          <ac:chgData name="Bruce Hilliard" userId="87dcbfc3-6b16-47b1-8089-70099d9f4fe3" providerId="ADAL" clId="{655B0F42-30FE-46D2-82DE-6B8DAC2EB41F}" dt="2023-09-30T01:53:35.742" v="2196"/>
          <ac:cxnSpMkLst>
            <pc:docMk/>
            <pc:sldMk cId="2432221910" sldId="429"/>
            <ac:cxnSpMk id="5" creationId="{A9B5B5E3-0238-C57F-A864-4A247951187C}"/>
          </ac:cxnSpMkLst>
        </pc:cxnChg>
      </pc:sldChg>
      <pc:sldChg chg="addSp delSp modSp mod">
        <pc:chgData name="Bruce Hilliard" userId="87dcbfc3-6b16-47b1-8089-70099d9f4fe3" providerId="ADAL" clId="{655B0F42-30FE-46D2-82DE-6B8DAC2EB41F}" dt="2023-09-30T01:53:35.742" v="2196"/>
        <pc:sldMkLst>
          <pc:docMk/>
          <pc:sldMk cId="275187692" sldId="430"/>
        </pc:sldMkLst>
        <pc:cxnChg chg="add del mod modVis">
          <ac:chgData name="Bruce Hilliard" userId="87dcbfc3-6b16-47b1-8089-70099d9f4fe3" providerId="ADAL" clId="{655B0F42-30FE-46D2-82DE-6B8DAC2EB41F}" dt="2023-09-30T01:53:35.742" v="2196"/>
          <ac:cxnSpMkLst>
            <pc:docMk/>
            <pc:sldMk cId="275187692" sldId="430"/>
            <ac:cxnSpMk id="3" creationId="{14D27F8F-0321-038F-30AD-9B94AB5DDDEA}"/>
          </ac:cxnSpMkLst>
        </pc:cxnChg>
      </pc:sldChg>
      <pc:sldChg chg="addSp delSp modSp mod">
        <pc:chgData name="Bruce Hilliard" userId="87dcbfc3-6b16-47b1-8089-70099d9f4fe3" providerId="ADAL" clId="{655B0F42-30FE-46D2-82DE-6B8DAC2EB41F}" dt="2023-09-30T01:53:35.742" v="2196"/>
        <pc:sldMkLst>
          <pc:docMk/>
          <pc:sldMk cId="2765730848" sldId="432"/>
        </pc:sldMkLst>
        <pc:cxnChg chg="add del mod modVis">
          <ac:chgData name="Bruce Hilliard" userId="87dcbfc3-6b16-47b1-8089-70099d9f4fe3" providerId="ADAL" clId="{655B0F42-30FE-46D2-82DE-6B8DAC2EB41F}" dt="2023-09-30T01:53:35.742" v="2196"/>
          <ac:cxnSpMkLst>
            <pc:docMk/>
            <pc:sldMk cId="2765730848" sldId="432"/>
            <ac:cxnSpMk id="10" creationId="{D1E4EBCB-4761-BAC6-3DB6-51566CB3038F}"/>
          </ac:cxnSpMkLst>
        </pc:cxnChg>
      </pc:sldChg>
      <pc:sldChg chg="addSp delSp modSp mod">
        <pc:chgData name="Bruce Hilliard" userId="87dcbfc3-6b16-47b1-8089-70099d9f4fe3" providerId="ADAL" clId="{655B0F42-30FE-46D2-82DE-6B8DAC2EB41F}" dt="2023-09-30T01:53:35.742" v="2196"/>
        <pc:sldMkLst>
          <pc:docMk/>
          <pc:sldMk cId="3366090303" sldId="433"/>
        </pc:sldMkLst>
        <pc:cxnChg chg="add del mod modVis">
          <ac:chgData name="Bruce Hilliard" userId="87dcbfc3-6b16-47b1-8089-70099d9f4fe3" providerId="ADAL" clId="{655B0F42-30FE-46D2-82DE-6B8DAC2EB41F}" dt="2023-09-30T01:53:35.742" v="2196"/>
          <ac:cxnSpMkLst>
            <pc:docMk/>
            <pc:sldMk cId="3366090303" sldId="433"/>
            <ac:cxnSpMk id="4" creationId="{A7D92DD7-B455-29B7-3FEC-B0D792A93782}"/>
          </ac:cxnSpMkLst>
        </pc:cxnChg>
      </pc:sldChg>
      <pc:sldChg chg="addSp delSp modSp mod">
        <pc:chgData name="Bruce Hilliard" userId="87dcbfc3-6b16-47b1-8089-70099d9f4fe3" providerId="ADAL" clId="{655B0F42-30FE-46D2-82DE-6B8DAC2EB41F}" dt="2023-09-30T01:53:35.742" v="2196"/>
        <pc:sldMkLst>
          <pc:docMk/>
          <pc:sldMk cId="2352905495" sldId="439"/>
        </pc:sldMkLst>
        <pc:cxnChg chg="add del mod modVis">
          <ac:chgData name="Bruce Hilliard" userId="87dcbfc3-6b16-47b1-8089-70099d9f4fe3" providerId="ADAL" clId="{655B0F42-30FE-46D2-82DE-6B8DAC2EB41F}" dt="2023-09-30T01:53:35.742" v="2196"/>
          <ac:cxnSpMkLst>
            <pc:docMk/>
            <pc:sldMk cId="2352905495" sldId="439"/>
            <ac:cxnSpMk id="5" creationId="{69A91722-873F-8208-11F1-8B11057695CA}"/>
          </ac:cxnSpMkLst>
        </pc:cxnChg>
      </pc:sldChg>
      <pc:sldChg chg="addSp delSp modSp mod">
        <pc:chgData name="Bruce Hilliard" userId="87dcbfc3-6b16-47b1-8089-70099d9f4fe3" providerId="ADAL" clId="{655B0F42-30FE-46D2-82DE-6B8DAC2EB41F}" dt="2023-09-30T01:53:35.742" v="2196"/>
        <pc:sldMkLst>
          <pc:docMk/>
          <pc:sldMk cId="3483903498" sldId="443"/>
        </pc:sldMkLst>
        <pc:cxnChg chg="add del mod modVis">
          <ac:chgData name="Bruce Hilliard" userId="87dcbfc3-6b16-47b1-8089-70099d9f4fe3" providerId="ADAL" clId="{655B0F42-30FE-46D2-82DE-6B8DAC2EB41F}" dt="2023-09-30T01:53:35.742" v="2196"/>
          <ac:cxnSpMkLst>
            <pc:docMk/>
            <pc:sldMk cId="3483903498" sldId="443"/>
            <ac:cxnSpMk id="3" creationId="{D864EE26-4350-7E20-9F4F-6AB067FA9BE6}"/>
          </ac:cxnSpMkLst>
        </pc:cxnChg>
      </pc:sldChg>
      <pc:sldChg chg="addSp delSp modSp mod">
        <pc:chgData name="Bruce Hilliard" userId="87dcbfc3-6b16-47b1-8089-70099d9f4fe3" providerId="ADAL" clId="{655B0F42-30FE-46D2-82DE-6B8DAC2EB41F}" dt="2023-09-30T01:53:35.742" v="2196"/>
        <pc:sldMkLst>
          <pc:docMk/>
          <pc:sldMk cId="4029203776" sldId="447"/>
        </pc:sldMkLst>
        <pc:cxnChg chg="add del mod modVis">
          <ac:chgData name="Bruce Hilliard" userId="87dcbfc3-6b16-47b1-8089-70099d9f4fe3" providerId="ADAL" clId="{655B0F42-30FE-46D2-82DE-6B8DAC2EB41F}" dt="2023-09-30T01:53:35.742" v="2196"/>
          <ac:cxnSpMkLst>
            <pc:docMk/>
            <pc:sldMk cId="4029203776" sldId="447"/>
            <ac:cxnSpMk id="3" creationId="{5D00EC9E-C6BC-473F-1C4D-18A219000221}"/>
          </ac:cxnSpMkLst>
        </pc:cxnChg>
      </pc:sldChg>
      <pc:sldChg chg="addSp delSp modSp mod">
        <pc:chgData name="Bruce Hilliard" userId="87dcbfc3-6b16-47b1-8089-70099d9f4fe3" providerId="ADAL" clId="{655B0F42-30FE-46D2-82DE-6B8DAC2EB41F}" dt="2023-09-30T01:53:35.742" v="2196"/>
        <pc:sldMkLst>
          <pc:docMk/>
          <pc:sldMk cId="365356930" sldId="449"/>
        </pc:sldMkLst>
        <pc:cxnChg chg="add del mod modVis">
          <ac:chgData name="Bruce Hilliard" userId="87dcbfc3-6b16-47b1-8089-70099d9f4fe3" providerId="ADAL" clId="{655B0F42-30FE-46D2-82DE-6B8DAC2EB41F}" dt="2023-09-30T01:53:35.742" v="2196"/>
          <ac:cxnSpMkLst>
            <pc:docMk/>
            <pc:sldMk cId="365356930" sldId="449"/>
            <ac:cxnSpMk id="3" creationId="{16DFD95B-B7CC-8BA4-0DCE-B5D6F68FF18F}"/>
          </ac:cxnSpMkLst>
        </pc:cxnChg>
      </pc:sldChg>
      <pc:sldChg chg="addSp delSp modSp mod">
        <pc:chgData name="Bruce Hilliard" userId="87dcbfc3-6b16-47b1-8089-70099d9f4fe3" providerId="ADAL" clId="{655B0F42-30FE-46D2-82DE-6B8DAC2EB41F}" dt="2023-09-30T01:53:35.742" v="2196"/>
        <pc:sldMkLst>
          <pc:docMk/>
          <pc:sldMk cId="2082844735" sldId="460"/>
        </pc:sldMkLst>
        <pc:cxnChg chg="add del mod modVis">
          <ac:chgData name="Bruce Hilliard" userId="87dcbfc3-6b16-47b1-8089-70099d9f4fe3" providerId="ADAL" clId="{655B0F42-30FE-46D2-82DE-6B8DAC2EB41F}" dt="2023-09-30T01:53:35.742" v="2196"/>
          <ac:cxnSpMkLst>
            <pc:docMk/>
            <pc:sldMk cId="2082844735" sldId="460"/>
            <ac:cxnSpMk id="9" creationId="{0A293F75-F9BC-8176-AB1E-DC0EE4A3DFD3}"/>
          </ac:cxnSpMkLst>
        </pc:cxnChg>
      </pc:sldChg>
      <pc:sldChg chg="addSp delSp modSp mod">
        <pc:chgData name="Bruce Hilliard" userId="87dcbfc3-6b16-47b1-8089-70099d9f4fe3" providerId="ADAL" clId="{655B0F42-30FE-46D2-82DE-6B8DAC2EB41F}" dt="2023-09-30T01:53:35.742" v="2196"/>
        <pc:sldMkLst>
          <pc:docMk/>
          <pc:sldMk cId="2513895362" sldId="463"/>
        </pc:sldMkLst>
        <pc:cxnChg chg="add del mod modVis">
          <ac:chgData name="Bruce Hilliard" userId="87dcbfc3-6b16-47b1-8089-70099d9f4fe3" providerId="ADAL" clId="{655B0F42-30FE-46D2-82DE-6B8DAC2EB41F}" dt="2023-09-30T01:53:35.742" v="2196"/>
          <ac:cxnSpMkLst>
            <pc:docMk/>
            <pc:sldMk cId="2513895362" sldId="463"/>
            <ac:cxnSpMk id="5" creationId="{A1A2CCE2-F330-3079-9A9C-8A3B7582F3CD}"/>
          </ac:cxnSpMkLst>
        </pc:cxnChg>
      </pc:sldChg>
      <pc:sldChg chg="addSp delSp modSp mod">
        <pc:chgData name="Bruce Hilliard" userId="87dcbfc3-6b16-47b1-8089-70099d9f4fe3" providerId="ADAL" clId="{655B0F42-30FE-46D2-82DE-6B8DAC2EB41F}" dt="2023-09-30T01:53:35.742" v="2196"/>
        <pc:sldMkLst>
          <pc:docMk/>
          <pc:sldMk cId="174288217" sldId="464"/>
        </pc:sldMkLst>
        <pc:cxnChg chg="add del mod modVis">
          <ac:chgData name="Bruce Hilliard" userId="87dcbfc3-6b16-47b1-8089-70099d9f4fe3" providerId="ADAL" clId="{655B0F42-30FE-46D2-82DE-6B8DAC2EB41F}" dt="2023-09-30T01:53:35.742" v="2196"/>
          <ac:cxnSpMkLst>
            <pc:docMk/>
            <pc:sldMk cId="174288217" sldId="464"/>
            <ac:cxnSpMk id="5" creationId="{B72A499E-7AC8-CD2C-F9FA-19D7B1536DB5}"/>
          </ac:cxnSpMkLst>
        </pc:cxnChg>
      </pc:sldChg>
      <pc:sldChg chg="addSp delSp modSp mod">
        <pc:chgData name="Bruce Hilliard" userId="87dcbfc3-6b16-47b1-8089-70099d9f4fe3" providerId="ADAL" clId="{655B0F42-30FE-46D2-82DE-6B8DAC2EB41F}" dt="2023-09-30T01:53:35.742" v="2196"/>
        <pc:sldMkLst>
          <pc:docMk/>
          <pc:sldMk cId="1429668843" sldId="465"/>
        </pc:sldMkLst>
        <pc:cxnChg chg="add del mod modVis">
          <ac:chgData name="Bruce Hilliard" userId="87dcbfc3-6b16-47b1-8089-70099d9f4fe3" providerId="ADAL" clId="{655B0F42-30FE-46D2-82DE-6B8DAC2EB41F}" dt="2023-09-30T01:53:35.742" v="2196"/>
          <ac:cxnSpMkLst>
            <pc:docMk/>
            <pc:sldMk cId="1429668843" sldId="465"/>
            <ac:cxnSpMk id="3" creationId="{65999FD6-5B0F-D2D4-6527-70731ACF4077}"/>
          </ac:cxnSpMkLst>
        </pc:cxnChg>
      </pc:sldChg>
      <pc:sldChg chg="addSp delSp modSp mod">
        <pc:chgData name="Bruce Hilliard" userId="87dcbfc3-6b16-47b1-8089-70099d9f4fe3" providerId="ADAL" clId="{655B0F42-30FE-46D2-82DE-6B8DAC2EB41F}" dt="2023-09-30T01:53:35.742" v="2196"/>
        <pc:sldMkLst>
          <pc:docMk/>
          <pc:sldMk cId="2878430471" sldId="466"/>
        </pc:sldMkLst>
        <pc:cxnChg chg="add del mod modVis">
          <ac:chgData name="Bruce Hilliard" userId="87dcbfc3-6b16-47b1-8089-70099d9f4fe3" providerId="ADAL" clId="{655B0F42-30FE-46D2-82DE-6B8DAC2EB41F}" dt="2023-09-30T01:53:35.742" v="2196"/>
          <ac:cxnSpMkLst>
            <pc:docMk/>
            <pc:sldMk cId="2878430471" sldId="466"/>
            <ac:cxnSpMk id="10" creationId="{21AD033C-A655-2995-5E69-E47BCC3FB032}"/>
          </ac:cxnSpMkLst>
        </pc:cxnChg>
      </pc:sldChg>
      <pc:sldChg chg="addSp delSp modSp mod">
        <pc:chgData name="Bruce Hilliard" userId="87dcbfc3-6b16-47b1-8089-70099d9f4fe3" providerId="ADAL" clId="{655B0F42-30FE-46D2-82DE-6B8DAC2EB41F}" dt="2023-09-30T01:53:35.742" v="2196"/>
        <pc:sldMkLst>
          <pc:docMk/>
          <pc:sldMk cId="2401348390" sldId="467"/>
        </pc:sldMkLst>
        <pc:cxnChg chg="add del mod modVis">
          <ac:chgData name="Bruce Hilliard" userId="87dcbfc3-6b16-47b1-8089-70099d9f4fe3" providerId="ADAL" clId="{655B0F42-30FE-46D2-82DE-6B8DAC2EB41F}" dt="2023-09-30T01:53:35.742" v="2196"/>
          <ac:cxnSpMkLst>
            <pc:docMk/>
            <pc:sldMk cId="2401348390" sldId="467"/>
            <ac:cxnSpMk id="9" creationId="{1C92D8D1-4EB0-BEFB-9A78-6CB9FC129DDA}"/>
          </ac:cxnSpMkLst>
        </pc:cxnChg>
      </pc:sldChg>
      <pc:sldChg chg="addSp delSp modSp mod">
        <pc:chgData name="Bruce Hilliard" userId="87dcbfc3-6b16-47b1-8089-70099d9f4fe3" providerId="ADAL" clId="{655B0F42-30FE-46D2-82DE-6B8DAC2EB41F}" dt="2023-09-30T01:53:35.742" v="2196"/>
        <pc:sldMkLst>
          <pc:docMk/>
          <pc:sldMk cId="751723280" sldId="468"/>
        </pc:sldMkLst>
        <pc:cxnChg chg="add del mod modVis">
          <ac:chgData name="Bruce Hilliard" userId="87dcbfc3-6b16-47b1-8089-70099d9f4fe3" providerId="ADAL" clId="{655B0F42-30FE-46D2-82DE-6B8DAC2EB41F}" dt="2023-09-30T01:53:35.742" v="2196"/>
          <ac:cxnSpMkLst>
            <pc:docMk/>
            <pc:sldMk cId="751723280" sldId="468"/>
            <ac:cxnSpMk id="3" creationId="{CC1BC5D8-BC83-B8C6-7884-A67F88168EFA}"/>
          </ac:cxnSpMkLst>
        </pc:cxnChg>
      </pc:sldChg>
      <pc:sldChg chg="addSp delSp modSp mod">
        <pc:chgData name="Bruce Hilliard" userId="87dcbfc3-6b16-47b1-8089-70099d9f4fe3" providerId="ADAL" clId="{655B0F42-30FE-46D2-82DE-6B8DAC2EB41F}" dt="2023-09-30T01:53:35.742" v="2196"/>
        <pc:sldMkLst>
          <pc:docMk/>
          <pc:sldMk cId="1686793633" sldId="474"/>
        </pc:sldMkLst>
        <pc:cxnChg chg="add del mod modVis">
          <ac:chgData name="Bruce Hilliard" userId="87dcbfc3-6b16-47b1-8089-70099d9f4fe3" providerId="ADAL" clId="{655B0F42-30FE-46D2-82DE-6B8DAC2EB41F}" dt="2023-09-30T01:53:35.742" v="2196"/>
          <ac:cxnSpMkLst>
            <pc:docMk/>
            <pc:sldMk cId="1686793633" sldId="474"/>
            <ac:cxnSpMk id="2" creationId="{FA7336C7-D36A-CA8E-E517-51D96EC362DA}"/>
          </ac:cxnSpMkLst>
        </pc:cxnChg>
      </pc:sldChg>
      <pc:sldChg chg="addSp delSp modSp mod">
        <pc:chgData name="Bruce Hilliard" userId="87dcbfc3-6b16-47b1-8089-70099d9f4fe3" providerId="ADAL" clId="{655B0F42-30FE-46D2-82DE-6B8DAC2EB41F}" dt="2023-09-30T01:53:35.742" v="2196"/>
        <pc:sldMkLst>
          <pc:docMk/>
          <pc:sldMk cId="2751877332" sldId="481"/>
        </pc:sldMkLst>
        <pc:cxnChg chg="add del mod modVis">
          <ac:chgData name="Bruce Hilliard" userId="87dcbfc3-6b16-47b1-8089-70099d9f4fe3" providerId="ADAL" clId="{655B0F42-30FE-46D2-82DE-6B8DAC2EB41F}" dt="2023-09-30T01:53:35.742" v="2196"/>
          <ac:cxnSpMkLst>
            <pc:docMk/>
            <pc:sldMk cId="2751877332" sldId="481"/>
            <ac:cxnSpMk id="4" creationId="{CA4E7E61-D724-D9D7-958B-E5F66AB0135D}"/>
          </ac:cxnSpMkLst>
        </pc:cxnChg>
      </pc:sldChg>
      <pc:sldChg chg="addSp delSp modSp mod">
        <pc:chgData name="Bruce Hilliard" userId="87dcbfc3-6b16-47b1-8089-70099d9f4fe3" providerId="ADAL" clId="{655B0F42-30FE-46D2-82DE-6B8DAC2EB41F}" dt="2023-09-30T01:53:35.742" v="2196"/>
        <pc:sldMkLst>
          <pc:docMk/>
          <pc:sldMk cId="2187876394" sldId="484"/>
        </pc:sldMkLst>
        <pc:cxnChg chg="add del mod modVis">
          <ac:chgData name="Bruce Hilliard" userId="87dcbfc3-6b16-47b1-8089-70099d9f4fe3" providerId="ADAL" clId="{655B0F42-30FE-46D2-82DE-6B8DAC2EB41F}" dt="2023-09-30T01:53:35.742" v="2196"/>
          <ac:cxnSpMkLst>
            <pc:docMk/>
            <pc:sldMk cId="2187876394" sldId="484"/>
            <ac:cxnSpMk id="3" creationId="{E9136EAD-971C-5234-D89F-C6495871CDAF}"/>
          </ac:cxnSpMkLst>
        </pc:cxnChg>
      </pc:sldChg>
      <pc:sldChg chg="addSp delSp modSp mod">
        <pc:chgData name="Bruce Hilliard" userId="87dcbfc3-6b16-47b1-8089-70099d9f4fe3" providerId="ADAL" clId="{655B0F42-30FE-46D2-82DE-6B8DAC2EB41F}" dt="2023-09-30T01:53:35.742" v="2196"/>
        <pc:sldMkLst>
          <pc:docMk/>
          <pc:sldMk cId="2733824712" sldId="485"/>
        </pc:sldMkLst>
        <pc:cxnChg chg="add del mod modVis">
          <ac:chgData name="Bruce Hilliard" userId="87dcbfc3-6b16-47b1-8089-70099d9f4fe3" providerId="ADAL" clId="{655B0F42-30FE-46D2-82DE-6B8DAC2EB41F}" dt="2023-09-30T01:53:35.742" v="2196"/>
          <ac:cxnSpMkLst>
            <pc:docMk/>
            <pc:sldMk cId="2733824712" sldId="485"/>
            <ac:cxnSpMk id="4" creationId="{3538F64A-4709-1DE9-35EC-74B0D6D8AC9C}"/>
          </ac:cxnSpMkLst>
        </pc:cxnChg>
      </pc:sldChg>
      <pc:sldChg chg="addSp delSp modSp mod">
        <pc:chgData name="Bruce Hilliard" userId="87dcbfc3-6b16-47b1-8089-70099d9f4fe3" providerId="ADAL" clId="{655B0F42-30FE-46D2-82DE-6B8DAC2EB41F}" dt="2023-09-30T01:53:35.742" v="2196"/>
        <pc:sldMkLst>
          <pc:docMk/>
          <pc:sldMk cId="2108067813" sldId="486"/>
        </pc:sldMkLst>
        <pc:cxnChg chg="add del mod modVis">
          <ac:chgData name="Bruce Hilliard" userId="87dcbfc3-6b16-47b1-8089-70099d9f4fe3" providerId="ADAL" clId="{655B0F42-30FE-46D2-82DE-6B8DAC2EB41F}" dt="2023-09-30T01:53:35.742" v="2196"/>
          <ac:cxnSpMkLst>
            <pc:docMk/>
            <pc:sldMk cId="2108067813" sldId="486"/>
            <ac:cxnSpMk id="5" creationId="{D3AAB726-1DDE-5DF1-64FD-9D7E463E83DE}"/>
          </ac:cxnSpMkLst>
        </pc:cxnChg>
      </pc:sldChg>
      <pc:sldChg chg="addSp delSp modSp mod">
        <pc:chgData name="Bruce Hilliard" userId="87dcbfc3-6b16-47b1-8089-70099d9f4fe3" providerId="ADAL" clId="{655B0F42-30FE-46D2-82DE-6B8DAC2EB41F}" dt="2023-09-30T01:53:35.742" v="2196"/>
        <pc:sldMkLst>
          <pc:docMk/>
          <pc:sldMk cId="16782055" sldId="487"/>
        </pc:sldMkLst>
        <pc:cxnChg chg="add del mod modVis">
          <ac:chgData name="Bruce Hilliard" userId="87dcbfc3-6b16-47b1-8089-70099d9f4fe3" providerId="ADAL" clId="{655B0F42-30FE-46D2-82DE-6B8DAC2EB41F}" dt="2023-09-30T01:53:35.742" v="2196"/>
          <ac:cxnSpMkLst>
            <pc:docMk/>
            <pc:sldMk cId="16782055" sldId="487"/>
            <ac:cxnSpMk id="3" creationId="{4647F66A-6057-82B5-79A4-E794C700DDF7}"/>
          </ac:cxnSpMkLst>
        </pc:cxnChg>
      </pc:sldChg>
      <pc:sldChg chg="addSp delSp modSp mod">
        <pc:chgData name="Bruce Hilliard" userId="87dcbfc3-6b16-47b1-8089-70099d9f4fe3" providerId="ADAL" clId="{655B0F42-30FE-46D2-82DE-6B8DAC2EB41F}" dt="2023-09-30T01:53:35.742" v="2196"/>
        <pc:sldMkLst>
          <pc:docMk/>
          <pc:sldMk cId="1980184453" sldId="488"/>
        </pc:sldMkLst>
        <pc:cxnChg chg="add del mod modVis">
          <ac:chgData name="Bruce Hilliard" userId="87dcbfc3-6b16-47b1-8089-70099d9f4fe3" providerId="ADAL" clId="{655B0F42-30FE-46D2-82DE-6B8DAC2EB41F}" dt="2023-09-30T01:53:35.742" v="2196"/>
          <ac:cxnSpMkLst>
            <pc:docMk/>
            <pc:sldMk cId="1980184453" sldId="488"/>
            <ac:cxnSpMk id="4" creationId="{E646A58E-A8E7-BDF5-F810-C9ACBA5F02F4}"/>
          </ac:cxnSpMkLst>
        </pc:cxnChg>
      </pc:sldChg>
      <pc:sldChg chg="addSp delSp modSp mod">
        <pc:chgData name="Bruce Hilliard" userId="87dcbfc3-6b16-47b1-8089-70099d9f4fe3" providerId="ADAL" clId="{655B0F42-30FE-46D2-82DE-6B8DAC2EB41F}" dt="2023-09-30T01:53:35.742" v="2196"/>
        <pc:sldMkLst>
          <pc:docMk/>
          <pc:sldMk cId="1232482699" sldId="489"/>
        </pc:sldMkLst>
        <pc:cxnChg chg="add del mod modVis">
          <ac:chgData name="Bruce Hilliard" userId="87dcbfc3-6b16-47b1-8089-70099d9f4fe3" providerId="ADAL" clId="{655B0F42-30FE-46D2-82DE-6B8DAC2EB41F}" dt="2023-09-30T01:53:35.742" v="2196"/>
          <ac:cxnSpMkLst>
            <pc:docMk/>
            <pc:sldMk cId="1232482699" sldId="489"/>
            <ac:cxnSpMk id="5" creationId="{85ED5269-B936-3312-A83F-94F468ED5922}"/>
          </ac:cxnSpMkLst>
        </pc:cxnChg>
      </pc:sldChg>
      <pc:sldChg chg="addSp delSp modSp mod">
        <pc:chgData name="Bruce Hilliard" userId="87dcbfc3-6b16-47b1-8089-70099d9f4fe3" providerId="ADAL" clId="{655B0F42-30FE-46D2-82DE-6B8DAC2EB41F}" dt="2023-09-30T01:53:35.742" v="2196"/>
        <pc:sldMkLst>
          <pc:docMk/>
          <pc:sldMk cId="1476381729" sldId="490"/>
        </pc:sldMkLst>
        <pc:cxnChg chg="add del mod modVis">
          <ac:chgData name="Bruce Hilliard" userId="87dcbfc3-6b16-47b1-8089-70099d9f4fe3" providerId="ADAL" clId="{655B0F42-30FE-46D2-82DE-6B8DAC2EB41F}" dt="2023-09-30T01:53:35.742" v="2196"/>
          <ac:cxnSpMkLst>
            <pc:docMk/>
            <pc:sldMk cId="1476381729" sldId="490"/>
            <ac:cxnSpMk id="3" creationId="{EF05ED2A-DCC3-7298-3634-9611894B1708}"/>
          </ac:cxnSpMkLst>
        </pc:cxnChg>
      </pc:sldChg>
      <pc:sldChg chg="addSp delSp modSp mod">
        <pc:chgData name="Bruce Hilliard" userId="87dcbfc3-6b16-47b1-8089-70099d9f4fe3" providerId="ADAL" clId="{655B0F42-30FE-46D2-82DE-6B8DAC2EB41F}" dt="2023-09-30T01:53:35.742" v="2196"/>
        <pc:sldMkLst>
          <pc:docMk/>
          <pc:sldMk cId="3929668258" sldId="491"/>
        </pc:sldMkLst>
        <pc:cxnChg chg="add del mod modVis">
          <ac:chgData name="Bruce Hilliard" userId="87dcbfc3-6b16-47b1-8089-70099d9f4fe3" providerId="ADAL" clId="{655B0F42-30FE-46D2-82DE-6B8DAC2EB41F}" dt="2023-09-30T01:53:35.742" v="2196"/>
          <ac:cxnSpMkLst>
            <pc:docMk/>
            <pc:sldMk cId="3929668258" sldId="491"/>
            <ac:cxnSpMk id="3" creationId="{36D17EAA-AF8C-C984-DA27-C1681AF8583F}"/>
          </ac:cxnSpMkLst>
        </pc:cxnChg>
      </pc:sldChg>
      <pc:sldChg chg="addSp delSp modSp mod">
        <pc:chgData name="Bruce Hilliard" userId="87dcbfc3-6b16-47b1-8089-70099d9f4fe3" providerId="ADAL" clId="{655B0F42-30FE-46D2-82DE-6B8DAC2EB41F}" dt="2023-09-30T01:53:35.742" v="2196"/>
        <pc:sldMkLst>
          <pc:docMk/>
          <pc:sldMk cId="317901621" sldId="492"/>
        </pc:sldMkLst>
        <pc:cxnChg chg="add del mod modVis">
          <ac:chgData name="Bruce Hilliard" userId="87dcbfc3-6b16-47b1-8089-70099d9f4fe3" providerId="ADAL" clId="{655B0F42-30FE-46D2-82DE-6B8DAC2EB41F}" dt="2023-09-30T01:53:35.742" v="2196"/>
          <ac:cxnSpMkLst>
            <pc:docMk/>
            <pc:sldMk cId="317901621" sldId="492"/>
            <ac:cxnSpMk id="5" creationId="{D50125E0-22E3-6B4F-9C9B-C94D030537EE}"/>
          </ac:cxnSpMkLst>
        </pc:cxnChg>
      </pc:sldChg>
      <pc:sldChg chg="addSp delSp modSp mod">
        <pc:chgData name="Bruce Hilliard" userId="87dcbfc3-6b16-47b1-8089-70099d9f4fe3" providerId="ADAL" clId="{655B0F42-30FE-46D2-82DE-6B8DAC2EB41F}" dt="2023-09-30T01:53:35.742" v="2196"/>
        <pc:sldMkLst>
          <pc:docMk/>
          <pc:sldMk cId="4021475144" sldId="494"/>
        </pc:sldMkLst>
        <pc:cxnChg chg="add del mod modVis">
          <ac:chgData name="Bruce Hilliard" userId="87dcbfc3-6b16-47b1-8089-70099d9f4fe3" providerId="ADAL" clId="{655B0F42-30FE-46D2-82DE-6B8DAC2EB41F}" dt="2023-09-30T01:53:35.742" v="2196"/>
          <ac:cxnSpMkLst>
            <pc:docMk/>
            <pc:sldMk cId="4021475144" sldId="494"/>
            <ac:cxnSpMk id="3" creationId="{90FD818B-2A38-8354-FC22-0801C51466B9}"/>
          </ac:cxnSpMkLst>
        </pc:cxnChg>
      </pc:sldChg>
      <pc:sldChg chg="addSp delSp modSp mod">
        <pc:chgData name="Bruce Hilliard" userId="87dcbfc3-6b16-47b1-8089-70099d9f4fe3" providerId="ADAL" clId="{655B0F42-30FE-46D2-82DE-6B8DAC2EB41F}" dt="2023-09-30T01:53:35.742" v="2196"/>
        <pc:sldMkLst>
          <pc:docMk/>
          <pc:sldMk cId="2860113685" sldId="495"/>
        </pc:sldMkLst>
        <pc:cxnChg chg="add del mod modVis">
          <ac:chgData name="Bruce Hilliard" userId="87dcbfc3-6b16-47b1-8089-70099d9f4fe3" providerId="ADAL" clId="{655B0F42-30FE-46D2-82DE-6B8DAC2EB41F}" dt="2023-09-30T01:53:35.742" v="2196"/>
          <ac:cxnSpMkLst>
            <pc:docMk/>
            <pc:sldMk cId="2860113685" sldId="495"/>
            <ac:cxnSpMk id="6" creationId="{F7A91010-61C3-6F95-F039-0925980401A6}"/>
          </ac:cxnSpMkLst>
        </pc:cxnChg>
      </pc:sldChg>
      <pc:sldChg chg="addSp delSp modSp mod">
        <pc:chgData name="Bruce Hilliard" userId="87dcbfc3-6b16-47b1-8089-70099d9f4fe3" providerId="ADAL" clId="{655B0F42-30FE-46D2-82DE-6B8DAC2EB41F}" dt="2023-09-30T01:53:35.742" v="2196"/>
        <pc:sldMkLst>
          <pc:docMk/>
          <pc:sldMk cId="2071338079" sldId="496"/>
        </pc:sldMkLst>
        <pc:cxnChg chg="add del mod modVis">
          <ac:chgData name="Bruce Hilliard" userId="87dcbfc3-6b16-47b1-8089-70099d9f4fe3" providerId="ADAL" clId="{655B0F42-30FE-46D2-82DE-6B8DAC2EB41F}" dt="2023-09-30T01:53:35.742" v="2196"/>
          <ac:cxnSpMkLst>
            <pc:docMk/>
            <pc:sldMk cId="2071338079" sldId="496"/>
            <ac:cxnSpMk id="3" creationId="{037FE960-C558-0283-86E8-9C3E15F2A259}"/>
          </ac:cxnSpMkLst>
        </pc:cxnChg>
      </pc:sldChg>
      <pc:sldChg chg="addSp delSp modSp mod">
        <pc:chgData name="Bruce Hilliard" userId="87dcbfc3-6b16-47b1-8089-70099d9f4fe3" providerId="ADAL" clId="{655B0F42-30FE-46D2-82DE-6B8DAC2EB41F}" dt="2023-09-30T01:53:35.742" v="2196"/>
        <pc:sldMkLst>
          <pc:docMk/>
          <pc:sldMk cId="3539067174" sldId="497"/>
        </pc:sldMkLst>
        <pc:cxnChg chg="add del mod modVis">
          <ac:chgData name="Bruce Hilliard" userId="87dcbfc3-6b16-47b1-8089-70099d9f4fe3" providerId="ADAL" clId="{655B0F42-30FE-46D2-82DE-6B8DAC2EB41F}" dt="2023-09-30T01:53:35.742" v="2196"/>
          <ac:cxnSpMkLst>
            <pc:docMk/>
            <pc:sldMk cId="3539067174" sldId="497"/>
            <ac:cxnSpMk id="6" creationId="{61B0F037-FE92-2936-4393-1F0141BA0770}"/>
          </ac:cxnSpMkLst>
        </pc:cxnChg>
      </pc:sldChg>
      <pc:sldChg chg="addSp delSp modSp mod">
        <pc:chgData name="Bruce Hilliard" userId="87dcbfc3-6b16-47b1-8089-70099d9f4fe3" providerId="ADAL" clId="{655B0F42-30FE-46D2-82DE-6B8DAC2EB41F}" dt="2023-09-30T01:53:35.742" v="2196"/>
        <pc:sldMkLst>
          <pc:docMk/>
          <pc:sldMk cId="3502385754" sldId="498"/>
        </pc:sldMkLst>
        <pc:cxnChg chg="add del mod modVis">
          <ac:chgData name="Bruce Hilliard" userId="87dcbfc3-6b16-47b1-8089-70099d9f4fe3" providerId="ADAL" clId="{655B0F42-30FE-46D2-82DE-6B8DAC2EB41F}" dt="2023-09-30T01:53:35.742" v="2196"/>
          <ac:cxnSpMkLst>
            <pc:docMk/>
            <pc:sldMk cId="3502385754" sldId="498"/>
            <ac:cxnSpMk id="3" creationId="{A6847CC9-A848-AA52-4719-BD6A648FF681}"/>
          </ac:cxnSpMkLst>
        </pc:cxnChg>
      </pc:sldChg>
      <pc:sldChg chg="addSp delSp modSp mod">
        <pc:chgData name="Bruce Hilliard" userId="87dcbfc3-6b16-47b1-8089-70099d9f4fe3" providerId="ADAL" clId="{655B0F42-30FE-46D2-82DE-6B8DAC2EB41F}" dt="2023-09-30T01:53:35.742" v="2196"/>
        <pc:sldMkLst>
          <pc:docMk/>
          <pc:sldMk cId="24920424" sldId="499"/>
        </pc:sldMkLst>
        <pc:cxnChg chg="add del mod modVis">
          <ac:chgData name="Bruce Hilliard" userId="87dcbfc3-6b16-47b1-8089-70099d9f4fe3" providerId="ADAL" clId="{655B0F42-30FE-46D2-82DE-6B8DAC2EB41F}" dt="2023-09-30T01:53:35.742" v="2196"/>
          <ac:cxnSpMkLst>
            <pc:docMk/>
            <pc:sldMk cId="24920424" sldId="499"/>
            <ac:cxnSpMk id="6" creationId="{D0DB83B8-E373-8507-CF35-32168D6C3886}"/>
          </ac:cxnSpMkLst>
        </pc:cxnChg>
      </pc:sldChg>
      <pc:sldChg chg="addSp delSp modSp mod">
        <pc:chgData name="Bruce Hilliard" userId="87dcbfc3-6b16-47b1-8089-70099d9f4fe3" providerId="ADAL" clId="{655B0F42-30FE-46D2-82DE-6B8DAC2EB41F}" dt="2023-09-30T01:53:35.742" v="2196"/>
        <pc:sldMkLst>
          <pc:docMk/>
          <pc:sldMk cId="2321779635" sldId="500"/>
        </pc:sldMkLst>
        <pc:cxnChg chg="add del mod modVis">
          <ac:chgData name="Bruce Hilliard" userId="87dcbfc3-6b16-47b1-8089-70099d9f4fe3" providerId="ADAL" clId="{655B0F42-30FE-46D2-82DE-6B8DAC2EB41F}" dt="2023-09-30T01:53:35.742" v="2196"/>
          <ac:cxnSpMkLst>
            <pc:docMk/>
            <pc:sldMk cId="2321779635" sldId="500"/>
            <ac:cxnSpMk id="31" creationId="{6BF4CE78-DEF2-06F2-1178-206BF558353B}"/>
          </ac:cxnSpMkLst>
        </pc:cxnChg>
      </pc:sldChg>
      <pc:sldChg chg="addSp delSp modSp mod">
        <pc:chgData name="Bruce Hilliard" userId="87dcbfc3-6b16-47b1-8089-70099d9f4fe3" providerId="ADAL" clId="{655B0F42-30FE-46D2-82DE-6B8DAC2EB41F}" dt="2023-09-30T01:53:35.742" v="2196"/>
        <pc:sldMkLst>
          <pc:docMk/>
          <pc:sldMk cId="3578263157" sldId="502"/>
        </pc:sldMkLst>
        <pc:cxnChg chg="add del mod modVis">
          <ac:chgData name="Bruce Hilliard" userId="87dcbfc3-6b16-47b1-8089-70099d9f4fe3" providerId="ADAL" clId="{655B0F42-30FE-46D2-82DE-6B8DAC2EB41F}" dt="2023-09-30T01:53:35.742" v="2196"/>
          <ac:cxnSpMkLst>
            <pc:docMk/>
            <pc:sldMk cId="3578263157" sldId="502"/>
            <ac:cxnSpMk id="4" creationId="{53A68300-605F-F41E-67BF-F90B81C70CF3}"/>
          </ac:cxnSpMkLst>
        </pc:cxnChg>
      </pc:sldChg>
      <pc:sldChg chg="addSp delSp modSp mod">
        <pc:chgData name="Bruce Hilliard" userId="87dcbfc3-6b16-47b1-8089-70099d9f4fe3" providerId="ADAL" clId="{655B0F42-30FE-46D2-82DE-6B8DAC2EB41F}" dt="2023-09-30T01:53:35.742" v="2196"/>
        <pc:sldMkLst>
          <pc:docMk/>
          <pc:sldMk cId="3775563334" sldId="503"/>
        </pc:sldMkLst>
        <pc:cxnChg chg="add del mod modVis">
          <ac:chgData name="Bruce Hilliard" userId="87dcbfc3-6b16-47b1-8089-70099d9f4fe3" providerId="ADAL" clId="{655B0F42-30FE-46D2-82DE-6B8DAC2EB41F}" dt="2023-09-30T01:53:35.742" v="2196"/>
          <ac:cxnSpMkLst>
            <pc:docMk/>
            <pc:sldMk cId="3775563334" sldId="503"/>
            <ac:cxnSpMk id="3" creationId="{6D6AF656-D810-47E4-1EC5-33E634CBDA05}"/>
          </ac:cxnSpMkLst>
        </pc:cxnChg>
      </pc:sldChg>
      <pc:sldChg chg="addSp delSp modSp mod addAnim delAnim modAnim">
        <pc:chgData name="Bruce Hilliard" userId="87dcbfc3-6b16-47b1-8089-70099d9f4fe3" providerId="ADAL" clId="{655B0F42-30FE-46D2-82DE-6B8DAC2EB41F}" dt="2023-09-30T01:53:35.742" v="2196"/>
        <pc:sldMkLst>
          <pc:docMk/>
          <pc:sldMk cId="1315210222" sldId="504"/>
        </pc:sldMkLst>
        <pc:spChg chg="add del mod">
          <ac:chgData name="Bruce Hilliard" userId="87dcbfc3-6b16-47b1-8089-70099d9f4fe3" providerId="ADAL" clId="{655B0F42-30FE-46D2-82DE-6B8DAC2EB41F}" dt="2023-09-30T01:53:35.742" v="2196"/>
          <ac:spMkLst>
            <pc:docMk/>
            <pc:sldMk cId="1315210222" sldId="504"/>
            <ac:spMk id="4" creationId="{59CDA0BD-EE6E-CD3F-C4E6-FF712C90BC40}"/>
          </ac:spMkLst>
        </pc:spChg>
        <pc:cxnChg chg="add del mod modVis">
          <ac:chgData name="Bruce Hilliard" userId="87dcbfc3-6b16-47b1-8089-70099d9f4fe3" providerId="ADAL" clId="{655B0F42-30FE-46D2-82DE-6B8DAC2EB41F}" dt="2023-09-30T01:53:35.742" v="2196"/>
          <ac:cxnSpMkLst>
            <pc:docMk/>
            <pc:sldMk cId="1315210222" sldId="504"/>
            <ac:cxnSpMk id="6" creationId="{4B982F6F-BEB3-07BB-CFE5-9442D74D7A21}"/>
          </ac:cxnSpMkLst>
        </pc:cxnChg>
      </pc:sldChg>
      <pc:sldChg chg="addSp delSp modSp mod addAnim delAnim modAnim">
        <pc:chgData name="Bruce Hilliard" userId="87dcbfc3-6b16-47b1-8089-70099d9f4fe3" providerId="ADAL" clId="{655B0F42-30FE-46D2-82DE-6B8DAC2EB41F}" dt="2023-09-30T01:53:35.742" v="2196"/>
        <pc:sldMkLst>
          <pc:docMk/>
          <pc:sldMk cId="1351155896" sldId="505"/>
        </pc:sldMkLst>
        <pc:spChg chg="add del mod">
          <ac:chgData name="Bruce Hilliard" userId="87dcbfc3-6b16-47b1-8089-70099d9f4fe3" providerId="ADAL" clId="{655B0F42-30FE-46D2-82DE-6B8DAC2EB41F}" dt="2023-09-30T01:53:35.742" v="2196"/>
          <ac:spMkLst>
            <pc:docMk/>
            <pc:sldMk cId="1351155896" sldId="505"/>
            <ac:spMk id="3" creationId="{B04A9915-340A-22E7-0EA5-CD8968BB43D4}"/>
          </ac:spMkLst>
        </pc:spChg>
        <pc:cxnChg chg="add del mod modVis">
          <ac:chgData name="Bruce Hilliard" userId="87dcbfc3-6b16-47b1-8089-70099d9f4fe3" providerId="ADAL" clId="{655B0F42-30FE-46D2-82DE-6B8DAC2EB41F}" dt="2023-09-30T01:53:35.742" v="2196"/>
          <ac:cxnSpMkLst>
            <pc:docMk/>
            <pc:sldMk cId="1351155896" sldId="505"/>
            <ac:cxnSpMk id="4" creationId="{295A0897-18BF-E34D-2ED8-327D867DCB42}"/>
          </ac:cxnSpMkLst>
        </pc:cxnChg>
      </pc:sldChg>
      <pc:sldChg chg="addSp delSp modSp mod addAnim delAnim modAnim">
        <pc:chgData name="Bruce Hilliard" userId="87dcbfc3-6b16-47b1-8089-70099d9f4fe3" providerId="ADAL" clId="{655B0F42-30FE-46D2-82DE-6B8DAC2EB41F}" dt="2023-09-30T01:53:35.742" v="2196"/>
        <pc:sldMkLst>
          <pc:docMk/>
          <pc:sldMk cId="81943715" sldId="506"/>
        </pc:sldMkLst>
        <pc:spChg chg="add del mod">
          <ac:chgData name="Bruce Hilliard" userId="87dcbfc3-6b16-47b1-8089-70099d9f4fe3" providerId="ADAL" clId="{655B0F42-30FE-46D2-82DE-6B8DAC2EB41F}" dt="2023-09-30T01:53:35.742" v="2196"/>
          <ac:spMkLst>
            <pc:docMk/>
            <pc:sldMk cId="81943715" sldId="506"/>
            <ac:spMk id="23" creationId="{7BC6A11F-0B64-EEC2-9718-43F694363848}"/>
          </ac:spMkLst>
        </pc:spChg>
        <pc:cxnChg chg="add del mod modVis">
          <ac:chgData name="Bruce Hilliard" userId="87dcbfc3-6b16-47b1-8089-70099d9f4fe3" providerId="ADAL" clId="{655B0F42-30FE-46D2-82DE-6B8DAC2EB41F}" dt="2023-09-30T01:53:35.742" v="2196"/>
          <ac:cxnSpMkLst>
            <pc:docMk/>
            <pc:sldMk cId="81943715" sldId="506"/>
            <ac:cxnSpMk id="30" creationId="{DB1EB6D4-DBCF-9E0D-6C0B-5843766A9B14}"/>
          </ac:cxnSpMkLst>
        </pc:cxnChg>
      </pc:sldChg>
      <pc:sldChg chg="addSp delSp modSp mod">
        <pc:chgData name="Bruce Hilliard" userId="87dcbfc3-6b16-47b1-8089-70099d9f4fe3" providerId="ADAL" clId="{655B0F42-30FE-46D2-82DE-6B8DAC2EB41F}" dt="2023-09-30T01:53:35.742" v="2196"/>
        <pc:sldMkLst>
          <pc:docMk/>
          <pc:sldMk cId="494468831" sldId="507"/>
        </pc:sldMkLst>
        <pc:cxnChg chg="add del mod modVis">
          <ac:chgData name="Bruce Hilliard" userId="87dcbfc3-6b16-47b1-8089-70099d9f4fe3" providerId="ADAL" clId="{655B0F42-30FE-46D2-82DE-6B8DAC2EB41F}" dt="2023-09-30T01:53:35.742" v="2196"/>
          <ac:cxnSpMkLst>
            <pc:docMk/>
            <pc:sldMk cId="494468831" sldId="507"/>
            <ac:cxnSpMk id="3" creationId="{F7CB8D9C-D664-F44D-0EFF-D94C27058355}"/>
          </ac:cxnSpMkLst>
        </pc:cxnChg>
      </pc:sldChg>
      <pc:sldChg chg="addSp delSp modSp mod">
        <pc:chgData name="Bruce Hilliard" userId="87dcbfc3-6b16-47b1-8089-70099d9f4fe3" providerId="ADAL" clId="{655B0F42-30FE-46D2-82DE-6B8DAC2EB41F}" dt="2023-09-30T01:53:35.742" v="2196"/>
        <pc:sldMkLst>
          <pc:docMk/>
          <pc:sldMk cId="2593278746" sldId="509"/>
        </pc:sldMkLst>
        <pc:cxnChg chg="add del mod modVis">
          <ac:chgData name="Bruce Hilliard" userId="87dcbfc3-6b16-47b1-8089-70099d9f4fe3" providerId="ADAL" clId="{655B0F42-30FE-46D2-82DE-6B8DAC2EB41F}" dt="2023-09-30T01:53:35.742" v="2196"/>
          <ac:cxnSpMkLst>
            <pc:docMk/>
            <pc:sldMk cId="2593278746" sldId="509"/>
            <ac:cxnSpMk id="4" creationId="{5DA47A9B-F161-925E-5A0D-9741728A7878}"/>
          </ac:cxnSpMkLst>
        </pc:cxnChg>
      </pc:sldChg>
      <pc:sldChg chg="addSp delSp modSp mod">
        <pc:chgData name="Bruce Hilliard" userId="87dcbfc3-6b16-47b1-8089-70099d9f4fe3" providerId="ADAL" clId="{655B0F42-30FE-46D2-82DE-6B8DAC2EB41F}" dt="2023-09-30T01:53:35.742" v="2196"/>
        <pc:sldMkLst>
          <pc:docMk/>
          <pc:sldMk cId="1243690786" sldId="510"/>
        </pc:sldMkLst>
        <pc:spChg chg="add del mod">
          <ac:chgData name="Bruce Hilliard" userId="87dcbfc3-6b16-47b1-8089-70099d9f4fe3" providerId="ADAL" clId="{655B0F42-30FE-46D2-82DE-6B8DAC2EB41F}" dt="2023-09-30T01:53:35.742" v="2196"/>
          <ac:spMkLst>
            <pc:docMk/>
            <pc:sldMk cId="1243690786" sldId="510"/>
            <ac:spMk id="5" creationId="{335BA741-DF3F-164A-6C33-EF0B341FCFF1}"/>
          </ac:spMkLst>
        </pc:spChg>
        <pc:cxnChg chg="add del mod modVis">
          <ac:chgData name="Bruce Hilliard" userId="87dcbfc3-6b16-47b1-8089-70099d9f4fe3" providerId="ADAL" clId="{655B0F42-30FE-46D2-82DE-6B8DAC2EB41F}" dt="2023-09-30T01:53:35.742" v="2196"/>
          <ac:cxnSpMkLst>
            <pc:docMk/>
            <pc:sldMk cId="1243690786" sldId="510"/>
            <ac:cxnSpMk id="6" creationId="{B2CCEBB7-6B8B-3216-46B7-9E4FCD8D4811}"/>
          </ac:cxnSpMkLst>
        </pc:cxnChg>
      </pc:sldChg>
      <pc:sldChg chg="addSp delSp modSp mod">
        <pc:chgData name="Bruce Hilliard" userId="87dcbfc3-6b16-47b1-8089-70099d9f4fe3" providerId="ADAL" clId="{655B0F42-30FE-46D2-82DE-6B8DAC2EB41F}" dt="2023-09-30T01:53:35.742" v="2196"/>
        <pc:sldMkLst>
          <pc:docMk/>
          <pc:sldMk cId="847493055" sldId="512"/>
        </pc:sldMkLst>
        <pc:cxnChg chg="add del mod modVis">
          <ac:chgData name="Bruce Hilliard" userId="87dcbfc3-6b16-47b1-8089-70099d9f4fe3" providerId="ADAL" clId="{655B0F42-30FE-46D2-82DE-6B8DAC2EB41F}" dt="2023-09-30T01:53:35.742" v="2196"/>
          <ac:cxnSpMkLst>
            <pc:docMk/>
            <pc:sldMk cId="847493055" sldId="512"/>
            <ac:cxnSpMk id="4" creationId="{084CAE09-D50A-5145-D501-B17DC56139AD}"/>
          </ac:cxnSpMkLst>
        </pc:cxn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D35D3D1-B452-4E1E-8634-56A10285861C}"/>
              </a:ext>
            </a:extLst>
          </p:cNvPr>
          <p:cNvSpPr>
            <a:spLocks noGrp="1"/>
          </p:cNvSpPr>
          <p:nvPr>
            <p:ph type="hdr" sz="quarter"/>
          </p:nvPr>
        </p:nvSpPr>
        <p:spPr>
          <a:xfrm>
            <a:off x="0" y="1"/>
            <a:ext cx="7315200" cy="652441"/>
          </a:xfrm>
          <a:prstGeom prst="rect">
            <a:avLst/>
          </a:prstGeom>
        </p:spPr>
        <p:txBody>
          <a:bodyPr vert="horz" lIns="91440" tIns="45720" rIns="91440" bIns="45720" rtlCol="0"/>
          <a:lstStyle>
            <a:lvl1pPr algn="l">
              <a:defRPr sz="1200"/>
            </a:lvl1pPr>
          </a:lstStyle>
          <a:p>
            <a:pPr algn="ctr"/>
            <a:r>
              <a:rPr lang="en-GB" sz="2000" dirty="0"/>
              <a:t>DDRA ANNUAL GENERAL MEETING</a:t>
            </a:r>
          </a:p>
          <a:p>
            <a:pPr algn="ctr"/>
            <a:r>
              <a:rPr lang="en-GB" dirty="0"/>
              <a:t>28 SEPTEMBER 2020</a:t>
            </a:r>
            <a:endParaRPr lang="en-AU" dirty="0"/>
          </a:p>
        </p:txBody>
      </p:sp>
      <p:sp>
        <p:nvSpPr>
          <p:cNvPr id="4" name="Footer Placeholder 3">
            <a:extLst>
              <a:ext uri="{FF2B5EF4-FFF2-40B4-BE49-F238E27FC236}">
                <a16:creationId xmlns:a16="http://schemas.microsoft.com/office/drawing/2014/main" id="{D3C07D9D-B823-4E68-8B1D-B964C592B840}"/>
              </a:ext>
            </a:extLst>
          </p:cNvPr>
          <p:cNvSpPr>
            <a:spLocks noGrp="1"/>
          </p:cNvSpPr>
          <p:nvPr>
            <p:ph type="ftr" sz="quarter" idx="2"/>
          </p:nvPr>
        </p:nvSpPr>
        <p:spPr>
          <a:xfrm>
            <a:off x="2" y="9120214"/>
            <a:ext cx="3170150" cy="480987"/>
          </a:xfrm>
          <a:prstGeom prst="rect">
            <a:avLst/>
          </a:prstGeom>
        </p:spPr>
        <p:txBody>
          <a:bodyPr vert="horz" lIns="91440" tIns="45720" rIns="91440" bIns="45720" rtlCol="0" anchor="b"/>
          <a:lstStyle>
            <a:lvl1pPr algn="l">
              <a:defRPr sz="1200"/>
            </a:lvl1pPr>
          </a:lstStyle>
          <a:p>
            <a:r>
              <a:rPr lang="en-GB" dirty="0"/>
              <a:t>Order of Business/Agenda Handout</a:t>
            </a:r>
            <a:endParaRPr lang="en-AU" dirty="0"/>
          </a:p>
        </p:txBody>
      </p:sp>
      <p:sp>
        <p:nvSpPr>
          <p:cNvPr id="5" name="Slide Number Placeholder 4">
            <a:extLst>
              <a:ext uri="{FF2B5EF4-FFF2-40B4-BE49-F238E27FC236}">
                <a16:creationId xmlns:a16="http://schemas.microsoft.com/office/drawing/2014/main" id="{E061549C-329E-49D4-B7A7-639F14D1155F}"/>
              </a:ext>
            </a:extLst>
          </p:cNvPr>
          <p:cNvSpPr>
            <a:spLocks noGrp="1"/>
          </p:cNvSpPr>
          <p:nvPr>
            <p:ph type="sldNum" sz="quarter" idx="3"/>
          </p:nvPr>
        </p:nvSpPr>
        <p:spPr>
          <a:xfrm>
            <a:off x="4143322" y="9120214"/>
            <a:ext cx="3170150" cy="480987"/>
          </a:xfrm>
          <a:prstGeom prst="rect">
            <a:avLst/>
          </a:prstGeom>
        </p:spPr>
        <p:txBody>
          <a:bodyPr vert="horz" lIns="91440" tIns="45720" rIns="91440" bIns="45720" rtlCol="0" anchor="b"/>
          <a:lstStyle>
            <a:lvl1pPr algn="r">
              <a:defRPr sz="1200"/>
            </a:lvl1pPr>
          </a:lstStyle>
          <a:p>
            <a:fld id="{36042622-E1EC-4905-AE80-9665C35F8D34}" type="slidenum">
              <a:rPr lang="en-AU" smtClean="0"/>
              <a:t>‹#›</a:t>
            </a:fld>
            <a:endParaRPr lang="en-AU" dirty="0"/>
          </a:p>
        </p:txBody>
      </p:sp>
    </p:spTree>
    <p:extLst>
      <p:ext uri="{BB962C8B-B14F-4D97-AF65-F5344CB8AC3E}">
        <p14:creationId xmlns:p14="http://schemas.microsoft.com/office/powerpoint/2010/main" val="730595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2" y="2"/>
            <a:ext cx="3170150" cy="480988"/>
          </a:xfrm>
          <a:prstGeom prst="rect">
            <a:avLst/>
          </a:prstGeom>
        </p:spPr>
        <p:txBody>
          <a:bodyPr vert="horz" lIns="91440" tIns="45720" rIns="91440" bIns="45720" rtlCol="0"/>
          <a:lstStyle>
            <a:lvl1pPr algn="l">
              <a:defRPr sz="1200"/>
            </a:lvl1pPr>
          </a:lstStyle>
          <a:p>
            <a:endParaRPr lang="en-AU" dirty="0"/>
          </a:p>
        </p:txBody>
      </p:sp>
      <p:sp>
        <p:nvSpPr>
          <p:cNvPr id="3" name="Date Placeholder 2"/>
          <p:cNvSpPr>
            <a:spLocks noGrp="1"/>
          </p:cNvSpPr>
          <p:nvPr>
            <p:ph type="dt" idx="1"/>
          </p:nvPr>
        </p:nvSpPr>
        <p:spPr>
          <a:xfrm>
            <a:off x="4143322" y="2"/>
            <a:ext cx="3170150" cy="480988"/>
          </a:xfrm>
          <a:prstGeom prst="rect">
            <a:avLst/>
          </a:prstGeom>
        </p:spPr>
        <p:txBody>
          <a:bodyPr vert="horz" lIns="91440" tIns="45720" rIns="91440" bIns="45720" rtlCol="0"/>
          <a:lstStyle>
            <a:lvl1pPr algn="r">
              <a:defRPr sz="1200"/>
            </a:lvl1pPr>
          </a:lstStyle>
          <a:p>
            <a:fld id="{C35F214A-7E85-444F-9CDF-ED63A72BAC62}" type="datetimeFigureOut">
              <a:rPr lang="en-AU" smtClean="0"/>
              <a:t>30/09/2023</a:t>
            </a:fld>
            <a:endParaRPr lang="en-AU" dirty="0"/>
          </a:p>
        </p:txBody>
      </p:sp>
      <p:sp>
        <p:nvSpPr>
          <p:cNvPr id="4" name="Slide Image Placeholder 3"/>
          <p:cNvSpPr>
            <a:spLocks noGrp="1" noRot="1" noChangeAspect="1"/>
          </p:cNvSpPr>
          <p:nvPr>
            <p:ph type="sldImg" idx="2"/>
          </p:nvPr>
        </p:nvSpPr>
        <p:spPr>
          <a:xfrm>
            <a:off x="777875" y="1200150"/>
            <a:ext cx="5759450" cy="3240088"/>
          </a:xfrm>
          <a:prstGeom prst="rect">
            <a:avLst/>
          </a:prstGeom>
          <a:noFill/>
          <a:ln w="12700">
            <a:solidFill>
              <a:prstClr val="black"/>
            </a:solidFill>
          </a:ln>
        </p:spPr>
        <p:txBody>
          <a:bodyPr vert="horz" lIns="91440" tIns="45720" rIns="91440" bIns="45720" rtlCol="0" anchor="ctr"/>
          <a:lstStyle/>
          <a:p>
            <a:endParaRPr lang="en-AU" dirty="0"/>
          </a:p>
        </p:txBody>
      </p:sp>
      <p:sp>
        <p:nvSpPr>
          <p:cNvPr id="5" name="Notes Placeholder 4"/>
          <p:cNvSpPr>
            <a:spLocks noGrp="1"/>
          </p:cNvSpPr>
          <p:nvPr>
            <p:ph type="body" sz="quarter" idx="3"/>
          </p:nvPr>
        </p:nvSpPr>
        <p:spPr>
          <a:xfrm>
            <a:off x="731177" y="4621196"/>
            <a:ext cx="5852851" cy="3779854"/>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2" y="9120214"/>
            <a:ext cx="3170150" cy="480987"/>
          </a:xfrm>
          <a:prstGeom prst="rect">
            <a:avLst/>
          </a:prstGeom>
        </p:spPr>
        <p:txBody>
          <a:bodyPr vert="horz" lIns="91440" tIns="45720" rIns="91440" bIns="45720" rtlCol="0" anchor="b"/>
          <a:lstStyle>
            <a:lvl1pPr algn="l">
              <a:defRPr sz="1200"/>
            </a:lvl1pPr>
          </a:lstStyle>
          <a:p>
            <a:endParaRPr lang="en-AU" dirty="0"/>
          </a:p>
        </p:txBody>
      </p:sp>
      <p:sp>
        <p:nvSpPr>
          <p:cNvPr id="7" name="Slide Number Placeholder 6"/>
          <p:cNvSpPr>
            <a:spLocks noGrp="1"/>
          </p:cNvSpPr>
          <p:nvPr>
            <p:ph type="sldNum" sz="quarter" idx="5"/>
          </p:nvPr>
        </p:nvSpPr>
        <p:spPr>
          <a:xfrm>
            <a:off x="4143322" y="9120214"/>
            <a:ext cx="3170150" cy="480987"/>
          </a:xfrm>
          <a:prstGeom prst="rect">
            <a:avLst/>
          </a:prstGeom>
        </p:spPr>
        <p:txBody>
          <a:bodyPr vert="horz" lIns="91440" tIns="45720" rIns="91440" bIns="45720" rtlCol="0" anchor="b"/>
          <a:lstStyle>
            <a:lvl1pPr algn="r">
              <a:defRPr sz="1200"/>
            </a:lvl1pPr>
          </a:lstStyle>
          <a:p>
            <a:fld id="{7AF982BA-377F-4F63-9EA4-B0125EDF0D68}" type="slidenum">
              <a:rPr lang="en-AU" smtClean="0"/>
              <a:t>‹#›</a:t>
            </a:fld>
            <a:endParaRPr lang="en-AU" dirty="0"/>
          </a:p>
        </p:txBody>
      </p:sp>
    </p:spTree>
    <p:extLst>
      <p:ext uri="{BB962C8B-B14F-4D97-AF65-F5344CB8AC3E}">
        <p14:creationId xmlns:p14="http://schemas.microsoft.com/office/powerpoint/2010/main" val="391830720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3" Type="http://schemas.openxmlformats.org/officeDocument/2006/relationships/hyperlink" Target="https://www.ddra.org.au/trail-walking" TargetMode="External"/><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1</a:t>
            </a:fld>
            <a:endParaRPr lang="en-AU" dirty="0"/>
          </a:p>
        </p:txBody>
      </p:sp>
    </p:spTree>
    <p:extLst>
      <p:ext uri="{BB962C8B-B14F-4D97-AF65-F5344CB8AC3E}">
        <p14:creationId xmlns:p14="http://schemas.microsoft.com/office/powerpoint/2010/main" val="120426756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10</a:t>
            </a:fld>
            <a:endParaRPr lang="en-AU" dirty="0"/>
          </a:p>
        </p:txBody>
      </p:sp>
    </p:spTree>
    <p:extLst>
      <p:ext uri="{BB962C8B-B14F-4D97-AF65-F5344CB8AC3E}">
        <p14:creationId xmlns:p14="http://schemas.microsoft.com/office/powerpoint/2010/main" val="352369512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11</a:t>
            </a:fld>
            <a:endParaRPr lang="en-AU" dirty="0"/>
          </a:p>
        </p:txBody>
      </p:sp>
    </p:spTree>
    <p:extLst>
      <p:ext uri="{BB962C8B-B14F-4D97-AF65-F5344CB8AC3E}">
        <p14:creationId xmlns:p14="http://schemas.microsoft.com/office/powerpoint/2010/main" val="15986009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12</a:t>
            </a:fld>
            <a:endParaRPr lang="en-AU" dirty="0"/>
          </a:p>
        </p:txBody>
      </p:sp>
    </p:spTree>
    <p:extLst>
      <p:ext uri="{BB962C8B-B14F-4D97-AF65-F5344CB8AC3E}">
        <p14:creationId xmlns:p14="http://schemas.microsoft.com/office/powerpoint/2010/main" val="20748991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13</a:t>
            </a:fld>
            <a:endParaRPr lang="en-AU" dirty="0"/>
          </a:p>
        </p:txBody>
      </p:sp>
    </p:spTree>
    <p:extLst>
      <p:ext uri="{BB962C8B-B14F-4D97-AF65-F5344CB8AC3E}">
        <p14:creationId xmlns:p14="http://schemas.microsoft.com/office/powerpoint/2010/main" val="338005406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14</a:t>
            </a:fld>
            <a:endParaRPr lang="en-AU" dirty="0"/>
          </a:p>
        </p:txBody>
      </p:sp>
    </p:spTree>
    <p:extLst>
      <p:ext uri="{BB962C8B-B14F-4D97-AF65-F5344CB8AC3E}">
        <p14:creationId xmlns:p14="http://schemas.microsoft.com/office/powerpoint/2010/main" val="427301290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Need picture for here</a:t>
            </a:r>
          </a:p>
        </p:txBody>
      </p:sp>
      <p:sp>
        <p:nvSpPr>
          <p:cNvPr id="4" name="Slide Number Placeholder 3"/>
          <p:cNvSpPr>
            <a:spLocks noGrp="1"/>
          </p:cNvSpPr>
          <p:nvPr>
            <p:ph type="sldNum" sz="quarter" idx="5"/>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639817A8-2298-45AF-BA53-905B75F9E8C3}" type="slidenum">
              <a:rPr kumimoji="0" lang="en-AU"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15</a:t>
            </a:fld>
            <a:endParaRPr kumimoji="0" lang="en-AU"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7972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Need picture for here</a:t>
            </a:r>
          </a:p>
        </p:txBody>
      </p:sp>
      <p:sp>
        <p:nvSpPr>
          <p:cNvPr id="4" name="Slide Number Placeholder 3"/>
          <p:cNvSpPr>
            <a:spLocks noGrp="1"/>
          </p:cNvSpPr>
          <p:nvPr>
            <p:ph type="sldNum" sz="quarter" idx="5"/>
          </p:nvPr>
        </p:nvSpPr>
        <p:spPr/>
        <p:txBody>
          <a:bodyPr/>
          <a:lstStyle/>
          <a:p>
            <a:pPr marL="0" marR="0" lvl="0" indent="0" algn="r" defTabSz="966612" rtl="0" eaLnBrk="1" fontAlgn="auto" latinLnBrk="0" hangingPunct="1">
              <a:lnSpc>
                <a:spcPct val="100000"/>
              </a:lnSpc>
              <a:spcBef>
                <a:spcPts val="0"/>
              </a:spcBef>
              <a:spcAft>
                <a:spcPts val="0"/>
              </a:spcAft>
              <a:buClrTx/>
              <a:buSzTx/>
              <a:buFontTx/>
              <a:buNone/>
              <a:tabLst/>
              <a:defRPr/>
            </a:pPr>
            <a:fld id="{639817A8-2298-45AF-BA53-905B75F9E8C3}" type="slidenum">
              <a:rPr kumimoji="0" lang="en-AU"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612" rtl="0" eaLnBrk="1" fontAlgn="auto" latinLnBrk="0" hangingPunct="1">
                <a:lnSpc>
                  <a:spcPct val="100000"/>
                </a:lnSpc>
                <a:spcBef>
                  <a:spcPts val="0"/>
                </a:spcBef>
                <a:spcAft>
                  <a:spcPts val="0"/>
                </a:spcAft>
                <a:buClrTx/>
                <a:buSzTx/>
                <a:buFontTx/>
                <a:buNone/>
                <a:tabLst/>
                <a:defRPr/>
              </a:pPr>
              <a:t>16</a:t>
            </a:fld>
            <a:endParaRPr kumimoji="0" lang="en-AU"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607310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17</a:t>
            </a:fld>
            <a:endParaRPr lang="en-AU" dirty="0"/>
          </a:p>
        </p:txBody>
      </p:sp>
    </p:spTree>
    <p:extLst>
      <p:ext uri="{BB962C8B-B14F-4D97-AF65-F5344CB8AC3E}">
        <p14:creationId xmlns:p14="http://schemas.microsoft.com/office/powerpoint/2010/main" val="9779781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18</a:t>
            </a:fld>
            <a:endParaRPr lang="en-AU" dirty="0"/>
          </a:p>
        </p:txBody>
      </p:sp>
    </p:spTree>
    <p:extLst>
      <p:ext uri="{BB962C8B-B14F-4D97-AF65-F5344CB8AC3E}">
        <p14:creationId xmlns:p14="http://schemas.microsoft.com/office/powerpoint/2010/main" val="23011156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19</a:t>
            </a:fld>
            <a:endParaRPr lang="en-AU" dirty="0"/>
          </a:p>
        </p:txBody>
      </p:sp>
    </p:spTree>
    <p:extLst>
      <p:ext uri="{BB962C8B-B14F-4D97-AF65-F5344CB8AC3E}">
        <p14:creationId xmlns:p14="http://schemas.microsoft.com/office/powerpoint/2010/main" val="42432439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2</a:t>
            </a:fld>
            <a:endParaRPr lang="en-AU" dirty="0"/>
          </a:p>
        </p:txBody>
      </p:sp>
    </p:spTree>
    <p:extLst>
      <p:ext uri="{BB962C8B-B14F-4D97-AF65-F5344CB8AC3E}">
        <p14:creationId xmlns:p14="http://schemas.microsoft.com/office/powerpoint/2010/main" val="393181671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20</a:t>
            </a:fld>
            <a:endParaRPr lang="en-AU" dirty="0"/>
          </a:p>
        </p:txBody>
      </p:sp>
    </p:spTree>
    <p:extLst>
      <p:ext uri="{BB962C8B-B14F-4D97-AF65-F5344CB8AC3E}">
        <p14:creationId xmlns:p14="http://schemas.microsoft.com/office/powerpoint/2010/main" val="8823844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21</a:t>
            </a:fld>
            <a:endParaRPr lang="en-AU" dirty="0"/>
          </a:p>
        </p:txBody>
      </p:sp>
    </p:spTree>
    <p:extLst>
      <p:ext uri="{BB962C8B-B14F-4D97-AF65-F5344CB8AC3E}">
        <p14:creationId xmlns:p14="http://schemas.microsoft.com/office/powerpoint/2010/main" val="19932113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22</a:t>
            </a:fld>
            <a:endParaRPr lang="en-AU" dirty="0"/>
          </a:p>
        </p:txBody>
      </p:sp>
    </p:spTree>
    <p:extLst>
      <p:ext uri="{BB962C8B-B14F-4D97-AF65-F5344CB8AC3E}">
        <p14:creationId xmlns:p14="http://schemas.microsoft.com/office/powerpoint/2010/main" val="393153123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23</a:t>
            </a:fld>
            <a:endParaRPr lang="en-AU" dirty="0"/>
          </a:p>
        </p:txBody>
      </p:sp>
    </p:spTree>
    <p:extLst>
      <p:ext uri="{BB962C8B-B14F-4D97-AF65-F5344CB8AC3E}">
        <p14:creationId xmlns:p14="http://schemas.microsoft.com/office/powerpoint/2010/main" val="24960421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24</a:t>
            </a:fld>
            <a:endParaRPr lang="en-AU" dirty="0"/>
          </a:p>
        </p:txBody>
      </p:sp>
    </p:spTree>
    <p:extLst>
      <p:ext uri="{BB962C8B-B14F-4D97-AF65-F5344CB8AC3E}">
        <p14:creationId xmlns:p14="http://schemas.microsoft.com/office/powerpoint/2010/main" val="397959396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b="1" dirty="0"/>
              <a:t>MANY THANKS FOR YOUR HARD WORK</a:t>
            </a:r>
          </a:p>
          <a:p>
            <a:r>
              <a:rPr lang="en-AU" dirty="0"/>
              <a:t>Today, a group of volunteers helped finish the transformative clearance of the Birriga Loop East trail in the Darling Downs Equestrian Park (DDEP).  A map showing the location of the Birriga Loop East trail is available at this link:  </a:t>
            </a:r>
            <a:r>
              <a:rPr lang="en-US" dirty="0">
                <a:hlinkClick r:id="rId3"/>
              </a:rPr>
              <a:t>Bridle Trails -Walking, Running, Cycling | DDRA</a:t>
            </a:r>
            <a:r>
              <a:rPr lang="en-US" dirty="0"/>
              <a:t>.  </a:t>
            </a:r>
            <a:r>
              <a:rPr lang="en-AU" dirty="0"/>
              <a:t>About 18 months ago the verges on this trail looked like the example picture shown to the left in this post.  It has taken many hours of hard work by DDRA volunteers/residents, but it has now been tidied up, as shown by the two example pictures on the right.  This effort greatly improves the safety and usability in the DDEP and provides real benefits to our user community.   I would like to thank all of the volunteers/residents who helped to make this massive improvement a reality.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1C6309-9235-4EE7-B472-6F6E4F2C13F2}"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3159588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b="1" dirty="0"/>
              <a:t>THANK YOU TO ALL OF THE VOLUNTEERS</a:t>
            </a:r>
          </a:p>
          <a:p>
            <a:r>
              <a:rPr lang="en-AU" dirty="0"/>
              <a:t>We had another wonderful turnout for the DDRA Busy Bee today, in spite of the rainy weather.  </a:t>
            </a:r>
            <a:r>
              <a:rPr lang="en-AU" b="1" i="1" dirty="0"/>
              <a:t>I would like to thank all of the many volunteers who helped.  You have done a wonderful job.</a:t>
            </a:r>
          </a:p>
          <a:p>
            <a:r>
              <a:rPr lang="en-AU" dirty="0"/>
              <a:t>For those who aren’t aware, these volunteers collected and moved dozens of trailer loads of dead vegetation to clear the area today.  This provided the culmination of a long program of works that have changed the area from being overgrown </a:t>
            </a:r>
            <a:r>
              <a:rPr lang="en-AU" i="1" dirty="0"/>
              <a:t>(as shown in the top three photos below).  </a:t>
            </a:r>
            <a:r>
              <a:rPr lang="en-AU" dirty="0"/>
              <a:t>As illustrated in the bottom pictures (below), these trails and the verges have now been cleared.  By conducting these clearances, the trails are much safer.  This also greatly reduces the fire risks and helps to improve drainage in the area.</a:t>
            </a:r>
          </a:p>
          <a:p>
            <a:r>
              <a:rPr lang="en-AU" dirty="0"/>
              <a:t>Just as importantly, this clearance is completed just in time for some important works to be conducted next week.  More on this in a later post.</a:t>
            </a:r>
          </a:p>
          <a:p>
            <a:r>
              <a:rPr lang="en-AU" dirty="0"/>
              <a:t>On behalf of all of the users of the Darling Downs Equestrian Park (DDEP), I would like to thank all of the volunteers for your efforts.  Your hard work has made the area much better for everyone using the area.</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B7A600-052F-48FB-83CB-5505B5024EC4}"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682173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27</a:t>
            </a:fld>
            <a:endParaRPr lang="en-AU" dirty="0"/>
          </a:p>
        </p:txBody>
      </p:sp>
    </p:spTree>
    <p:extLst>
      <p:ext uri="{BB962C8B-B14F-4D97-AF65-F5344CB8AC3E}">
        <p14:creationId xmlns:p14="http://schemas.microsoft.com/office/powerpoint/2010/main" val="13939292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28</a:t>
            </a:fld>
            <a:endParaRPr lang="en-AU" dirty="0"/>
          </a:p>
        </p:txBody>
      </p:sp>
    </p:spTree>
    <p:extLst>
      <p:ext uri="{BB962C8B-B14F-4D97-AF65-F5344CB8AC3E}">
        <p14:creationId xmlns:p14="http://schemas.microsoft.com/office/powerpoint/2010/main" val="38731715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29</a:t>
            </a:fld>
            <a:endParaRPr lang="en-AU" dirty="0"/>
          </a:p>
        </p:txBody>
      </p:sp>
    </p:spTree>
    <p:extLst>
      <p:ext uri="{BB962C8B-B14F-4D97-AF65-F5344CB8AC3E}">
        <p14:creationId xmlns:p14="http://schemas.microsoft.com/office/powerpoint/2010/main" val="3141078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3</a:t>
            </a:fld>
            <a:endParaRPr lang="en-AU" dirty="0"/>
          </a:p>
        </p:txBody>
      </p:sp>
    </p:spTree>
    <p:extLst>
      <p:ext uri="{BB962C8B-B14F-4D97-AF65-F5344CB8AC3E}">
        <p14:creationId xmlns:p14="http://schemas.microsoft.com/office/powerpoint/2010/main" val="168590930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30</a:t>
            </a:fld>
            <a:endParaRPr lang="en-AU" dirty="0"/>
          </a:p>
        </p:txBody>
      </p:sp>
    </p:spTree>
    <p:extLst>
      <p:ext uri="{BB962C8B-B14F-4D97-AF65-F5344CB8AC3E}">
        <p14:creationId xmlns:p14="http://schemas.microsoft.com/office/powerpoint/2010/main" val="14522100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31</a:t>
            </a:fld>
            <a:endParaRPr lang="en-AU" dirty="0"/>
          </a:p>
        </p:txBody>
      </p:sp>
    </p:spTree>
    <p:extLst>
      <p:ext uri="{BB962C8B-B14F-4D97-AF65-F5344CB8AC3E}">
        <p14:creationId xmlns:p14="http://schemas.microsoft.com/office/powerpoint/2010/main" val="306545613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32</a:t>
            </a:fld>
            <a:endParaRPr lang="en-AU" dirty="0"/>
          </a:p>
        </p:txBody>
      </p:sp>
    </p:spTree>
    <p:extLst>
      <p:ext uri="{BB962C8B-B14F-4D97-AF65-F5344CB8AC3E}">
        <p14:creationId xmlns:p14="http://schemas.microsoft.com/office/powerpoint/2010/main" val="395062568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982BA-377F-4F63-9EA4-B0125EDF0D68}"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471526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34</a:t>
            </a:fld>
            <a:endParaRPr lang="en-AU" dirty="0"/>
          </a:p>
        </p:txBody>
      </p:sp>
    </p:spTree>
    <p:extLst>
      <p:ext uri="{BB962C8B-B14F-4D97-AF65-F5344CB8AC3E}">
        <p14:creationId xmlns:p14="http://schemas.microsoft.com/office/powerpoint/2010/main" val="297874920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35</a:t>
            </a:fld>
            <a:endParaRPr lang="en-AU" dirty="0"/>
          </a:p>
        </p:txBody>
      </p:sp>
    </p:spTree>
    <p:extLst>
      <p:ext uri="{BB962C8B-B14F-4D97-AF65-F5344CB8AC3E}">
        <p14:creationId xmlns:p14="http://schemas.microsoft.com/office/powerpoint/2010/main" val="110935579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36</a:t>
            </a:fld>
            <a:endParaRPr lang="en-AU" dirty="0"/>
          </a:p>
        </p:txBody>
      </p:sp>
    </p:spTree>
    <p:extLst>
      <p:ext uri="{BB962C8B-B14F-4D97-AF65-F5344CB8AC3E}">
        <p14:creationId xmlns:p14="http://schemas.microsoft.com/office/powerpoint/2010/main" val="313490965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37</a:t>
            </a:fld>
            <a:endParaRPr lang="en-AU" dirty="0"/>
          </a:p>
        </p:txBody>
      </p:sp>
    </p:spTree>
    <p:extLst>
      <p:ext uri="{BB962C8B-B14F-4D97-AF65-F5344CB8AC3E}">
        <p14:creationId xmlns:p14="http://schemas.microsoft.com/office/powerpoint/2010/main" val="218693256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38</a:t>
            </a:fld>
            <a:endParaRPr lang="en-AU" dirty="0"/>
          </a:p>
        </p:txBody>
      </p:sp>
    </p:spTree>
    <p:extLst>
      <p:ext uri="{BB962C8B-B14F-4D97-AF65-F5344CB8AC3E}">
        <p14:creationId xmlns:p14="http://schemas.microsoft.com/office/powerpoint/2010/main" val="304982015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39</a:t>
            </a:fld>
            <a:endParaRPr lang="en-AU" dirty="0"/>
          </a:p>
        </p:txBody>
      </p:sp>
    </p:spTree>
    <p:extLst>
      <p:ext uri="{BB962C8B-B14F-4D97-AF65-F5344CB8AC3E}">
        <p14:creationId xmlns:p14="http://schemas.microsoft.com/office/powerpoint/2010/main" val="398280988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4</a:t>
            </a:fld>
            <a:endParaRPr lang="en-AU" dirty="0"/>
          </a:p>
        </p:txBody>
      </p:sp>
    </p:spTree>
    <p:extLst>
      <p:ext uri="{BB962C8B-B14F-4D97-AF65-F5344CB8AC3E}">
        <p14:creationId xmlns:p14="http://schemas.microsoft.com/office/powerpoint/2010/main" val="29561655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40</a:t>
            </a:fld>
            <a:endParaRPr lang="en-AU" dirty="0"/>
          </a:p>
        </p:txBody>
      </p:sp>
    </p:spTree>
    <p:extLst>
      <p:ext uri="{BB962C8B-B14F-4D97-AF65-F5344CB8AC3E}">
        <p14:creationId xmlns:p14="http://schemas.microsoft.com/office/powerpoint/2010/main" val="38780746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41</a:t>
            </a:fld>
            <a:endParaRPr lang="en-AU" dirty="0"/>
          </a:p>
        </p:txBody>
      </p:sp>
    </p:spTree>
    <p:extLst>
      <p:ext uri="{BB962C8B-B14F-4D97-AF65-F5344CB8AC3E}">
        <p14:creationId xmlns:p14="http://schemas.microsoft.com/office/powerpoint/2010/main" val="170632729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42</a:t>
            </a:fld>
            <a:endParaRPr lang="en-AU" dirty="0"/>
          </a:p>
        </p:txBody>
      </p:sp>
    </p:spTree>
    <p:extLst>
      <p:ext uri="{BB962C8B-B14F-4D97-AF65-F5344CB8AC3E}">
        <p14:creationId xmlns:p14="http://schemas.microsoft.com/office/powerpoint/2010/main" val="179277853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43</a:t>
            </a:fld>
            <a:endParaRPr lang="en-AU" dirty="0"/>
          </a:p>
        </p:txBody>
      </p:sp>
    </p:spTree>
    <p:extLst>
      <p:ext uri="{BB962C8B-B14F-4D97-AF65-F5344CB8AC3E}">
        <p14:creationId xmlns:p14="http://schemas.microsoft.com/office/powerpoint/2010/main" val="239702782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44</a:t>
            </a:fld>
            <a:endParaRPr lang="en-AU" dirty="0"/>
          </a:p>
        </p:txBody>
      </p:sp>
    </p:spTree>
    <p:extLst>
      <p:ext uri="{BB962C8B-B14F-4D97-AF65-F5344CB8AC3E}">
        <p14:creationId xmlns:p14="http://schemas.microsoft.com/office/powerpoint/2010/main" val="354882636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45</a:t>
            </a:fld>
            <a:endParaRPr lang="en-AU" dirty="0"/>
          </a:p>
        </p:txBody>
      </p:sp>
    </p:spTree>
    <p:extLst>
      <p:ext uri="{BB962C8B-B14F-4D97-AF65-F5344CB8AC3E}">
        <p14:creationId xmlns:p14="http://schemas.microsoft.com/office/powerpoint/2010/main" val="201293962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46</a:t>
            </a:fld>
            <a:endParaRPr lang="en-AU" dirty="0"/>
          </a:p>
        </p:txBody>
      </p:sp>
    </p:spTree>
    <p:extLst>
      <p:ext uri="{BB962C8B-B14F-4D97-AF65-F5344CB8AC3E}">
        <p14:creationId xmlns:p14="http://schemas.microsoft.com/office/powerpoint/2010/main" val="157249915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Need picture for here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9817A8-2298-45AF-BA53-905B75F9E8C3}"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643601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48</a:t>
            </a:fld>
            <a:endParaRPr lang="en-AU" dirty="0"/>
          </a:p>
        </p:txBody>
      </p:sp>
    </p:spTree>
    <p:extLst>
      <p:ext uri="{BB962C8B-B14F-4D97-AF65-F5344CB8AC3E}">
        <p14:creationId xmlns:p14="http://schemas.microsoft.com/office/powerpoint/2010/main" val="75300595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Need picture for here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9817A8-2298-45AF-BA53-905B75F9E8C3}"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2476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5</a:t>
            </a:fld>
            <a:endParaRPr lang="en-AU" dirty="0"/>
          </a:p>
        </p:txBody>
      </p:sp>
    </p:spTree>
    <p:extLst>
      <p:ext uri="{BB962C8B-B14F-4D97-AF65-F5344CB8AC3E}">
        <p14:creationId xmlns:p14="http://schemas.microsoft.com/office/powerpoint/2010/main" val="400587717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50</a:t>
            </a:fld>
            <a:endParaRPr lang="en-AU" dirty="0"/>
          </a:p>
        </p:txBody>
      </p:sp>
    </p:spTree>
    <p:extLst>
      <p:ext uri="{BB962C8B-B14F-4D97-AF65-F5344CB8AC3E}">
        <p14:creationId xmlns:p14="http://schemas.microsoft.com/office/powerpoint/2010/main" val="228475071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51</a:t>
            </a:fld>
            <a:endParaRPr lang="en-AU" dirty="0"/>
          </a:p>
        </p:txBody>
      </p:sp>
    </p:spTree>
    <p:extLst>
      <p:ext uri="{BB962C8B-B14F-4D97-AF65-F5344CB8AC3E}">
        <p14:creationId xmlns:p14="http://schemas.microsoft.com/office/powerpoint/2010/main" val="363081622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52</a:t>
            </a:fld>
            <a:endParaRPr lang="en-AU" dirty="0"/>
          </a:p>
        </p:txBody>
      </p:sp>
    </p:spTree>
    <p:extLst>
      <p:ext uri="{BB962C8B-B14F-4D97-AF65-F5344CB8AC3E}">
        <p14:creationId xmlns:p14="http://schemas.microsoft.com/office/powerpoint/2010/main" val="297761288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53</a:t>
            </a:fld>
            <a:endParaRPr lang="en-AU" dirty="0"/>
          </a:p>
        </p:txBody>
      </p:sp>
    </p:spTree>
    <p:extLst>
      <p:ext uri="{BB962C8B-B14F-4D97-AF65-F5344CB8AC3E}">
        <p14:creationId xmlns:p14="http://schemas.microsoft.com/office/powerpoint/2010/main" val="64900538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AF982BA-377F-4F63-9EA4-B0125EDF0D68}" type="slidenum">
              <a:rPr lang="en-AU" smtClean="0"/>
              <a:t>54</a:t>
            </a:fld>
            <a:endParaRPr lang="en-AU" dirty="0"/>
          </a:p>
        </p:txBody>
      </p:sp>
    </p:spTree>
    <p:extLst>
      <p:ext uri="{BB962C8B-B14F-4D97-AF65-F5344CB8AC3E}">
        <p14:creationId xmlns:p14="http://schemas.microsoft.com/office/powerpoint/2010/main" val="211727491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55</a:t>
            </a:fld>
            <a:endParaRPr lang="en-AU" dirty="0"/>
          </a:p>
        </p:txBody>
      </p:sp>
    </p:spTree>
    <p:extLst>
      <p:ext uri="{BB962C8B-B14F-4D97-AF65-F5344CB8AC3E}">
        <p14:creationId xmlns:p14="http://schemas.microsoft.com/office/powerpoint/2010/main" val="230485470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59DFE9E-9F5D-4E76-89C9-F34FB03954CE}"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209445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59DFE9E-9F5D-4E76-89C9-F34FB03954CE}"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127075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59DFE9E-9F5D-4E76-89C9-F34FB03954CE}"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4246375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F982BA-377F-4F63-9EA4-B0125EDF0D68}"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31861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AF982BA-377F-4F63-9EA4-B0125EDF0D68}" type="slidenum">
              <a:rPr lang="en-AU" smtClean="0"/>
              <a:t>6</a:t>
            </a:fld>
            <a:endParaRPr lang="en-AU" dirty="0"/>
          </a:p>
        </p:txBody>
      </p:sp>
    </p:spTree>
    <p:extLst>
      <p:ext uri="{BB962C8B-B14F-4D97-AF65-F5344CB8AC3E}">
        <p14:creationId xmlns:p14="http://schemas.microsoft.com/office/powerpoint/2010/main" val="16004121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60</a:t>
            </a:fld>
            <a:endParaRPr lang="en-AU" dirty="0"/>
          </a:p>
        </p:txBody>
      </p:sp>
    </p:spTree>
    <p:extLst>
      <p:ext uri="{BB962C8B-B14F-4D97-AF65-F5344CB8AC3E}">
        <p14:creationId xmlns:p14="http://schemas.microsoft.com/office/powerpoint/2010/main" val="399620226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61</a:t>
            </a:fld>
            <a:endParaRPr lang="en-AU" dirty="0"/>
          </a:p>
        </p:txBody>
      </p:sp>
    </p:spTree>
    <p:extLst>
      <p:ext uri="{BB962C8B-B14F-4D97-AF65-F5344CB8AC3E}">
        <p14:creationId xmlns:p14="http://schemas.microsoft.com/office/powerpoint/2010/main" val="38290859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F85737-F2EE-488B-A893-8D2E1699573F}" type="slidenum">
              <a:rPr kumimoji="0" lang="en-AU"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AU"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342511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63</a:t>
            </a:fld>
            <a:endParaRPr lang="en-AU" dirty="0"/>
          </a:p>
        </p:txBody>
      </p:sp>
    </p:spTree>
    <p:extLst>
      <p:ext uri="{BB962C8B-B14F-4D97-AF65-F5344CB8AC3E}">
        <p14:creationId xmlns:p14="http://schemas.microsoft.com/office/powerpoint/2010/main" val="286731858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64</a:t>
            </a:fld>
            <a:endParaRPr lang="en-AU" dirty="0"/>
          </a:p>
        </p:txBody>
      </p:sp>
    </p:spTree>
    <p:extLst>
      <p:ext uri="{BB962C8B-B14F-4D97-AF65-F5344CB8AC3E}">
        <p14:creationId xmlns:p14="http://schemas.microsoft.com/office/powerpoint/2010/main" val="117654007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65</a:t>
            </a:fld>
            <a:endParaRPr lang="en-AU" dirty="0"/>
          </a:p>
        </p:txBody>
      </p:sp>
    </p:spTree>
    <p:extLst>
      <p:ext uri="{BB962C8B-B14F-4D97-AF65-F5344CB8AC3E}">
        <p14:creationId xmlns:p14="http://schemas.microsoft.com/office/powerpoint/2010/main" val="300626074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66</a:t>
            </a:fld>
            <a:endParaRPr lang="en-AU" dirty="0"/>
          </a:p>
        </p:txBody>
      </p:sp>
    </p:spTree>
    <p:extLst>
      <p:ext uri="{BB962C8B-B14F-4D97-AF65-F5344CB8AC3E}">
        <p14:creationId xmlns:p14="http://schemas.microsoft.com/office/powerpoint/2010/main" val="6571848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67</a:t>
            </a:fld>
            <a:endParaRPr lang="en-AU" dirty="0"/>
          </a:p>
        </p:txBody>
      </p:sp>
    </p:spTree>
    <p:extLst>
      <p:ext uri="{BB962C8B-B14F-4D97-AF65-F5344CB8AC3E}">
        <p14:creationId xmlns:p14="http://schemas.microsoft.com/office/powerpoint/2010/main" val="188301016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68</a:t>
            </a:fld>
            <a:endParaRPr lang="en-AU" dirty="0"/>
          </a:p>
        </p:txBody>
      </p:sp>
    </p:spTree>
    <p:extLst>
      <p:ext uri="{BB962C8B-B14F-4D97-AF65-F5344CB8AC3E}">
        <p14:creationId xmlns:p14="http://schemas.microsoft.com/office/powerpoint/2010/main" val="349414189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69</a:t>
            </a:fld>
            <a:endParaRPr lang="en-AU" dirty="0"/>
          </a:p>
        </p:txBody>
      </p:sp>
    </p:spTree>
    <p:extLst>
      <p:ext uri="{BB962C8B-B14F-4D97-AF65-F5344CB8AC3E}">
        <p14:creationId xmlns:p14="http://schemas.microsoft.com/office/powerpoint/2010/main" val="346703041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7</a:t>
            </a:fld>
            <a:endParaRPr lang="en-AU" dirty="0"/>
          </a:p>
        </p:txBody>
      </p:sp>
    </p:spTree>
    <p:extLst>
      <p:ext uri="{BB962C8B-B14F-4D97-AF65-F5344CB8AC3E}">
        <p14:creationId xmlns:p14="http://schemas.microsoft.com/office/powerpoint/2010/main" val="12909409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70</a:t>
            </a:fld>
            <a:endParaRPr lang="en-AU" dirty="0"/>
          </a:p>
        </p:txBody>
      </p:sp>
    </p:spTree>
    <p:extLst>
      <p:ext uri="{BB962C8B-B14F-4D97-AF65-F5344CB8AC3E}">
        <p14:creationId xmlns:p14="http://schemas.microsoft.com/office/powerpoint/2010/main" val="403357646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71</a:t>
            </a:fld>
            <a:endParaRPr lang="en-AU" dirty="0"/>
          </a:p>
        </p:txBody>
      </p:sp>
    </p:spTree>
    <p:extLst>
      <p:ext uri="{BB962C8B-B14F-4D97-AF65-F5344CB8AC3E}">
        <p14:creationId xmlns:p14="http://schemas.microsoft.com/office/powerpoint/2010/main" val="332648027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72</a:t>
            </a:fld>
            <a:endParaRPr lang="en-AU" dirty="0"/>
          </a:p>
        </p:txBody>
      </p:sp>
    </p:spTree>
    <p:extLst>
      <p:ext uri="{BB962C8B-B14F-4D97-AF65-F5344CB8AC3E}">
        <p14:creationId xmlns:p14="http://schemas.microsoft.com/office/powerpoint/2010/main" val="12814608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73</a:t>
            </a:fld>
            <a:endParaRPr lang="en-AU" dirty="0"/>
          </a:p>
        </p:txBody>
      </p:sp>
    </p:spTree>
    <p:extLst>
      <p:ext uri="{BB962C8B-B14F-4D97-AF65-F5344CB8AC3E}">
        <p14:creationId xmlns:p14="http://schemas.microsoft.com/office/powerpoint/2010/main" val="329510752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74</a:t>
            </a:fld>
            <a:endParaRPr lang="en-AU" dirty="0"/>
          </a:p>
        </p:txBody>
      </p:sp>
    </p:spTree>
    <p:extLst>
      <p:ext uri="{BB962C8B-B14F-4D97-AF65-F5344CB8AC3E}">
        <p14:creationId xmlns:p14="http://schemas.microsoft.com/office/powerpoint/2010/main" val="364512738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75</a:t>
            </a:fld>
            <a:endParaRPr lang="en-AU" dirty="0"/>
          </a:p>
        </p:txBody>
      </p:sp>
    </p:spTree>
    <p:extLst>
      <p:ext uri="{BB962C8B-B14F-4D97-AF65-F5344CB8AC3E}">
        <p14:creationId xmlns:p14="http://schemas.microsoft.com/office/powerpoint/2010/main" val="212904084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76</a:t>
            </a:fld>
            <a:endParaRPr lang="en-AU" dirty="0"/>
          </a:p>
        </p:txBody>
      </p:sp>
    </p:spTree>
    <p:extLst>
      <p:ext uri="{BB962C8B-B14F-4D97-AF65-F5344CB8AC3E}">
        <p14:creationId xmlns:p14="http://schemas.microsoft.com/office/powerpoint/2010/main" val="369484803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77</a:t>
            </a:fld>
            <a:endParaRPr lang="en-AU" dirty="0"/>
          </a:p>
        </p:txBody>
      </p:sp>
    </p:spTree>
    <p:extLst>
      <p:ext uri="{BB962C8B-B14F-4D97-AF65-F5344CB8AC3E}">
        <p14:creationId xmlns:p14="http://schemas.microsoft.com/office/powerpoint/2010/main" val="127057080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78</a:t>
            </a:fld>
            <a:endParaRPr lang="en-AU" dirty="0"/>
          </a:p>
        </p:txBody>
      </p:sp>
    </p:spTree>
    <p:extLst>
      <p:ext uri="{BB962C8B-B14F-4D97-AF65-F5344CB8AC3E}">
        <p14:creationId xmlns:p14="http://schemas.microsoft.com/office/powerpoint/2010/main" val="354119911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79</a:t>
            </a:fld>
            <a:endParaRPr lang="en-AU" dirty="0"/>
          </a:p>
        </p:txBody>
      </p:sp>
    </p:spTree>
    <p:extLst>
      <p:ext uri="{BB962C8B-B14F-4D97-AF65-F5344CB8AC3E}">
        <p14:creationId xmlns:p14="http://schemas.microsoft.com/office/powerpoint/2010/main" val="18117225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8</a:t>
            </a:fld>
            <a:endParaRPr lang="en-AU" dirty="0"/>
          </a:p>
        </p:txBody>
      </p:sp>
    </p:spTree>
    <p:extLst>
      <p:ext uri="{BB962C8B-B14F-4D97-AF65-F5344CB8AC3E}">
        <p14:creationId xmlns:p14="http://schemas.microsoft.com/office/powerpoint/2010/main" val="168599102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80</a:t>
            </a:fld>
            <a:endParaRPr lang="en-AU" dirty="0"/>
          </a:p>
        </p:txBody>
      </p:sp>
    </p:spTree>
    <p:extLst>
      <p:ext uri="{BB962C8B-B14F-4D97-AF65-F5344CB8AC3E}">
        <p14:creationId xmlns:p14="http://schemas.microsoft.com/office/powerpoint/2010/main" val="129108518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81</a:t>
            </a:fld>
            <a:endParaRPr lang="en-AU" dirty="0"/>
          </a:p>
        </p:txBody>
      </p:sp>
    </p:spTree>
    <p:extLst>
      <p:ext uri="{BB962C8B-B14F-4D97-AF65-F5344CB8AC3E}">
        <p14:creationId xmlns:p14="http://schemas.microsoft.com/office/powerpoint/2010/main" val="14099478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82</a:t>
            </a:fld>
            <a:endParaRPr lang="en-AU" dirty="0"/>
          </a:p>
        </p:txBody>
      </p:sp>
    </p:spTree>
    <p:extLst>
      <p:ext uri="{BB962C8B-B14F-4D97-AF65-F5344CB8AC3E}">
        <p14:creationId xmlns:p14="http://schemas.microsoft.com/office/powerpoint/2010/main" val="2694542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a:p>
        </p:txBody>
      </p:sp>
      <p:sp>
        <p:nvSpPr>
          <p:cNvPr id="4" name="Slide Number Placeholder 3"/>
          <p:cNvSpPr>
            <a:spLocks noGrp="1"/>
          </p:cNvSpPr>
          <p:nvPr>
            <p:ph type="sldNum" sz="quarter" idx="5"/>
          </p:nvPr>
        </p:nvSpPr>
        <p:spPr/>
        <p:txBody>
          <a:bodyPr/>
          <a:lstStyle/>
          <a:p>
            <a:fld id="{7AF982BA-377F-4F63-9EA4-B0125EDF0D68}" type="slidenum">
              <a:rPr lang="en-AU" smtClean="0"/>
              <a:t>9</a:t>
            </a:fld>
            <a:endParaRPr lang="en-AU" dirty="0"/>
          </a:p>
        </p:txBody>
      </p:sp>
    </p:spTree>
    <p:extLst>
      <p:ext uri="{BB962C8B-B14F-4D97-AF65-F5344CB8AC3E}">
        <p14:creationId xmlns:p14="http://schemas.microsoft.com/office/powerpoint/2010/main" val="326133510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C566F0-1E4E-495B-BDB8-CC4512D88688}"/>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AU"/>
          </a:p>
        </p:txBody>
      </p:sp>
      <p:sp>
        <p:nvSpPr>
          <p:cNvPr id="3" name="Subtitle 2">
            <a:extLst>
              <a:ext uri="{FF2B5EF4-FFF2-40B4-BE49-F238E27FC236}">
                <a16:creationId xmlns:a16="http://schemas.microsoft.com/office/drawing/2014/main" id="{5C8308F1-EC40-4D25-A4A5-7187227FDE5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sp>
        <p:nvSpPr>
          <p:cNvPr id="4" name="Date Placeholder 3">
            <a:extLst>
              <a:ext uri="{FF2B5EF4-FFF2-40B4-BE49-F238E27FC236}">
                <a16:creationId xmlns:a16="http://schemas.microsoft.com/office/drawing/2014/main" id="{07A01E2C-C684-49DB-BC3C-F053E451783E}"/>
              </a:ext>
            </a:extLst>
          </p:cNvPr>
          <p:cNvSpPr>
            <a:spLocks noGrp="1"/>
          </p:cNvSpPr>
          <p:nvPr>
            <p:ph type="dt" sz="half" idx="10"/>
          </p:nvPr>
        </p:nvSpPr>
        <p:spPr/>
        <p:txBody>
          <a:bodyPr/>
          <a:lstStyle/>
          <a:p>
            <a:fld id="{AC7C1861-05FA-40DA-888C-FEAB21C417EB}" type="datetimeFigureOut">
              <a:rPr lang="en-AU" smtClean="0"/>
              <a:t>30/09/2023</a:t>
            </a:fld>
            <a:endParaRPr lang="en-AU" dirty="0"/>
          </a:p>
        </p:txBody>
      </p:sp>
      <p:sp>
        <p:nvSpPr>
          <p:cNvPr id="5" name="Footer Placeholder 4">
            <a:extLst>
              <a:ext uri="{FF2B5EF4-FFF2-40B4-BE49-F238E27FC236}">
                <a16:creationId xmlns:a16="http://schemas.microsoft.com/office/drawing/2014/main" id="{B4E0E873-2ACE-4337-BFB4-B3D55D90F106}"/>
              </a:ext>
            </a:extLst>
          </p:cNvPr>
          <p:cNvSpPr>
            <a:spLocks noGrp="1"/>
          </p:cNvSpPr>
          <p:nvPr>
            <p:ph type="ftr" sz="quarter" idx="11"/>
          </p:nvPr>
        </p:nvSpPr>
        <p:spPr/>
        <p:txBody>
          <a:bodyPr/>
          <a:lstStyle/>
          <a:p>
            <a:endParaRPr lang="en-AU" dirty="0"/>
          </a:p>
        </p:txBody>
      </p:sp>
      <p:sp>
        <p:nvSpPr>
          <p:cNvPr id="6" name="Slide Number Placeholder 5">
            <a:extLst>
              <a:ext uri="{FF2B5EF4-FFF2-40B4-BE49-F238E27FC236}">
                <a16:creationId xmlns:a16="http://schemas.microsoft.com/office/drawing/2014/main" id="{F898A8D7-F780-4225-BA77-176376418ACD}"/>
              </a:ext>
            </a:extLst>
          </p:cNvPr>
          <p:cNvSpPr>
            <a:spLocks noGrp="1"/>
          </p:cNvSpPr>
          <p:nvPr>
            <p:ph type="sldNum" sz="quarter" idx="12"/>
          </p:nvPr>
        </p:nvSpPr>
        <p:spPr/>
        <p:txBody>
          <a:bodyPr/>
          <a:lstStyle/>
          <a:p>
            <a:fld id="{AE59712A-0A7E-42C0-83D5-D29AF739B644}" type="slidenum">
              <a:rPr lang="en-AU" smtClean="0"/>
              <a:t>‹#›</a:t>
            </a:fld>
            <a:endParaRPr lang="en-AU" dirty="0"/>
          </a:p>
        </p:txBody>
      </p:sp>
    </p:spTree>
    <p:extLst>
      <p:ext uri="{BB962C8B-B14F-4D97-AF65-F5344CB8AC3E}">
        <p14:creationId xmlns:p14="http://schemas.microsoft.com/office/powerpoint/2010/main" val="298995470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9E6880-9F4A-489D-8726-2BB1CFC8A163}"/>
              </a:ext>
            </a:extLst>
          </p:cNvPr>
          <p:cNvSpPr>
            <a:spLocks noGrp="1"/>
          </p:cNvSpPr>
          <p:nvPr>
            <p:ph type="title"/>
          </p:nvPr>
        </p:nvSpPr>
        <p:spPr/>
        <p:txBody>
          <a:bodyPr/>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8B1AFFF4-3581-4119-8D01-70FE4010A305}"/>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71A66BAF-B9D0-4382-8DD3-7B49F96ADCA0}"/>
              </a:ext>
            </a:extLst>
          </p:cNvPr>
          <p:cNvSpPr>
            <a:spLocks noGrp="1"/>
          </p:cNvSpPr>
          <p:nvPr>
            <p:ph type="dt" sz="half" idx="10"/>
          </p:nvPr>
        </p:nvSpPr>
        <p:spPr/>
        <p:txBody>
          <a:bodyPr/>
          <a:lstStyle/>
          <a:p>
            <a:fld id="{AC7C1861-05FA-40DA-888C-FEAB21C417EB}" type="datetimeFigureOut">
              <a:rPr lang="en-AU" smtClean="0"/>
              <a:t>30/09/2023</a:t>
            </a:fld>
            <a:endParaRPr lang="en-AU" dirty="0"/>
          </a:p>
        </p:txBody>
      </p:sp>
      <p:sp>
        <p:nvSpPr>
          <p:cNvPr id="5" name="Footer Placeholder 4">
            <a:extLst>
              <a:ext uri="{FF2B5EF4-FFF2-40B4-BE49-F238E27FC236}">
                <a16:creationId xmlns:a16="http://schemas.microsoft.com/office/drawing/2014/main" id="{BD1E233E-C2CF-4FD5-A5B1-39A50CA8EEE8}"/>
              </a:ext>
            </a:extLst>
          </p:cNvPr>
          <p:cNvSpPr>
            <a:spLocks noGrp="1"/>
          </p:cNvSpPr>
          <p:nvPr>
            <p:ph type="ftr" sz="quarter" idx="11"/>
          </p:nvPr>
        </p:nvSpPr>
        <p:spPr/>
        <p:txBody>
          <a:bodyPr/>
          <a:lstStyle/>
          <a:p>
            <a:endParaRPr lang="en-AU" dirty="0"/>
          </a:p>
        </p:txBody>
      </p:sp>
      <p:sp>
        <p:nvSpPr>
          <p:cNvPr id="6" name="Slide Number Placeholder 5">
            <a:extLst>
              <a:ext uri="{FF2B5EF4-FFF2-40B4-BE49-F238E27FC236}">
                <a16:creationId xmlns:a16="http://schemas.microsoft.com/office/drawing/2014/main" id="{1B5DAD2C-EE54-45D7-B6A3-3840991328BC}"/>
              </a:ext>
            </a:extLst>
          </p:cNvPr>
          <p:cNvSpPr>
            <a:spLocks noGrp="1"/>
          </p:cNvSpPr>
          <p:nvPr>
            <p:ph type="sldNum" sz="quarter" idx="12"/>
          </p:nvPr>
        </p:nvSpPr>
        <p:spPr/>
        <p:txBody>
          <a:bodyPr/>
          <a:lstStyle/>
          <a:p>
            <a:fld id="{AE59712A-0A7E-42C0-83D5-D29AF739B644}" type="slidenum">
              <a:rPr lang="en-AU" smtClean="0"/>
              <a:t>‹#›</a:t>
            </a:fld>
            <a:endParaRPr lang="en-AU" dirty="0"/>
          </a:p>
        </p:txBody>
      </p:sp>
    </p:spTree>
    <p:extLst>
      <p:ext uri="{BB962C8B-B14F-4D97-AF65-F5344CB8AC3E}">
        <p14:creationId xmlns:p14="http://schemas.microsoft.com/office/powerpoint/2010/main" val="212436801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75A9F72-AE28-47F0-9E3F-F41954A71ABA}"/>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4FF639FC-8934-4011-B959-AB760EBB460D}"/>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9C953D05-DE73-469A-9101-D4BECFD5E52D}"/>
              </a:ext>
            </a:extLst>
          </p:cNvPr>
          <p:cNvSpPr>
            <a:spLocks noGrp="1"/>
          </p:cNvSpPr>
          <p:nvPr>
            <p:ph type="dt" sz="half" idx="10"/>
          </p:nvPr>
        </p:nvSpPr>
        <p:spPr/>
        <p:txBody>
          <a:bodyPr/>
          <a:lstStyle/>
          <a:p>
            <a:fld id="{AC7C1861-05FA-40DA-888C-FEAB21C417EB}" type="datetimeFigureOut">
              <a:rPr lang="en-AU" smtClean="0"/>
              <a:t>30/09/2023</a:t>
            </a:fld>
            <a:endParaRPr lang="en-AU" dirty="0"/>
          </a:p>
        </p:txBody>
      </p:sp>
      <p:sp>
        <p:nvSpPr>
          <p:cNvPr id="5" name="Footer Placeholder 4">
            <a:extLst>
              <a:ext uri="{FF2B5EF4-FFF2-40B4-BE49-F238E27FC236}">
                <a16:creationId xmlns:a16="http://schemas.microsoft.com/office/drawing/2014/main" id="{F53B600C-35C1-452A-B6D7-83CC94339A91}"/>
              </a:ext>
            </a:extLst>
          </p:cNvPr>
          <p:cNvSpPr>
            <a:spLocks noGrp="1"/>
          </p:cNvSpPr>
          <p:nvPr>
            <p:ph type="ftr" sz="quarter" idx="11"/>
          </p:nvPr>
        </p:nvSpPr>
        <p:spPr/>
        <p:txBody>
          <a:bodyPr/>
          <a:lstStyle/>
          <a:p>
            <a:endParaRPr lang="en-AU" dirty="0"/>
          </a:p>
        </p:txBody>
      </p:sp>
      <p:sp>
        <p:nvSpPr>
          <p:cNvPr id="6" name="Slide Number Placeholder 5">
            <a:extLst>
              <a:ext uri="{FF2B5EF4-FFF2-40B4-BE49-F238E27FC236}">
                <a16:creationId xmlns:a16="http://schemas.microsoft.com/office/drawing/2014/main" id="{F3496F7B-3716-4AC8-B794-B4AD77468EE3}"/>
              </a:ext>
            </a:extLst>
          </p:cNvPr>
          <p:cNvSpPr>
            <a:spLocks noGrp="1"/>
          </p:cNvSpPr>
          <p:nvPr>
            <p:ph type="sldNum" sz="quarter" idx="12"/>
          </p:nvPr>
        </p:nvSpPr>
        <p:spPr/>
        <p:txBody>
          <a:bodyPr/>
          <a:lstStyle/>
          <a:p>
            <a:fld id="{AE59712A-0A7E-42C0-83D5-D29AF739B644}" type="slidenum">
              <a:rPr lang="en-AU" smtClean="0"/>
              <a:t>‹#›</a:t>
            </a:fld>
            <a:endParaRPr lang="en-AU" dirty="0"/>
          </a:p>
        </p:txBody>
      </p:sp>
    </p:spTree>
    <p:extLst>
      <p:ext uri="{BB962C8B-B14F-4D97-AF65-F5344CB8AC3E}">
        <p14:creationId xmlns:p14="http://schemas.microsoft.com/office/powerpoint/2010/main" val="53278191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0B565B-D98B-46E7-933D-D7DBE6AD9F8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AU"/>
          </a:p>
        </p:txBody>
      </p:sp>
      <p:sp>
        <p:nvSpPr>
          <p:cNvPr id="3" name="Subtitle 2">
            <a:extLst>
              <a:ext uri="{FF2B5EF4-FFF2-40B4-BE49-F238E27FC236}">
                <a16:creationId xmlns:a16="http://schemas.microsoft.com/office/drawing/2014/main" id="{BDB31565-9014-4A4F-9C9D-3CA4F0BE393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sp>
        <p:nvSpPr>
          <p:cNvPr id="4" name="Date Placeholder 3">
            <a:extLst>
              <a:ext uri="{FF2B5EF4-FFF2-40B4-BE49-F238E27FC236}">
                <a16:creationId xmlns:a16="http://schemas.microsoft.com/office/drawing/2014/main" id="{9B82A3F3-351E-404D-8BAE-8ADFECC8C948}"/>
              </a:ext>
            </a:extLst>
          </p:cNvPr>
          <p:cNvSpPr>
            <a:spLocks noGrp="1"/>
          </p:cNvSpPr>
          <p:nvPr>
            <p:ph type="dt" sz="half" idx="10"/>
          </p:nvPr>
        </p:nvSpPr>
        <p:spPr/>
        <p:txBody>
          <a:bodyPr/>
          <a:lstStyle/>
          <a:p>
            <a:fld id="{1AA2476B-33A6-4DCB-B523-447DB8C57932}" type="datetimeFigureOut">
              <a:rPr lang="en-AU" smtClean="0"/>
              <a:t>30/09/2023</a:t>
            </a:fld>
            <a:endParaRPr lang="en-AU" dirty="0"/>
          </a:p>
        </p:txBody>
      </p:sp>
      <p:sp>
        <p:nvSpPr>
          <p:cNvPr id="5" name="Footer Placeholder 4">
            <a:extLst>
              <a:ext uri="{FF2B5EF4-FFF2-40B4-BE49-F238E27FC236}">
                <a16:creationId xmlns:a16="http://schemas.microsoft.com/office/drawing/2014/main" id="{DB84C072-395D-4F9D-9330-28DC17B8EA40}"/>
              </a:ext>
            </a:extLst>
          </p:cNvPr>
          <p:cNvSpPr>
            <a:spLocks noGrp="1"/>
          </p:cNvSpPr>
          <p:nvPr>
            <p:ph type="ftr" sz="quarter" idx="11"/>
          </p:nvPr>
        </p:nvSpPr>
        <p:spPr/>
        <p:txBody>
          <a:bodyPr/>
          <a:lstStyle/>
          <a:p>
            <a:endParaRPr lang="en-AU" dirty="0"/>
          </a:p>
        </p:txBody>
      </p:sp>
      <p:sp>
        <p:nvSpPr>
          <p:cNvPr id="6" name="Slide Number Placeholder 5">
            <a:extLst>
              <a:ext uri="{FF2B5EF4-FFF2-40B4-BE49-F238E27FC236}">
                <a16:creationId xmlns:a16="http://schemas.microsoft.com/office/drawing/2014/main" id="{9572DB6B-30EB-448F-95B7-0F3044C4503B}"/>
              </a:ext>
            </a:extLst>
          </p:cNvPr>
          <p:cNvSpPr>
            <a:spLocks noGrp="1"/>
          </p:cNvSpPr>
          <p:nvPr>
            <p:ph type="sldNum" sz="quarter" idx="12"/>
          </p:nvPr>
        </p:nvSpPr>
        <p:spPr/>
        <p:txBody>
          <a:bodyPr/>
          <a:lstStyle/>
          <a:p>
            <a:fld id="{D7ECBD31-D4DE-4C2A-8062-B955BAF6B7AB}" type="slidenum">
              <a:rPr lang="en-AU" smtClean="0"/>
              <a:t>‹#›</a:t>
            </a:fld>
            <a:endParaRPr lang="en-AU" dirty="0"/>
          </a:p>
        </p:txBody>
      </p:sp>
    </p:spTree>
    <p:extLst>
      <p:ext uri="{BB962C8B-B14F-4D97-AF65-F5344CB8AC3E}">
        <p14:creationId xmlns:p14="http://schemas.microsoft.com/office/powerpoint/2010/main" val="329314323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BE246C-C997-4225-8D91-CB0BDF800F1D}"/>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9E9D953E-651A-4DB7-AF69-7836A32C326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F355B0F3-5F97-4BA0-A4CF-5986225FB167}"/>
              </a:ext>
            </a:extLst>
          </p:cNvPr>
          <p:cNvSpPr>
            <a:spLocks noGrp="1"/>
          </p:cNvSpPr>
          <p:nvPr>
            <p:ph type="dt" sz="half" idx="10"/>
          </p:nvPr>
        </p:nvSpPr>
        <p:spPr/>
        <p:txBody>
          <a:bodyPr/>
          <a:lstStyle/>
          <a:p>
            <a:fld id="{1AA2476B-33A6-4DCB-B523-447DB8C57932}" type="datetimeFigureOut">
              <a:rPr lang="en-AU" smtClean="0"/>
              <a:t>30/09/2023</a:t>
            </a:fld>
            <a:endParaRPr lang="en-AU" dirty="0"/>
          </a:p>
        </p:txBody>
      </p:sp>
      <p:sp>
        <p:nvSpPr>
          <p:cNvPr id="5" name="Footer Placeholder 4">
            <a:extLst>
              <a:ext uri="{FF2B5EF4-FFF2-40B4-BE49-F238E27FC236}">
                <a16:creationId xmlns:a16="http://schemas.microsoft.com/office/drawing/2014/main" id="{C8FFBC27-36B3-4435-913F-104855779CF2}"/>
              </a:ext>
            </a:extLst>
          </p:cNvPr>
          <p:cNvSpPr>
            <a:spLocks noGrp="1"/>
          </p:cNvSpPr>
          <p:nvPr>
            <p:ph type="ftr" sz="quarter" idx="11"/>
          </p:nvPr>
        </p:nvSpPr>
        <p:spPr/>
        <p:txBody>
          <a:bodyPr/>
          <a:lstStyle/>
          <a:p>
            <a:endParaRPr lang="en-AU" dirty="0"/>
          </a:p>
        </p:txBody>
      </p:sp>
      <p:sp>
        <p:nvSpPr>
          <p:cNvPr id="6" name="Slide Number Placeholder 5">
            <a:extLst>
              <a:ext uri="{FF2B5EF4-FFF2-40B4-BE49-F238E27FC236}">
                <a16:creationId xmlns:a16="http://schemas.microsoft.com/office/drawing/2014/main" id="{C8D62AF6-E243-41BF-BC38-2773FE8FEE47}"/>
              </a:ext>
            </a:extLst>
          </p:cNvPr>
          <p:cNvSpPr>
            <a:spLocks noGrp="1"/>
          </p:cNvSpPr>
          <p:nvPr>
            <p:ph type="sldNum" sz="quarter" idx="12"/>
          </p:nvPr>
        </p:nvSpPr>
        <p:spPr/>
        <p:txBody>
          <a:bodyPr/>
          <a:lstStyle/>
          <a:p>
            <a:fld id="{D7ECBD31-D4DE-4C2A-8062-B955BAF6B7AB}" type="slidenum">
              <a:rPr lang="en-AU" smtClean="0"/>
              <a:t>‹#›</a:t>
            </a:fld>
            <a:endParaRPr lang="en-AU" dirty="0"/>
          </a:p>
        </p:txBody>
      </p:sp>
    </p:spTree>
    <p:extLst>
      <p:ext uri="{BB962C8B-B14F-4D97-AF65-F5344CB8AC3E}">
        <p14:creationId xmlns:p14="http://schemas.microsoft.com/office/powerpoint/2010/main" val="30977659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B0C8CE-E911-4EC2-847B-50B442DAE34E}"/>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AU"/>
          </a:p>
        </p:txBody>
      </p:sp>
      <p:sp>
        <p:nvSpPr>
          <p:cNvPr id="3" name="Text Placeholder 2">
            <a:extLst>
              <a:ext uri="{FF2B5EF4-FFF2-40B4-BE49-F238E27FC236}">
                <a16:creationId xmlns:a16="http://schemas.microsoft.com/office/drawing/2014/main" id="{CBCCC224-0FF6-4DE8-A5C6-BFB9DD5C8E9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D89B5A5-06EE-446C-A723-DB142B17BAED}"/>
              </a:ext>
            </a:extLst>
          </p:cNvPr>
          <p:cNvSpPr>
            <a:spLocks noGrp="1"/>
          </p:cNvSpPr>
          <p:nvPr>
            <p:ph type="dt" sz="half" idx="10"/>
          </p:nvPr>
        </p:nvSpPr>
        <p:spPr/>
        <p:txBody>
          <a:bodyPr/>
          <a:lstStyle/>
          <a:p>
            <a:fld id="{1AA2476B-33A6-4DCB-B523-447DB8C57932}" type="datetimeFigureOut">
              <a:rPr lang="en-AU" smtClean="0"/>
              <a:t>30/09/2023</a:t>
            </a:fld>
            <a:endParaRPr lang="en-AU" dirty="0"/>
          </a:p>
        </p:txBody>
      </p:sp>
      <p:sp>
        <p:nvSpPr>
          <p:cNvPr id="5" name="Footer Placeholder 4">
            <a:extLst>
              <a:ext uri="{FF2B5EF4-FFF2-40B4-BE49-F238E27FC236}">
                <a16:creationId xmlns:a16="http://schemas.microsoft.com/office/drawing/2014/main" id="{E65A66EE-5773-49FA-8383-8EA2FAE3D33A}"/>
              </a:ext>
            </a:extLst>
          </p:cNvPr>
          <p:cNvSpPr>
            <a:spLocks noGrp="1"/>
          </p:cNvSpPr>
          <p:nvPr>
            <p:ph type="ftr" sz="quarter" idx="11"/>
          </p:nvPr>
        </p:nvSpPr>
        <p:spPr/>
        <p:txBody>
          <a:bodyPr/>
          <a:lstStyle/>
          <a:p>
            <a:endParaRPr lang="en-AU" dirty="0"/>
          </a:p>
        </p:txBody>
      </p:sp>
      <p:sp>
        <p:nvSpPr>
          <p:cNvPr id="6" name="Slide Number Placeholder 5">
            <a:extLst>
              <a:ext uri="{FF2B5EF4-FFF2-40B4-BE49-F238E27FC236}">
                <a16:creationId xmlns:a16="http://schemas.microsoft.com/office/drawing/2014/main" id="{F7DC8450-137A-4B9A-9FEC-568164399BB3}"/>
              </a:ext>
            </a:extLst>
          </p:cNvPr>
          <p:cNvSpPr>
            <a:spLocks noGrp="1"/>
          </p:cNvSpPr>
          <p:nvPr>
            <p:ph type="sldNum" sz="quarter" idx="12"/>
          </p:nvPr>
        </p:nvSpPr>
        <p:spPr/>
        <p:txBody>
          <a:bodyPr/>
          <a:lstStyle/>
          <a:p>
            <a:fld id="{D7ECBD31-D4DE-4C2A-8062-B955BAF6B7AB}" type="slidenum">
              <a:rPr lang="en-AU" smtClean="0"/>
              <a:t>‹#›</a:t>
            </a:fld>
            <a:endParaRPr lang="en-AU" dirty="0"/>
          </a:p>
        </p:txBody>
      </p:sp>
    </p:spTree>
    <p:extLst>
      <p:ext uri="{BB962C8B-B14F-4D97-AF65-F5344CB8AC3E}">
        <p14:creationId xmlns:p14="http://schemas.microsoft.com/office/powerpoint/2010/main" val="22279009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9ACCC9-FADF-4CC4-933E-FAF79BA2DFC2}"/>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3AE7574A-F600-4880-9043-DC8E6E2B05EE}"/>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Content Placeholder 3">
            <a:extLst>
              <a:ext uri="{FF2B5EF4-FFF2-40B4-BE49-F238E27FC236}">
                <a16:creationId xmlns:a16="http://schemas.microsoft.com/office/drawing/2014/main" id="{BDB71357-2DC2-41F6-A810-1BB1AE8ED0E6}"/>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Date Placeholder 4">
            <a:extLst>
              <a:ext uri="{FF2B5EF4-FFF2-40B4-BE49-F238E27FC236}">
                <a16:creationId xmlns:a16="http://schemas.microsoft.com/office/drawing/2014/main" id="{6F4019E8-8FBB-4A27-B72C-63A45947066A}"/>
              </a:ext>
            </a:extLst>
          </p:cNvPr>
          <p:cNvSpPr>
            <a:spLocks noGrp="1"/>
          </p:cNvSpPr>
          <p:nvPr>
            <p:ph type="dt" sz="half" idx="10"/>
          </p:nvPr>
        </p:nvSpPr>
        <p:spPr/>
        <p:txBody>
          <a:bodyPr/>
          <a:lstStyle/>
          <a:p>
            <a:fld id="{1AA2476B-33A6-4DCB-B523-447DB8C57932}" type="datetimeFigureOut">
              <a:rPr lang="en-AU" smtClean="0"/>
              <a:t>30/09/2023</a:t>
            </a:fld>
            <a:endParaRPr lang="en-AU" dirty="0"/>
          </a:p>
        </p:txBody>
      </p:sp>
      <p:sp>
        <p:nvSpPr>
          <p:cNvPr id="6" name="Footer Placeholder 5">
            <a:extLst>
              <a:ext uri="{FF2B5EF4-FFF2-40B4-BE49-F238E27FC236}">
                <a16:creationId xmlns:a16="http://schemas.microsoft.com/office/drawing/2014/main" id="{74A1AE6C-7E04-4E3A-A078-E7EB1DC72FA9}"/>
              </a:ext>
            </a:extLst>
          </p:cNvPr>
          <p:cNvSpPr>
            <a:spLocks noGrp="1"/>
          </p:cNvSpPr>
          <p:nvPr>
            <p:ph type="ftr" sz="quarter" idx="11"/>
          </p:nvPr>
        </p:nvSpPr>
        <p:spPr/>
        <p:txBody>
          <a:bodyPr/>
          <a:lstStyle/>
          <a:p>
            <a:endParaRPr lang="en-AU" dirty="0"/>
          </a:p>
        </p:txBody>
      </p:sp>
      <p:sp>
        <p:nvSpPr>
          <p:cNvPr id="7" name="Slide Number Placeholder 6">
            <a:extLst>
              <a:ext uri="{FF2B5EF4-FFF2-40B4-BE49-F238E27FC236}">
                <a16:creationId xmlns:a16="http://schemas.microsoft.com/office/drawing/2014/main" id="{E07863A5-A051-4A6A-98C2-1A88D09FEF14}"/>
              </a:ext>
            </a:extLst>
          </p:cNvPr>
          <p:cNvSpPr>
            <a:spLocks noGrp="1"/>
          </p:cNvSpPr>
          <p:nvPr>
            <p:ph type="sldNum" sz="quarter" idx="12"/>
          </p:nvPr>
        </p:nvSpPr>
        <p:spPr/>
        <p:txBody>
          <a:bodyPr/>
          <a:lstStyle/>
          <a:p>
            <a:fld id="{D7ECBD31-D4DE-4C2A-8062-B955BAF6B7AB}" type="slidenum">
              <a:rPr lang="en-AU" smtClean="0"/>
              <a:t>‹#›</a:t>
            </a:fld>
            <a:endParaRPr lang="en-AU" dirty="0"/>
          </a:p>
        </p:txBody>
      </p:sp>
    </p:spTree>
    <p:extLst>
      <p:ext uri="{BB962C8B-B14F-4D97-AF65-F5344CB8AC3E}">
        <p14:creationId xmlns:p14="http://schemas.microsoft.com/office/powerpoint/2010/main" val="233549499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C1342C-83CF-433A-BD8E-F3455F9C298F}"/>
              </a:ext>
            </a:extLst>
          </p:cNvPr>
          <p:cNvSpPr>
            <a:spLocks noGrp="1"/>
          </p:cNvSpPr>
          <p:nvPr>
            <p:ph type="title"/>
          </p:nvPr>
        </p:nvSpPr>
        <p:spPr>
          <a:xfrm>
            <a:off x="839788" y="365125"/>
            <a:ext cx="10515600" cy="1325563"/>
          </a:xfrm>
        </p:spPr>
        <p:txBody>
          <a:bodyPr/>
          <a:lstStyle/>
          <a:p>
            <a:r>
              <a:rPr lang="en-US"/>
              <a:t>Click to edit Master title style</a:t>
            </a:r>
            <a:endParaRPr lang="en-AU"/>
          </a:p>
        </p:txBody>
      </p:sp>
      <p:sp>
        <p:nvSpPr>
          <p:cNvPr id="3" name="Text Placeholder 2">
            <a:extLst>
              <a:ext uri="{FF2B5EF4-FFF2-40B4-BE49-F238E27FC236}">
                <a16:creationId xmlns:a16="http://schemas.microsoft.com/office/drawing/2014/main" id="{4C728A35-EBDA-4B26-95F4-87EDEB3FB8A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1C7F57F-B58C-46A7-9845-9B3629FA946D}"/>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4">
            <a:extLst>
              <a:ext uri="{FF2B5EF4-FFF2-40B4-BE49-F238E27FC236}">
                <a16:creationId xmlns:a16="http://schemas.microsoft.com/office/drawing/2014/main" id="{2CC9A97C-8488-450A-97ED-D7BFEAF73D4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B232709F-0E6A-4C2C-9722-E24F33A2D89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7" name="Date Placeholder 6">
            <a:extLst>
              <a:ext uri="{FF2B5EF4-FFF2-40B4-BE49-F238E27FC236}">
                <a16:creationId xmlns:a16="http://schemas.microsoft.com/office/drawing/2014/main" id="{D86524AC-AA6D-49F7-993E-C37374125007}"/>
              </a:ext>
            </a:extLst>
          </p:cNvPr>
          <p:cNvSpPr>
            <a:spLocks noGrp="1"/>
          </p:cNvSpPr>
          <p:nvPr>
            <p:ph type="dt" sz="half" idx="10"/>
          </p:nvPr>
        </p:nvSpPr>
        <p:spPr/>
        <p:txBody>
          <a:bodyPr/>
          <a:lstStyle/>
          <a:p>
            <a:fld id="{1AA2476B-33A6-4DCB-B523-447DB8C57932}" type="datetimeFigureOut">
              <a:rPr lang="en-AU" smtClean="0"/>
              <a:t>30/09/2023</a:t>
            </a:fld>
            <a:endParaRPr lang="en-AU" dirty="0"/>
          </a:p>
        </p:txBody>
      </p:sp>
      <p:sp>
        <p:nvSpPr>
          <p:cNvPr id="8" name="Footer Placeholder 7">
            <a:extLst>
              <a:ext uri="{FF2B5EF4-FFF2-40B4-BE49-F238E27FC236}">
                <a16:creationId xmlns:a16="http://schemas.microsoft.com/office/drawing/2014/main" id="{707BCFEC-1722-44DD-A65C-7C18525BFD33}"/>
              </a:ext>
            </a:extLst>
          </p:cNvPr>
          <p:cNvSpPr>
            <a:spLocks noGrp="1"/>
          </p:cNvSpPr>
          <p:nvPr>
            <p:ph type="ftr" sz="quarter" idx="11"/>
          </p:nvPr>
        </p:nvSpPr>
        <p:spPr/>
        <p:txBody>
          <a:bodyPr/>
          <a:lstStyle/>
          <a:p>
            <a:endParaRPr lang="en-AU" dirty="0"/>
          </a:p>
        </p:txBody>
      </p:sp>
      <p:sp>
        <p:nvSpPr>
          <p:cNvPr id="9" name="Slide Number Placeholder 8">
            <a:extLst>
              <a:ext uri="{FF2B5EF4-FFF2-40B4-BE49-F238E27FC236}">
                <a16:creationId xmlns:a16="http://schemas.microsoft.com/office/drawing/2014/main" id="{ED50A14A-7C14-428B-9079-08A1D00F4724}"/>
              </a:ext>
            </a:extLst>
          </p:cNvPr>
          <p:cNvSpPr>
            <a:spLocks noGrp="1"/>
          </p:cNvSpPr>
          <p:nvPr>
            <p:ph type="sldNum" sz="quarter" idx="12"/>
          </p:nvPr>
        </p:nvSpPr>
        <p:spPr/>
        <p:txBody>
          <a:bodyPr/>
          <a:lstStyle/>
          <a:p>
            <a:fld id="{D7ECBD31-D4DE-4C2A-8062-B955BAF6B7AB}" type="slidenum">
              <a:rPr lang="en-AU" smtClean="0"/>
              <a:t>‹#›</a:t>
            </a:fld>
            <a:endParaRPr lang="en-AU" dirty="0"/>
          </a:p>
        </p:txBody>
      </p:sp>
    </p:spTree>
    <p:extLst>
      <p:ext uri="{BB962C8B-B14F-4D97-AF65-F5344CB8AC3E}">
        <p14:creationId xmlns:p14="http://schemas.microsoft.com/office/powerpoint/2010/main" val="33014181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765741-294E-462C-BB9E-FE104EAFE7D9}"/>
              </a:ext>
            </a:extLst>
          </p:cNvPr>
          <p:cNvSpPr>
            <a:spLocks noGrp="1"/>
          </p:cNvSpPr>
          <p:nvPr>
            <p:ph type="title"/>
          </p:nvPr>
        </p:nvSpPr>
        <p:spPr/>
        <p:txBody>
          <a:bodyPr/>
          <a:lstStyle/>
          <a:p>
            <a:r>
              <a:rPr lang="en-US"/>
              <a:t>Click to edit Master title style</a:t>
            </a:r>
            <a:endParaRPr lang="en-AU"/>
          </a:p>
        </p:txBody>
      </p:sp>
      <p:sp>
        <p:nvSpPr>
          <p:cNvPr id="3" name="Date Placeholder 2">
            <a:extLst>
              <a:ext uri="{FF2B5EF4-FFF2-40B4-BE49-F238E27FC236}">
                <a16:creationId xmlns:a16="http://schemas.microsoft.com/office/drawing/2014/main" id="{0D34CD26-C316-4DC3-8760-AF2E9A1DA83E}"/>
              </a:ext>
            </a:extLst>
          </p:cNvPr>
          <p:cNvSpPr>
            <a:spLocks noGrp="1"/>
          </p:cNvSpPr>
          <p:nvPr>
            <p:ph type="dt" sz="half" idx="10"/>
          </p:nvPr>
        </p:nvSpPr>
        <p:spPr/>
        <p:txBody>
          <a:bodyPr/>
          <a:lstStyle/>
          <a:p>
            <a:fld id="{1AA2476B-33A6-4DCB-B523-447DB8C57932}" type="datetimeFigureOut">
              <a:rPr lang="en-AU" smtClean="0"/>
              <a:t>30/09/2023</a:t>
            </a:fld>
            <a:endParaRPr lang="en-AU" dirty="0"/>
          </a:p>
        </p:txBody>
      </p:sp>
      <p:sp>
        <p:nvSpPr>
          <p:cNvPr id="4" name="Footer Placeholder 3">
            <a:extLst>
              <a:ext uri="{FF2B5EF4-FFF2-40B4-BE49-F238E27FC236}">
                <a16:creationId xmlns:a16="http://schemas.microsoft.com/office/drawing/2014/main" id="{6C1DB7A8-4333-473E-BA8A-0BD6EE1F937C}"/>
              </a:ext>
            </a:extLst>
          </p:cNvPr>
          <p:cNvSpPr>
            <a:spLocks noGrp="1"/>
          </p:cNvSpPr>
          <p:nvPr>
            <p:ph type="ftr" sz="quarter" idx="11"/>
          </p:nvPr>
        </p:nvSpPr>
        <p:spPr/>
        <p:txBody>
          <a:bodyPr/>
          <a:lstStyle/>
          <a:p>
            <a:endParaRPr lang="en-AU" dirty="0"/>
          </a:p>
        </p:txBody>
      </p:sp>
      <p:sp>
        <p:nvSpPr>
          <p:cNvPr id="5" name="Slide Number Placeholder 4">
            <a:extLst>
              <a:ext uri="{FF2B5EF4-FFF2-40B4-BE49-F238E27FC236}">
                <a16:creationId xmlns:a16="http://schemas.microsoft.com/office/drawing/2014/main" id="{D5109672-CC6B-4C2E-9EB6-A5E651D806B3}"/>
              </a:ext>
            </a:extLst>
          </p:cNvPr>
          <p:cNvSpPr>
            <a:spLocks noGrp="1"/>
          </p:cNvSpPr>
          <p:nvPr>
            <p:ph type="sldNum" sz="quarter" idx="12"/>
          </p:nvPr>
        </p:nvSpPr>
        <p:spPr/>
        <p:txBody>
          <a:bodyPr/>
          <a:lstStyle/>
          <a:p>
            <a:fld id="{D7ECBD31-D4DE-4C2A-8062-B955BAF6B7AB}" type="slidenum">
              <a:rPr lang="en-AU" smtClean="0"/>
              <a:t>‹#›</a:t>
            </a:fld>
            <a:endParaRPr lang="en-AU" dirty="0"/>
          </a:p>
        </p:txBody>
      </p:sp>
    </p:spTree>
    <p:extLst>
      <p:ext uri="{BB962C8B-B14F-4D97-AF65-F5344CB8AC3E}">
        <p14:creationId xmlns:p14="http://schemas.microsoft.com/office/powerpoint/2010/main" val="33640952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B7EC35D-D82A-4B2D-B020-E1886D104DDF}"/>
              </a:ext>
            </a:extLst>
          </p:cNvPr>
          <p:cNvSpPr>
            <a:spLocks noGrp="1"/>
          </p:cNvSpPr>
          <p:nvPr>
            <p:ph type="dt" sz="half" idx="10"/>
          </p:nvPr>
        </p:nvSpPr>
        <p:spPr/>
        <p:txBody>
          <a:bodyPr/>
          <a:lstStyle/>
          <a:p>
            <a:fld id="{1AA2476B-33A6-4DCB-B523-447DB8C57932}" type="datetimeFigureOut">
              <a:rPr lang="en-AU" smtClean="0"/>
              <a:t>30/09/2023</a:t>
            </a:fld>
            <a:endParaRPr lang="en-AU" dirty="0"/>
          </a:p>
        </p:txBody>
      </p:sp>
      <p:sp>
        <p:nvSpPr>
          <p:cNvPr id="3" name="Footer Placeholder 2">
            <a:extLst>
              <a:ext uri="{FF2B5EF4-FFF2-40B4-BE49-F238E27FC236}">
                <a16:creationId xmlns:a16="http://schemas.microsoft.com/office/drawing/2014/main" id="{B12834B6-0664-4734-8BD4-4854319B9AD7}"/>
              </a:ext>
            </a:extLst>
          </p:cNvPr>
          <p:cNvSpPr>
            <a:spLocks noGrp="1"/>
          </p:cNvSpPr>
          <p:nvPr>
            <p:ph type="ftr" sz="quarter" idx="11"/>
          </p:nvPr>
        </p:nvSpPr>
        <p:spPr/>
        <p:txBody>
          <a:bodyPr/>
          <a:lstStyle/>
          <a:p>
            <a:endParaRPr lang="en-AU" dirty="0"/>
          </a:p>
        </p:txBody>
      </p:sp>
      <p:sp>
        <p:nvSpPr>
          <p:cNvPr id="4" name="Slide Number Placeholder 3">
            <a:extLst>
              <a:ext uri="{FF2B5EF4-FFF2-40B4-BE49-F238E27FC236}">
                <a16:creationId xmlns:a16="http://schemas.microsoft.com/office/drawing/2014/main" id="{CF191813-5102-4E17-9F04-E97E6CE2230C}"/>
              </a:ext>
            </a:extLst>
          </p:cNvPr>
          <p:cNvSpPr>
            <a:spLocks noGrp="1"/>
          </p:cNvSpPr>
          <p:nvPr>
            <p:ph type="sldNum" sz="quarter" idx="12"/>
          </p:nvPr>
        </p:nvSpPr>
        <p:spPr/>
        <p:txBody>
          <a:bodyPr/>
          <a:lstStyle/>
          <a:p>
            <a:fld id="{D7ECBD31-D4DE-4C2A-8062-B955BAF6B7AB}" type="slidenum">
              <a:rPr lang="en-AU" smtClean="0"/>
              <a:t>‹#›</a:t>
            </a:fld>
            <a:endParaRPr lang="en-AU" dirty="0"/>
          </a:p>
        </p:txBody>
      </p:sp>
    </p:spTree>
    <p:extLst>
      <p:ext uri="{BB962C8B-B14F-4D97-AF65-F5344CB8AC3E}">
        <p14:creationId xmlns:p14="http://schemas.microsoft.com/office/powerpoint/2010/main" val="154496003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B9C223-7F82-484E-8B28-716BAF7AD8C4}"/>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Content Placeholder 2">
            <a:extLst>
              <a:ext uri="{FF2B5EF4-FFF2-40B4-BE49-F238E27FC236}">
                <a16:creationId xmlns:a16="http://schemas.microsoft.com/office/drawing/2014/main" id="{5A003255-2BBF-431F-A6E3-FE202A542596}"/>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Text Placeholder 3">
            <a:extLst>
              <a:ext uri="{FF2B5EF4-FFF2-40B4-BE49-F238E27FC236}">
                <a16:creationId xmlns:a16="http://schemas.microsoft.com/office/drawing/2014/main" id="{7195DFD7-29E6-41BE-9CD9-7928E88A0C8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625D54C-F625-4F4F-9AD5-B3D12C7EE5D1}"/>
              </a:ext>
            </a:extLst>
          </p:cNvPr>
          <p:cNvSpPr>
            <a:spLocks noGrp="1"/>
          </p:cNvSpPr>
          <p:nvPr>
            <p:ph type="dt" sz="half" idx="10"/>
          </p:nvPr>
        </p:nvSpPr>
        <p:spPr/>
        <p:txBody>
          <a:bodyPr/>
          <a:lstStyle/>
          <a:p>
            <a:fld id="{1AA2476B-33A6-4DCB-B523-447DB8C57932}" type="datetimeFigureOut">
              <a:rPr lang="en-AU" smtClean="0"/>
              <a:t>30/09/2023</a:t>
            </a:fld>
            <a:endParaRPr lang="en-AU" dirty="0"/>
          </a:p>
        </p:txBody>
      </p:sp>
      <p:sp>
        <p:nvSpPr>
          <p:cNvPr id="6" name="Footer Placeholder 5">
            <a:extLst>
              <a:ext uri="{FF2B5EF4-FFF2-40B4-BE49-F238E27FC236}">
                <a16:creationId xmlns:a16="http://schemas.microsoft.com/office/drawing/2014/main" id="{732F035E-3A5F-4B26-9E84-674E90DEF3F7}"/>
              </a:ext>
            </a:extLst>
          </p:cNvPr>
          <p:cNvSpPr>
            <a:spLocks noGrp="1"/>
          </p:cNvSpPr>
          <p:nvPr>
            <p:ph type="ftr" sz="quarter" idx="11"/>
          </p:nvPr>
        </p:nvSpPr>
        <p:spPr/>
        <p:txBody>
          <a:bodyPr/>
          <a:lstStyle/>
          <a:p>
            <a:endParaRPr lang="en-AU" dirty="0"/>
          </a:p>
        </p:txBody>
      </p:sp>
      <p:sp>
        <p:nvSpPr>
          <p:cNvPr id="7" name="Slide Number Placeholder 6">
            <a:extLst>
              <a:ext uri="{FF2B5EF4-FFF2-40B4-BE49-F238E27FC236}">
                <a16:creationId xmlns:a16="http://schemas.microsoft.com/office/drawing/2014/main" id="{5633E11B-F5DD-4AF1-A19E-826746490387}"/>
              </a:ext>
            </a:extLst>
          </p:cNvPr>
          <p:cNvSpPr>
            <a:spLocks noGrp="1"/>
          </p:cNvSpPr>
          <p:nvPr>
            <p:ph type="sldNum" sz="quarter" idx="12"/>
          </p:nvPr>
        </p:nvSpPr>
        <p:spPr/>
        <p:txBody>
          <a:bodyPr/>
          <a:lstStyle/>
          <a:p>
            <a:fld id="{D7ECBD31-D4DE-4C2A-8062-B955BAF6B7AB}" type="slidenum">
              <a:rPr lang="en-AU" smtClean="0"/>
              <a:t>‹#›</a:t>
            </a:fld>
            <a:endParaRPr lang="en-AU" dirty="0"/>
          </a:p>
        </p:txBody>
      </p:sp>
    </p:spTree>
    <p:extLst>
      <p:ext uri="{BB962C8B-B14F-4D97-AF65-F5344CB8AC3E}">
        <p14:creationId xmlns:p14="http://schemas.microsoft.com/office/powerpoint/2010/main" val="38018177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B555F5-1EB0-4E7B-98C1-80E2CB44EB40}"/>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DE275618-C277-4B4B-A1A3-D0936C69AFED}"/>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506A222C-3232-451B-B36E-E3E2990AB8CC}"/>
              </a:ext>
            </a:extLst>
          </p:cNvPr>
          <p:cNvSpPr>
            <a:spLocks noGrp="1"/>
          </p:cNvSpPr>
          <p:nvPr>
            <p:ph type="dt" sz="half" idx="10"/>
          </p:nvPr>
        </p:nvSpPr>
        <p:spPr/>
        <p:txBody>
          <a:bodyPr/>
          <a:lstStyle/>
          <a:p>
            <a:fld id="{AC7C1861-05FA-40DA-888C-FEAB21C417EB}" type="datetimeFigureOut">
              <a:rPr lang="en-AU" smtClean="0"/>
              <a:t>30/09/2023</a:t>
            </a:fld>
            <a:endParaRPr lang="en-AU" dirty="0"/>
          </a:p>
        </p:txBody>
      </p:sp>
      <p:sp>
        <p:nvSpPr>
          <p:cNvPr id="5" name="Footer Placeholder 4">
            <a:extLst>
              <a:ext uri="{FF2B5EF4-FFF2-40B4-BE49-F238E27FC236}">
                <a16:creationId xmlns:a16="http://schemas.microsoft.com/office/drawing/2014/main" id="{35AE8097-7524-477D-A30E-0DD78BD02E36}"/>
              </a:ext>
            </a:extLst>
          </p:cNvPr>
          <p:cNvSpPr>
            <a:spLocks noGrp="1"/>
          </p:cNvSpPr>
          <p:nvPr>
            <p:ph type="ftr" sz="quarter" idx="11"/>
          </p:nvPr>
        </p:nvSpPr>
        <p:spPr/>
        <p:txBody>
          <a:bodyPr/>
          <a:lstStyle/>
          <a:p>
            <a:endParaRPr lang="en-AU" dirty="0"/>
          </a:p>
        </p:txBody>
      </p:sp>
      <p:sp>
        <p:nvSpPr>
          <p:cNvPr id="6" name="Slide Number Placeholder 5">
            <a:extLst>
              <a:ext uri="{FF2B5EF4-FFF2-40B4-BE49-F238E27FC236}">
                <a16:creationId xmlns:a16="http://schemas.microsoft.com/office/drawing/2014/main" id="{688A1A9A-B9ED-43EB-82AE-6EA1B2DD30A5}"/>
              </a:ext>
            </a:extLst>
          </p:cNvPr>
          <p:cNvSpPr>
            <a:spLocks noGrp="1"/>
          </p:cNvSpPr>
          <p:nvPr>
            <p:ph type="sldNum" sz="quarter" idx="12"/>
          </p:nvPr>
        </p:nvSpPr>
        <p:spPr/>
        <p:txBody>
          <a:bodyPr/>
          <a:lstStyle/>
          <a:p>
            <a:fld id="{AE59712A-0A7E-42C0-83D5-D29AF739B644}" type="slidenum">
              <a:rPr lang="en-AU" smtClean="0"/>
              <a:t>‹#›</a:t>
            </a:fld>
            <a:endParaRPr lang="en-AU" dirty="0"/>
          </a:p>
        </p:txBody>
      </p:sp>
    </p:spTree>
    <p:extLst>
      <p:ext uri="{BB962C8B-B14F-4D97-AF65-F5344CB8AC3E}">
        <p14:creationId xmlns:p14="http://schemas.microsoft.com/office/powerpoint/2010/main" val="17276149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089E1C-AA6D-44E1-BF52-417363BE30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Picture Placeholder 2">
            <a:extLst>
              <a:ext uri="{FF2B5EF4-FFF2-40B4-BE49-F238E27FC236}">
                <a16:creationId xmlns:a16="http://schemas.microsoft.com/office/drawing/2014/main" id="{AFEE0202-35E4-4F03-BE07-1D350FE1302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AU" dirty="0"/>
          </a:p>
        </p:txBody>
      </p:sp>
      <p:sp>
        <p:nvSpPr>
          <p:cNvPr id="4" name="Text Placeholder 3">
            <a:extLst>
              <a:ext uri="{FF2B5EF4-FFF2-40B4-BE49-F238E27FC236}">
                <a16:creationId xmlns:a16="http://schemas.microsoft.com/office/drawing/2014/main" id="{F217E008-3070-4091-A8F8-BDD0D919BCF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7D5FE6D-F2D8-4177-A2D3-51F712909509}"/>
              </a:ext>
            </a:extLst>
          </p:cNvPr>
          <p:cNvSpPr>
            <a:spLocks noGrp="1"/>
          </p:cNvSpPr>
          <p:nvPr>
            <p:ph type="dt" sz="half" idx="10"/>
          </p:nvPr>
        </p:nvSpPr>
        <p:spPr/>
        <p:txBody>
          <a:bodyPr/>
          <a:lstStyle/>
          <a:p>
            <a:fld id="{1AA2476B-33A6-4DCB-B523-447DB8C57932}" type="datetimeFigureOut">
              <a:rPr lang="en-AU" smtClean="0"/>
              <a:t>30/09/2023</a:t>
            </a:fld>
            <a:endParaRPr lang="en-AU" dirty="0"/>
          </a:p>
        </p:txBody>
      </p:sp>
      <p:sp>
        <p:nvSpPr>
          <p:cNvPr id="6" name="Footer Placeholder 5">
            <a:extLst>
              <a:ext uri="{FF2B5EF4-FFF2-40B4-BE49-F238E27FC236}">
                <a16:creationId xmlns:a16="http://schemas.microsoft.com/office/drawing/2014/main" id="{AEDD8CA0-8199-454A-B286-104F15C75B43}"/>
              </a:ext>
            </a:extLst>
          </p:cNvPr>
          <p:cNvSpPr>
            <a:spLocks noGrp="1"/>
          </p:cNvSpPr>
          <p:nvPr>
            <p:ph type="ftr" sz="quarter" idx="11"/>
          </p:nvPr>
        </p:nvSpPr>
        <p:spPr/>
        <p:txBody>
          <a:bodyPr/>
          <a:lstStyle/>
          <a:p>
            <a:endParaRPr lang="en-AU" dirty="0"/>
          </a:p>
        </p:txBody>
      </p:sp>
      <p:sp>
        <p:nvSpPr>
          <p:cNvPr id="7" name="Slide Number Placeholder 6">
            <a:extLst>
              <a:ext uri="{FF2B5EF4-FFF2-40B4-BE49-F238E27FC236}">
                <a16:creationId xmlns:a16="http://schemas.microsoft.com/office/drawing/2014/main" id="{9915C769-A649-4C88-AC99-AD0F15DDFF8B}"/>
              </a:ext>
            </a:extLst>
          </p:cNvPr>
          <p:cNvSpPr>
            <a:spLocks noGrp="1"/>
          </p:cNvSpPr>
          <p:nvPr>
            <p:ph type="sldNum" sz="quarter" idx="12"/>
          </p:nvPr>
        </p:nvSpPr>
        <p:spPr/>
        <p:txBody>
          <a:bodyPr/>
          <a:lstStyle/>
          <a:p>
            <a:fld id="{D7ECBD31-D4DE-4C2A-8062-B955BAF6B7AB}" type="slidenum">
              <a:rPr lang="en-AU" smtClean="0"/>
              <a:t>‹#›</a:t>
            </a:fld>
            <a:endParaRPr lang="en-AU" dirty="0"/>
          </a:p>
        </p:txBody>
      </p:sp>
    </p:spTree>
    <p:extLst>
      <p:ext uri="{BB962C8B-B14F-4D97-AF65-F5344CB8AC3E}">
        <p14:creationId xmlns:p14="http://schemas.microsoft.com/office/powerpoint/2010/main" val="37424199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A2252C-7231-45C1-99FE-B21F65158ADD}"/>
              </a:ext>
            </a:extLst>
          </p:cNvPr>
          <p:cNvSpPr>
            <a:spLocks noGrp="1"/>
          </p:cNvSpPr>
          <p:nvPr>
            <p:ph type="title"/>
          </p:nvPr>
        </p:nvSpPr>
        <p:spPr/>
        <p:txBody>
          <a:bodyPr/>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1B37EDA3-2A9D-4E07-9C40-E26913E6FDAD}"/>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AC74F3DC-0F20-49D2-8845-4193FA101348}"/>
              </a:ext>
            </a:extLst>
          </p:cNvPr>
          <p:cNvSpPr>
            <a:spLocks noGrp="1"/>
          </p:cNvSpPr>
          <p:nvPr>
            <p:ph type="dt" sz="half" idx="10"/>
          </p:nvPr>
        </p:nvSpPr>
        <p:spPr/>
        <p:txBody>
          <a:bodyPr/>
          <a:lstStyle/>
          <a:p>
            <a:fld id="{1AA2476B-33A6-4DCB-B523-447DB8C57932}" type="datetimeFigureOut">
              <a:rPr lang="en-AU" smtClean="0"/>
              <a:t>30/09/2023</a:t>
            </a:fld>
            <a:endParaRPr lang="en-AU" dirty="0"/>
          </a:p>
        </p:txBody>
      </p:sp>
      <p:sp>
        <p:nvSpPr>
          <p:cNvPr id="5" name="Footer Placeholder 4">
            <a:extLst>
              <a:ext uri="{FF2B5EF4-FFF2-40B4-BE49-F238E27FC236}">
                <a16:creationId xmlns:a16="http://schemas.microsoft.com/office/drawing/2014/main" id="{6D3C088F-FF83-4E44-B14A-4E65CA621B0B}"/>
              </a:ext>
            </a:extLst>
          </p:cNvPr>
          <p:cNvSpPr>
            <a:spLocks noGrp="1"/>
          </p:cNvSpPr>
          <p:nvPr>
            <p:ph type="ftr" sz="quarter" idx="11"/>
          </p:nvPr>
        </p:nvSpPr>
        <p:spPr/>
        <p:txBody>
          <a:bodyPr/>
          <a:lstStyle/>
          <a:p>
            <a:endParaRPr lang="en-AU" dirty="0"/>
          </a:p>
        </p:txBody>
      </p:sp>
      <p:sp>
        <p:nvSpPr>
          <p:cNvPr id="6" name="Slide Number Placeholder 5">
            <a:extLst>
              <a:ext uri="{FF2B5EF4-FFF2-40B4-BE49-F238E27FC236}">
                <a16:creationId xmlns:a16="http://schemas.microsoft.com/office/drawing/2014/main" id="{69A95A38-A354-4FF5-9FE6-3B89EC346C3E}"/>
              </a:ext>
            </a:extLst>
          </p:cNvPr>
          <p:cNvSpPr>
            <a:spLocks noGrp="1"/>
          </p:cNvSpPr>
          <p:nvPr>
            <p:ph type="sldNum" sz="quarter" idx="12"/>
          </p:nvPr>
        </p:nvSpPr>
        <p:spPr/>
        <p:txBody>
          <a:bodyPr/>
          <a:lstStyle/>
          <a:p>
            <a:fld id="{D7ECBD31-D4DE-4C2A-8062-B955BAF6B7AB}" type="slidenum">
              <a:rPr lang="en-AU" smtClean="0"/>
              <a:t>‹#›</a:t>
            </a:fld>
            <a:endParaRPr lang="en-AU" dirty="0"/>
          </a:p>
        </p:txBody>
      </p:sp>
    </p:spTree>
    <p:extLst>
      <p:ext uri="{BB962C8B-B14F-4D97-AF65-F5344CB8AC3E}">
        <p14:creationId xmlns:p14="http://schemas.microsoft.com/office/powerpoint/2010/main" val="292464176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24B3E8E-79E2-4C4B-9B82-D4AA7F84E98F}"/>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AU"/>
          </a:p>
        </p:txBody>
      </p:sp>
      <p:sp>
        <p:nvSpPr>
          <p:cNvPr id="3" name="Vertical Text Placeholder 2">
            <a:extLst>
              <a:ext uri="{FF2B5EF4-FFF2-40B4-BE49-F238E27FC236}">
                <a16:creationId xmlns:a16="http://schemas.microsoft.com/office/drawing/2014/main" id="{0961D4CB-66B6-4D0A-9B18-0CEBE9688EA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41BD9990-1FE2-4B3A-85BC-8BF80224C1B3}"/>
              </a:ext>
            </a:extLst>
          </p:cNvPr>
          <p:cNvSpPr>
            <a:spLocks noGrp="1"/>
          </p:cNvSpPr>
          <p:nvPr>
            <p:ph type="dt" sz="half" idx="10"/>
          </p:nvPr>
        </p:nvSpPr>
        <p:spPr/>
        <p:txBody>
          <a:bodyPr/>
          <a:lstStyle/>
          <a:p>
            <a:fld id="{1AA2476B-33A6-4DCB-B523-447DB8C57932}" type="datetimeFigureOut">
              <a:rPr lang="en-AU" smtClean="0"/>
              <a:t>30/09/2023</a:t>
            </a:fld>
            <a:endParaRPr lang="en-AU" dirty="0"/>
          </a:p>
        </p:txBody>
      </p:sp>
      <p:sp>
        <p:nvSpPr>
          <p:cNvPr id="5" name="Footer Placeholder 4">
            <a:extLst>
              <a:ext uri="{FF2B5EF4-FFF2-40B4-BE49-F238E27FC236}">
                <a16:creationId xmlns:a16="http://schemas.microsoft.com/office/drawing/2014/main" id="{F4BD7FFC-CF6A-405C-BD52-70595E44FFDB}"/>
              </a:ext>
            </a:extLst>
          </p:cNvPr>
          <p:cNvSpPr>
            <a:spLocks noGrp="1"/>
          </p:cNvSpPr>
          <p:nvPr>
            <p:ph type="ftr" sz="quarter" idx="11"/>
          </p:nvPr>
        </p:nvSpPr>
        <p:spPr/>
        <p:txBody>
          <a:bodyPr/>
          <a:lstStyle/>
          <a:p>
            <a:endParaRPr lang="en-AU" dirty="0"/>
          </a:p>
        </p:txBody>
      </p:sp>
      <p:sp>
        <p:nvSpPr>
          <p:cNvPr id="6" name="Slide Number Placeholder 5">
            <a:extLst>
              <a:ext uri="{FF2B5EF4-FFF2-40B4-BE49-F238E27FC236}">
                <a16:creationId xmlns:a16="http://schemas.microsoft.com/office/drawing/2014/main" id="{D7153BB3-7C31-4F38-8006-6E58AD8B135F}"/>
              </a:ext>
            </a:extLst>
          </p:cNvPr>
          <p:cNvSpPr>
            <a:spLocks noGrp="1"/>
          </p:cNvSpPr>
          <p:nvPr>
            <p:ph type="sldNum" sz="quarter" idx="12"/>
          </p:nvPr>
        </p:nvSpPr>
        <p:spPr/>
        <p:txBody>
          <a:bodyPr/>
          <a:lstStyle/>
          <a:p>
            <a:fld id="{D7ECBD31-D4DE-4C2A-8062-B955BAF6B7AB}" type="slidenum">
              <a:rPr lang="en-AU" smtClean="0"/>
              <a:t>‹#›</a:t>
            </a:fld>
            <a:endParaRPr lang="en-AU" dirty="0"/>
          </a:p>
        </p:txBody>
      </p:sp>
    </p:spTree>
    <p:extLst>
      <p:ext uri="{BB962C8B-B14F-4D97-AF65-F5344CB8AC3E}">
        <p14:creationId xmlns:p14="http://schemas.microsoft.com/office/powerpoint/2010/main" val="23632257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70E689-59DB-4281-AF50-80404971FC3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AU"/>
          </a:p>
        </p:txBody>
      </p:sp>
      <p:sp>
        <p:nvSpPr>
          <p:cNvPr id="3" name="Text Placeholder 2">
            <a:extLst>
              <a:ext uri="{FF2B5EF4-FFF2-40B4-BE49-F238E27FC236}">
                <a16:creationId xmlns:a16="http://schemas.microsoft.com/office/drawing/2014/main" id="{76237089-86E5-4F70-BCFD-BAA2E2A7D55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A1CFFA4F-4AC4-4DC4-B678-89320168953E}"/>
              </a:ext>
            </a:extLst>
          </p:cNvPr>
          <p:cNvSpPr>
            <a:spLocks noGrp="1"/>
          </p:cNvSpPr>
          <p:nvPr>
            <p:ph type="dt" sz="half" idx="10"/>
          </p:nvPr>
        </p:nvSpPr>
        <p:spPr/>
        <p:txBody>
          <a:bodyPr/>
          <a:lstStyle/>
          <a:p>
            <a:fld id="{AC7C1861-05FA-40DA-888C-FEAB21C417EB}" type="datetimeFigureOut">
              <a:rPr lang="en-AU" smtClean="0"/>
              <a:t>30/09/2023</a:t>
            </a:fld>
            <a:endParaRPr lang="en-AU" dirty="0"/>
          </a:p>
        </p:txBody>
      </p:sp>
      <p:sp>
        <p:nvSpPr>
          <p:cNvPr id="5" name="Footer Placeholder 4">
            <a:extLst>
              <a:ext uri="{FF2B5EF4-FFF2-40B4-BE49-F238E27FC236}">
                <a16:creationId xmlns:a16="http://schemas.microsoft.com/office/drawing/2014/main" id="{08CA21D5-0928-43B6-9363-C2F2F758B155}"/>
              </a:ext>
            </a:extLst>
          </p:cNvPr>
          <p:cNvSpPr>
            <a:spLocks noGrp="1"/>
          </p:cNvSpPr>
          <p:nvPr>
            <p:ph type="ftr" sz="quarter" idx="11"/>
          </p:nvPr>
        </p:nvSpPr>
        <p:spPr/>
        <p:txBody>
          <a:bodyPr/>
          <a:lstStyle/>
          <a:p>
            <a:endParaRPr lang="en-AU" dirty="0"/>
          </a:p>
        </p:txBody>
      </p:sp>
      <p:sp>
        <p:nvSpPr>
          <p:cNvPr id="6" name="Slide Number Placeholder 5">
            <a:extLst>
              <a:ext uri="{FF2B5EF4-FFF2-40B4-BE49-F238E27FC236}">
                <a16:creationId xmlns:a16="http://schemas.microsoft.com/office/drawing/2014/main" id="{7222A03C-FD3F-4A3F-A683-C9D5B38451BD}"/>
              </a:ext>
            </a:extLst>
          </p:cNvPr>
          <p:cNvSpPr>
            <a:spLocks noGrp="1"/>
          </p:cNvSpPr>
          <p:nvPr>
            <p:ph type="sldNum" sz="quarter" idx="12"/>
          </p:nvPr>
        </p:nvSpPr>
        <p:spPr/>
        <p:txBody>
          <a:bodyPr/>
          <a:lstStyle/>
          <a:p>
            <a:fld id="{AE59712A-0A7E-42C0-83D5-D29AF739B644}" type="slidenum">
              <a:rPr lang="en-AU" smtClean="0"/>
              <a:t>‹#›</a:t>
            </a:fld>
            <a:endParaRPr lang="en-AU" dirty="0"/>
          </a:p>
        </p:txBody>
      </p:sp>
    </p:spTree>
    <p:extLst>
      <p:ext uri="{BB962C8B-B14F-4D97-AF65-F5344CB8AC3E}">
        <p14:creationId xmlns:p14="http://schemas.microsoft.com/office/powerpoint/2010/main" val="28067648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C34F7E-FF00-430C-9E6C-3A38A011C102}"/>
              </a:ext>
            </a:extLst>
          </p:cNvPr>
          <p:cNvSpPr>
            <a:spLocks noGrp="1"/>
          </p:cNvSpPr>
          <p:nvPr>
            <p:ph type="title"/>
          </p:nvPr>
        </p:nvSpPr>
        <p:spPr/>
        <p:txBody>
          <a:bodyPr/>
          <a:lstStyle/>
          <a:p>
            <a:r>
              <a:rPr lang="en-US"/>
              <a:t>Click to edit Master title style</a:t>
            </a:r>
            <a:endParaRPr lang="en-AU"/>
          </a:p>
        </p:txBody>
      </p:sp>
      <p:sp>
        <p:nvSpPr>
          <p:cNvPr id="3" name="Content Placeholder 2">
            <a:extLst>
              <a:ext uri="{FF2B5EF4-FFF2-40B4-BE49-F238E27FC236}">
                <a16:creationId xmlns:a16="http://schemas.microsoft.com/office/drawing/2014/main" id="{43DA94CA-1C29-4B64-8286-A8FF06EF8759}"/>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Content Placeholder 3">
            <a:extLst>
              <a:ext uri="{FF2B5EF4-FFF2-40B4-BE49-F238E27FC236}">
                <a16:creationId xmlns:a16="http://schemas.microsoft.com/office/drawing/2014/main" id="{519EBB6E-58F9-4998-AD8B-3AF2179C5326}"/>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Date Placeholder 4">
            <a:extLst>
              <a:ext uri="{FF2B5EF4-FFF2-40B4-BE49-F238E27FC236}">
                <a16:creationId xmlns:a16="http://schemas.microsoft.com/office/drawing/2014/main" id="{F9443C55-44B2-448B-A196-58217EF9DD20}"/>
              </a:ext>
            </a:extLst>
          </p:cNvPr>
          <p:cNvSpPr>
            <a:spLocks noGrp="1"/>
          </p:cNvSpPr>
          <p:nvPr>
            <p:ph type="dt" sz="half" idx="10"/>
          </p:nvPr>
        </p:nvSpPr>
        <p:spPr/>
        <p:txBody>
          <a:bodyPr/>
          <a:lstStyle/>
          <a:p>
            <a:fld id="{AC7C1861-05FA-40DA-888C-FEAB21C417EB}" type="datetimeFigureOut">
              <a:rPr lang="en-AU" smtClean="0"/>
              <a:t>30/09/2023</a:t>
            </a:fld>
            <a:endParaRPr lang="en-AU" dirty="0"/>
          </a:p>
        </p:txBody>
      </p:sp>
      <p:sp>
        <p:nvSpPr>
          <p:cNvPr id="6" name="Footer Placeholder 5">
            <a:extLst>
              <a:ext uri="{FF2B5EF4-FFF2-40B4-BE49-F238E27FC236}">
                <a16:creationId xmlns:a16="http://schemas.microsoft.com/office/drawing/2014/main" id="{B6B153EF-B91E-45A2-9EE5-94CAAA8BB353}"/>
              </a:ext>
            </a:extLst>
          </p:cNvPr>
          <p:cNvSpPr>
            <a:spLocks noGrp="1"/>
          </p:cNvSpPr>
          <p:nvPr>
            <p:ph type="ftr" sz="quarter" idx="11"/>
          </p:nvPr>
        </p:nvSpPr>
        <p:spPr/>
        <p:txBody>
          <a:bodyPr/>
          <a:lstStyle/>
          <a:p>
            <a:endParaRPr lang="en-AU" dirty="0"/>
          </a:p>
        </p:txBody>
      </p:sp>
      <p:sp>
        <p:nvSpPr>
          <p:cNvPr id="7" name="Slide Number Placeholder 6">
            <a:extLst>
              <a:ext uri="{FF2B5EF4-FFF2-40B4-BE49-F238E27FC236}">
                <a16:creationId xmlns:a16="http://schemas.microsoft.com/office/drawing/2014/main" id="{9BFDC63B-BA2A-4528-95D5-2BB9180D2A0B}"/>
              </a:ext>
            </a:extLst>
          </p:cNvPr>
          <p:cNvSpPr>
            <a:spLocks noGrp="1"/>
          </p:cNvSpPr>
          <p:nvPr>
            <p:ph type="sldNum" sz="quarter" idx="12"/>
          </p:nvPr>
        </p:nvSpPr>
        <p:spPr/>
        <p:txBody>
          <a:bodyPr/>
          <a:lstStyle/>
          <a:p>
            <a:fld id="{AE59712A-0A7E-42C0-83D5-D29AF739B644}" type="slidenum">
              <a:rPr lang="en-AU" smtClean="0"/>
              <a:t>‹#›</a:t>
            </a:fld>
            <a:endParaRPr lang="en-AU" dirty="0"/>
          </a:p>
        </p:txBody>
      </p:sp>
    </p:spTree>
    <p:extLst>
      <p:ext uri="{BB962C8B-B14F-4D97-AF65-F5344CB8AC3E}">
        <p14:creationId xmlns:p14="http://schemas.microsoft.com/office/powerpoint/2010/main" val="306166906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D6BF5D-7F9B-453B-949B-F02431A154CD}"/>
              </a:ext>
            </a:extLst>
          </p:cNvPr>
          <p:cNvSpPr>
            <a:spLocks noGrp="1"/>
          </p:cNvSpPr>
          <p:nvPr>
            <p:ph type="title"/>
          </p:nvPr>
        </p:nvSpPr>
        <p:spPr>
          <a:xfrm>
            <a:off x="839788" y="365125"/>
            <a:ext cx="10515600" cy="1325563"/>
          </a:xfrm>
        </p:spPr>
        <p:txBody>
          <a:bodyPr/>
          <a:lstStyle/>
          <a:p>
            <a:r>
              <a:rPr lang="en-US"/>
              <a:t>Click to edit Master title style</a:t>
            </a:r>
            <a:endParaRPr lang="en-AU"/>
          </a:p>
        </p:txBody>
      </p:sp>
      <p:sp>
        <p:nvSpPr>
          <p:cNvPr id="3" name="Text Placeholder 2">
            <a:extLst>
              <a:ext uri="{FF2B5EF4-FFF2-40B4-BE49-F238E27FC236}">
                <a16:creationId xmlns:a16="http://schemas.microsoft.com/office/drawing/2014/main" id="{E0389973-45D4-4556-9DB3-EA104F12328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610CBB6E-6617-472C-9DBB-A8CCF8553125}"/>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4">
            <a:extLst>
              <a:ext uri="{FF2B5EF4-FFF2-40B4-BE49-F238E27FC236}">
                <a16:creationId xmlns:a16="http://schemas.microsoft.com/office/drawing/2014/main" id="{D4C7F7E9-5D0A-4A9A-89E8-D918BCF4958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1D5E41DA-F986-41BC-9299-03769F136FB7}"/>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7" name="Date Placeholder 6">
            <a:extLst>
              <a:ext uri="{FF2B5EF4-FFF2-40B4-BE49-F238E27FC236}">
                <a16:creationId xmlns:a16="http://schemas.microsoft.com/office/drawing/2014/main" id="{85FBCCCB-48FC-459A-B718-D4CA9A5777C1}"/>
              </a:ext>
            </a:extLst>
          </p:cNvPr>
          <p:cNvSpPr>
            <a:spLocks noGrp="1"/>
          </p:cNvSpPr>
          <p:nvPr>
            <p:ph type="dt" sz="half" idx="10"/>
          </p:nvPr>
        </p:nvSpPr>
        <p:spPr/>
        <p:txBody>
          <a:bodyPr/>
          <a:lstStyle/>
          <a:p>
            <a:fld id="{AC7C1861-05FA-40DA-888C-FEAB21C417EB}" type="datetimeFigureOut">
              <a:rPr lang="en-AU" smtClean="0"/>
              <a:t>30/09/2023</a:t>
            </a:fld>
            <a:endParaRPr lang="en-AU" dirty="0"/>
          </a:p>
        </p:txBody>
      </p:sp>
      <p:sp>
        <p:nvSpPr>
          <p:cNvPr id="8" name="Footer Placeholder 7">
            <a:extLst>
              <a:ext uri="{FF2B5EF4-FFF2-40B4-BE49-F238E27FC236}">
                <a16:creationId xmlns:a16="http://schemas.microsoft.com/office/drawing/2014/main" id="{EE47C23A-F1CC-43F3-9CCB-A89A4FBD5DA1}"/>
              </a:ext>
            </a:extLst>
          </p:cNvPr>
          <p:cNvSpPr>
            <a:spLocks noGrp="1"/>
          </p:cNvSpPr>
          <p:nvPr>
            <p:ph type="ftr" sz="quarter" idx="11"/>
          </p:nvPr>
        </p:nvSpPr>
        <p:spPr/>
        <p:txBody>
          <a:bodyPr/>
          <a:lstStyle/>
          <a:p>
            <a:endParaRPr lang="en-AU" dirty="0"/>
          </a:p>
        </p:txBody>
      </p:sp>
      <p:sp>
        <p:nvSpPr>
          <p:cNvPr id="9" name="Slide Number Placeholder 8">
            <a:extLst>
              <a:ext uri="{FF2B5EF4-FFF2-40B4-BE49-F238E27FC236}">
                <a16:creationId xmlns:a16="http://schemas.microsoft.com/office/drawing/2014/main" id="{C75CD7DC-DA3D-4BCC-95DC-0F28E4AC77B1}"/>
              </a:ext>
            </a:extLst>
          </p:cNvPr>
          <p:cNvSpPr>
            <a:spLocks noGrp="1"/>
          </p:cNvSpPr>
          <p:nvPr>
            <p:ph type="sldNum" sz="quarter" idx="12"/>
          </p:nvPr>
        </p:nvSpPr>
        <p:spPr/>
        <p:txBody>
          <a:bodyPr/>
          <a:lstStyle/>
          <a:p>
            <a:fld id="{AE59712A-0A7E-42C0-83D5-D29AF739B644}" type="slidenum">
              <a:rPr lang="en-AU" smtClean="0"/>
              <a:t>‹#›</a:t>
            </a:fld>
            <a:endParaRPr lang="en-AU" dirty="0"/>
          </a:p>
        </p:txBody>
      </p:sp>
    </p:spTree>
    <p:extLst>
      <p:ext uri="{BB962C8B-B14F-4D97-AF65-F5344CB8AC3E}">
        <p14:creationId xmlns:p14="http://schemas.microsoft.com/office/powerpoint/2010/main" val="98117790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996902-9BC0-4A8F-85CB-3C53CF34CB73}"/>
              </a:ext>
            </a:extLst>
          </p:cNvPr>
          <p:cNvSpPr>
            <a:spLocks noGrp="1"/>
          </p:cNvSpPr>
          <p:nvPr>
            <p:ph type="title"/>
          </p:nvPr>
        </p:nvSpPr>
        <p:spPr/>
        <p:txBody>
          <a:bodyPr/>
          <a:lstStyle/>
          <a:p>
            <a:r>
              <a:rPr lang="en-US"/>
              <a:t>Click to edit Master title style</a:t>
            </a:r>
            <a:endParaRPr lang="en-AU"/>
          </a:p>
        </p:txBody>
      </p:sp>
      <p:sp>
        <p:nvSpPr>
          <p:cNvPr id="3" name="Date Placeholder 2">
            <a:extLst>
              <a:ext uri="{FF2B5EF4-FFF2-40B4-BE49-F238E27FC236}">
                <a16:creationId xmlns:a16="http://schemas.microsoft.com/office/drawing/2014/main" id="{5052213A-26E5-4C2A-A704-2C7AE284F379}"/>
              </a:ext>
            </a:extLst>
          </p:cNvPr>
          <p:cNvSpPr>
            <a:spLocks noGrp="1"/>
          </p:cNvSpPr>
          <p:nvPr>
            <p:ph type="dt" sz="half" idx="10"/>
          </p:nvPr>
        </p:nvSpPr>
        <p:spPr/>
        <p:txBody>
          <a:bodyPr/>
          <a:lstStyle/>
          <a:p>
            <a:fld id="{AC7C1861-05FA-40DA-888C-FEAB21C417EB}" type="datetimeFigureOut">
              <a:rPr lang="en-AU" smtClean="0"/>
              <a:t>30/09/2023</a:t>
            </a:fld>
            <a:endParaRPr lang="en-AU" dirty="0"/>
          </a:p>
        </p:txBody>
      </p:sp>
      <p:sp>
        <p:nvSpPr>
          <p:cNvPr id="4" name="Footer Placeholder 3">
            <a:extLst>
              <a:ext uri="{FF2B5EF4-FFF2-40B4-BE49-F238E27FC236}">
                <a16:creationId xmlns:a16="http://schemas.microsoft.com/office/drawing/2014/main" id="{6909E4F5-4F34-48E9-8FD4-95EC5772B52A}"/>
              </a:ext>
            </a:extLst>
          </p:cNvPr>
          <p:cNvSpPr>
            <a:spLocks noGrp="1"/>
          </p:cNvSpPr>
          <p:nvPr>
            <p:ph type="ftr" sz="quarter" idx="11"/>
          </p:nvPr>
        </p:nvSpPr>
        <p:spPr/>
        <p:txBody>
          <a:bodyPr/>
          <a:lstStyle/>
          <a:p>
            <a:endParaRPr lang="en-AU" dirty="0"/>
          </a:p>
        </p:txBody>
      </p:sp>
      <p:sp>
        <p:nvSpPr>
          <p:cNvPr id="5" name="Slide Number Placeholder 4">
            <a:extLst>
              <a:ext uri="{FF2B5EF4-FFF2-40B4-BE49-F238E27FC236}">
                <a16:creationId xmlns:a16="http://schemas.microsoft.com/office/drawing/2014/main" id="{EF910325-A49C-41A8-8059-B43D8EB13C5F}"/>
              </a:ext>
            </a:extLst>
          </p:cNvPr>
          <p:cNvSpPr>
            <a:spLocks noGrp="1"/>
          </p:cNvSpPr>
          <p:nvPr>
            <p:ph type="sldNum" sz="quarter" idx="12"/>
          </p:nvPr>
        </p:nvSpPr>
        <p:spPr/>
        <p:txBody>
          <a:bodyPr/>
          <a:lstStyle/>
          <a:p>
            <a:fld id="{AE59712A-0A7E-42C0-83D5-D29AF739B644}" type="slidenum">
              <a:rPr lang="en-AU" smtClean="0"/>
              <a:t>‹#›</a:t>
            </a:fld>
            <a:endParaRPr lang="en-AU" dirty="0"/>
          </a:p>
        </p:txBody>
      </p:sp>
    </p:spTree>
    <p:extLst>
      <p:ext uri="{BB962C8B-B14F-4D97-AF65-F5344CB8AC3E}">
        <p14:creationId xmlns:p14="http://schemas.microsoft.com/office/powerpoint/2010/main" val="101605524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87E0447-9C54-4469-8EFC-6881ACAC3C81}"/>
              </a:ext>
            </a:extLst>
          </p:cNvPr>
          <p:cNvSpPr>
            <a:spLocks noGrp="1"/>
          </p:cNvSpPr>
          <p:nvPr>
            <p:ph type="dt" sz="half" idx="10"/>
          </p:nvPr>
        </p:nvSpPr>
        <p:spPr/>
        <p:txBody>
          <a:bodyPr/>
          <a:lstStyle/>
          <a:p>
            <a:fld id="{AC7C1861-05FA-40DA-888C-FEAB21C417EB}" type="datetimeFigureOut">
              <a:rPr lang="en-AU" smtClean="0"/>
              <a:t>30/09/2023</a:t>
            </a:fld>
            <a:endParaRPr lang="en-AU" dirty="0"/>
          </a:p>
        </p:txBody>
      </p:sp>
      <p:sp>
        <p:nvSpPr>
          <p:cNvPr id="3" name="Footer Placeholder 2">
            <a:extLst>
              <a:ext uri="{FF2B5EF4-FFF2-40B4-BE49-F238E27FC236}">
                <a16:creationId xmlns:a16="http://schemas.microsoft.com/office/drawing/2014/main" id="{9DEC4657-2D0B-4D27-9031-8CC81B3B5EA3}"/>
              </a:ext>
            </a:extLst>
          </p:cNvPr>
          <p:cNvSpPr>
            <a:spLocks noGrp="1"/>
          </p:cNvSpPr>
          <p:nvPr>
            <p:ph type="ftr" sz="quarter" idx="11"/>
          </p:nvPr>
        </p:nvSpPr>
        <p:spPr/>
        <p:txBody>
          <a:bodyPr/>
          <a:lstStyle/>
          <a:p>
            <a:endParaRPr lang="en-AU" dirty="0"/>
          </a:p>
        </p:txBody>
      </p:sp>
      <p:sp>
        <p:nvSpPr>
          <p:cNvPr id="4" name="Slide Number Placeholder 3">
            <a:extLst>
              <a:ext uri="{FF2B5EF4-FFF2-40B4-BE49-F238E27FC236}">
                <a16:creationId xmlns:a16="http://schemas.microsoft.com/office/drawing/2014/main" id="{3ED41777-636E-4C01-A91C-32D79D980DDC}"/>
              </a:ext>
            </a:extLst>
          </p:cNvPr>
          <p:cNvSpPr>
            <a:spLocks noGrp="1"/>
          </p:cNvSpPr>
          <p:nvPr>
            <p:ph type="sldNum" sz="quarter" idx="12"/>
          </p:nvPr>
        </p:nvSpPr>
        <p:spPr/>
        <p:txBody>
          <a:bodyPr/>
          <a:lstStyle/>
          <a:p>
            <a:fld id="{AE59712A-0A7E-42C0-83D5-D29AF739B644}" type="slidenum">
              <a:rPr lang="en-AU" smtClean="0"/>
              <a:t>‹#›</a:t>
            </a:fld>
            <a:endParaRPr lang="en-AU" dirty="0"/>
          </a:p>
        </p:txBody>
      </p:sp>
    </p:spTree>
    <p:extLst>
      <p:ext uri="{BB962C8B-B14F-4D97-AF65-F5344CB8AC3E}">
        <p14:creationId xmlns:p14="http://schemas.microsoft.com/office/powerpoint/2010/main" val="302300364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0298D5-1907-4BF0-9CA1-E226AD85053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Content Placeholder 2">
            <a:extLst>
              <a:ext uri="{FF2B5EF4-FFF2-40B4-BE49-F238E27FC236}">
                <a16:creationId xmlns:a16="http://schemas.microsoft.com/office/drawing/2014/main" id="{172E3906-3880-412F-BD6E-E3CE65F79244}"/>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Text Placeholder 3">
            <a:extLst>
              <a:ext uri="{FF2B5EF4-FFF2-40B4-BE49-F238E27FC236}">
                <a16:creationId xmlns:a16="http://schemas.microsoft.com/office/drawing/2014/main" id="{7D5D3B9D-30BE-4898-9FA6-2DE125B589D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F8EF0A3C-BF33-4BC4-8F6F-077AC3DDAD32}"/>
              </a:ext>
            </a:extLst>
          </p:cNvPr>
          <p:cNvSpPr>
            <a:spLocks noGrp="1"/>
          </p:cNvSpPr>
          <p:nvPr>
            <p:ph type="dt" sz="half" idx="10"/>
          </p:nvPr>
        </p:nvSpPr>
        <p:spPr/>
        <p:txBody>
          <a:bodyPr/>
          <a:lstStyle/>
          <a:p>
            <a:fld id="{AC7C1861-05FA-40DA-888C-FEAB21C417EB}" type="datetimeFigureOut">
              <a:rPr lang="en-AU" smtClean="0"/>
              <a:t>30/09/2023</a:t>
            </a:fld>
            <a:endParaRPr lang="en-AU" dirty="0"/>
          </a:p>
        </p:txBody>
      </p:sp>
      <p:sp>
        <p:nvSpPr>
          <p:cNvPr id="6" name="Footer Placeholder 5">
            <a:extLst>
              <a:ext uri="{FF2B5EF4-FFF2-40B4-BE49-F238E27FC236}">
                <a16:creationId xmlns:a16="http://schemas.microsoft.com/office/drawing/2014/main" id="{9E1102F7-E5B8-434B-A65E-3980BBB0B90D}"/>
              </a:ext>
            </a:extLst>
          </p:cNvPr>
          <p:cNvSpPr>
            <a:spLocks noGrp="1"/>
          </p:cNvSpPr>
          <p:nvPr>
            <p:ph type="ftr" sz="quarter" idx="11"/>
          </p:nvPr>
        </p:nvSpPr>
        <p:spPr/>
        <p:txBody>
          <a:bodyPr/>
          <a:lstStyle/>
          <a:p>
            <a:endParaRPr lang="en-AU" dirty="0"/>
          </a:p>
        </p:txBody>
      </p:sp>
      <p:sp>
        <p:nvSpPr>
          <p:cNvPr id="7" name="Slide Number Placeholder 6">
            <a:extLst>
              <a:ext uri="{FF2B5EF4-FFF2-40B4-BE49-F238E27FC236}">
                <a16:creationId xmlns:a16="http://schemas.microsoft.com/office/drawing/2014/main" id="{F18F73BA-B9F4-469D-89DC-7D4C5BC9A353}"/>
              </a:ext>
            </a:extLst>
          </p:cNvPr>
          <p:cNvSpPr>
            <a:spLocks noGrp="1"/>
          </p:cNvSpPr>
          <p:nvPr>
            <p:ph type="sldNum" sz="quarter" idx="12"/>
          </p:nvPr>
        </p:nvSpPr>
        <p:spPr/>
        <p:txBody>
          <a:bodyPr/>
          <a:lstStyle/>
          <a:p>
            <a:fld id="{AE59712A-0A7E-42C0-83D5-D29AF739B644}" type="slidenum">
              <a:rPr lang="en-AU" smtClean="0"/>
              <a:t>‹#›</a:t>
            </a:fld>
            <a:endParaRPr lang="en-AU" dirty="0"/>
          </a:p>
        </p:txBody>
      </p:sp>
    </p:spTree>
    <p:extLst>
      <p:ext uri="{BB962C8B-B14F-4D97-AF65-F5344CB8AC3E}">
        <p14:creationId xmlns:p14="http://schemas.microsoft.com/office/powerpoint/2010/main" val="207927557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D945EF-2E5B-415D-BC25-D38C8BC3220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Picture Placeholder 2">
            <a:extLst>
              <a:ext uri="{FF2B5EF4-FFF2-40B4-BE49-F238E27FC236}">
                <a16:creationId xmlns:a16="http://schemas.microsoft.com/office/drawing/2014/main" id="{7F98BA44-0A11-4304-B74E-F95E45EB115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AU" dirty="0"/>
          </a:p>
        </p:txBody>
      </p:sp>
      <p:sp>
        <p:nvSpPr>
          <p:cNvPr id="4" name="Text Placeholder 3">
            <a:extLst>
              <a:ext uri="{FF2B5EF4-FFF2-40B4-BE49-F238E27FC236}">
                <a16:creationId xmlns:a16="http://schemas.microsoft.com/office/drawing/2014/main" id="{BF3C479A-8AD7-4DB4-BB4A-AE988840C83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9214A5CE-CA71-4462-9987-B9635DA26396}"/>
              </a:ext>
            </a:extLst>
          </p:cNvPr>
          <p:cNvSpPr>
            <a:spLocks noGrp="1"/>
          </p:cNvSpPr>
          <p:nvPr>
            <p:ph type="dt" sz="half" idx="10"/>
          </p:nvPr>
        </p:nvSpPr>
        <p:spPr/>
        <p:txBody>
          <a:bodyPr/>
          <a:lstStyle/>
          <a:p>
            <a:fld id="{AC7C1861-05FA-40DA-888C-FEAB21C417EB}" type="datetimeFigureOut">
              <a:rPr lang="en-AU" smtClean="0"/>
              <a:t>30/09/2023</a:t>
            </a:fld>
            <a:endParaRPr lang="en-AU" dirty="0"/>
          </a:p>
        </p:txBody>
      </p:sp>
      <p:sp>
        <p:nvSpPr>
          <p:cNvPr id="6" name="Footer Placeholder 5">
            <a:extLst>
              <a:ext uri="{FF2B5EF4-FFF2-40B4-BE49-F238E27FC236}">
                <a16:creationId xmlns:a16="http://schemas.microsoft.com/office/drawing/2014/main" id="{903F7F6B-814A-41CF-B99E-CA7BA73F4701}"/>
              </a:ext>
            </a:extLst>
          </p:cNvPr>
          <p:cNvSpPr>
            <a:spLocks noGrp="1"/>
          </p:cNvSpPr>
          <p:nvPr>
            <p:ph type="ftr" sz="quarter" idx="11"/>
          </p:nvPr>
        </p:nvSpPr>
        <p:spPr/>
        <p:txBody>
          <a:bodyPr/>
          <a:lstStyle/>
          <a:p>
            <a:endParaRPr lang="en-AU" dirty="0"/>
          </a:p>
        </p:txBody>
      </p:sp>
      <p:sp>
        <p:nvSpPr>
          <p:cNvPr id="7" name="Slide Number Placeholder 6">
            <a:extLst>
              <a:ext uri="{FF2B5EF4-FFF2-40B4-BE49-F238E27FC236}">
                <a16:creationId xmlns:a16="http://schemas.microsoft.com/office/drawing/2014/main" id="{3C8A7D4C-61F1-4345-92E6-FFB552A620A8}"/>
              </a:ext>
            </a:extLst>
          </p:cNvPr>
          <p:cNvSpPr>
            <a:spLocks noGrp="1"/>
          </p:cNvSpPr>
          <p:nvPr>
            <p:ph type="sldNum" sz="quarter" idx="12"/>
          </p:nvPr>
        </p:nvSpPr>
        <p:spPr/>
        <p:txBody>
          <a:bodyPr/>
          <a:lstStyle/>
          <a:p>
            <a:fld id="{AE59712A-0A7E-42C0-83D5-D29AF739B644}" type="slidenum">
              <a:rPr lang="en-AU" smtClean="0"/>
              <a:t>‹#›</a:t>
            </a:fld>
            <a:endParaRPr lang="en-AU" dirty="0"/>
          </a:p>
        </p:txBody>
      </p:sp>
    </p:spTree>
    <p:extLst>
      <p:ext uri="{BB962C8B-B14F-4D97-AF65-F5344CB8AC3E}">
        <p14:creationId xmlns:p14="http://schemas.microsoft.com/office/powerpoint/2010/main" val="22824815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28A3009-C285-4D45-B075-DBEFFEF41E7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AU"/>
          </a:p>
        </p:txBody>
      </p:sp>
      <p:sp>
        <p:nvSpPr>
          <p:cNvPr id="3" name="Text Placeholder 2">
            <a:extLst>
              <a:ext uri="{FF2B5EF4-FFF2-40B4-BE49-F238E27FC236}">
                <a16:creationId xmlns:a16="http://schemas.microsoft.com/office/drawing/2014/main" id="{6AEB2922-30DC-47FE-9EDD-7AB87FD3E56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AD8D9562-F892-4152-A7C4-1A5A4C7D324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C7C1861-05FA-40DA-888C-FEAB21C417EB}" type="datetimeFigureOut">
              <a:rPr lang="en-AU" smtClean="0"/>
              <a:t>30/09/2023</a:t>
            </a:fld>
            <a:endParaRPr lang="en-AU" dirty="0"/>
          </a:p>
        </p:txBody>
      </p:sp>
      <p:sp>
        <p:nvSpPr>
          <p:cNvPr id="5" name="Footer Placeholder 4">
            <a:extLst>
              <a:ext uri="{FF2B5EF4-FFF2-40B4-BE49-F238E27FC236}">
                <a16:creationId xmlns:a16="http://schemas.microsoft.com/office/drawing/2014/main" id="{11113EDE-B3C8-4876-B500-0DA5BBF7CF0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AU" dirty="0"/>
          </a:p>
        </p:txBody>
      </p:sp>
      <p:sp>
        <p:nvSpPr>
          <p:cNvPr id="6" name="Slide Number Placeholder 5">
            <a:extLst>
              <a:ext uri="{FF2B5EF4-FFF2-40B4-BE49-F238E27FC236}">
                <a16:creationId xmlns:a16="http://schemas.microsoft.com/office/drawing/2014/main" id="{C21D4005-51D7-4486-A998-93F4BC9188F1}"/>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59712A-0A7E-42C0-83D5-D29AF739B644}" type="slidenum">
              <a:rPr lang="en-AU" smtClean="0"/>
              <a:t>‹#›</a:t>
            </a:fld>
            <a:endParaRPr lang="en-AU" dirty="0"/>
          </a:p>
        </p:txBody>
      </p:sp>
    </p:spTree>
    <p:extLst>
      <p:ext uri="{BB962C8B-B14F-4D97-AF65-F5344CB8AC3E}">
        <p14:creationId xmlns:p14="http://schemas.microsoft.com/office/powerpoint/2010/main" val="380240221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FF7125C-5140-4F0B-A8CC-32AEFBC9DF9E}"/>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AU"/>
          </a:p>
        </p:txBody>
      </p:sp>
      <p:sp>
        <p:nvSpPr>
          <p:cNvPr id="3" name="Text Placeholder 2">
            <a:extLst>
              <a:ext uri="{FF2B5EF4-FFF2-40B4-BE49-F238E27FC236}">
                <a16:creationId xmlns:a16="http://schemas.microsoft.com/office/drawing/2014/main" id="{DB08A399-9C45-42A9-A349-17043C7411A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a:extLst>
              <a:ext uri="{FF2B5EF4-FFF2-40B4-BE49-F238E27FC236}">
                <a16:creationId xmlns:a16="http://schemas.microsoft.com/office/drawing/2014/main" id="{6E6C870B-C838-4DBD-AC8C-3F1C145234E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A2476B-33A6-4DCB-B523-447DB8C57932}" type="datetimeFigureOut">
              <a:rPr lang="en-AU" smtClean="0"/>
              <a:t>30/09/2023</a:t>
            </a:fld>
            <a:endParaRPr lang="en-AU" dirty="0"/>
          </a:p>
        </p:txBody>
      </p:sp>
      <p:sp>
        <p:nvSpPr>
          <p:cNvPr id="5" name="Footer Placeholder 4">
            <a:extLst>
              <a:ext uri="{FF2B5EF4-FFF2-40B4-BE49-F238E27FC236}">
                <a16:creationId xmlns:a16="http://schemas.microsoft.com/office/drawing/2014/main" id="{4AF786B2-8630-4B88-9CC7-AACED461B5B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AU" dirty="0"/>
          </a:p>
        </p:txBody>
      </p:sp>
      <p:sp>
        <p:nvSpPr>
          <p:cNvPr id="6" name="Slide Number Placeholder 5">
            <a:extLst>
              <a:ext uri="{FF2B5EF4-FFF2-40B4-BE49-F238E27FC236}">
                <a16:creationId xmlns:a16="http://schemas.microsoft.com/office/drawing/2014/main" id="{4DABF462-7279-41F2-855C-6F93114E19F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7ECBD31-D4DE-4C2A-8062-B955BAF6B7AB}" type="slidenum">
              <a:rPr lang="en-AU" smtClean="0"/>
              <a:t>‹#›</a:t>
            </a:fld>
            <a:endParaRPr lang="en-AU" dirty="0"/>
          </a:p>
        </p:txBody>
      </p:sp>
    </p:spTree>
    <p:extLst>
      <p:ext uri="{BB962C8B-B14F-4D97-AF65-F5344CB8AC3E}">
        <p14:creationId xmlns:p14="http://schemas.microsoft.com/office/powerpoint/2010/main" val="111511129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hyperlink" Target="https://darlingdownsra.sharepoint.com/Shared%20Documents/Reports/QuarterlyReport-Sep23_V1.xlsx?web=1" TargetMode="External"/><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hyperlink" Target="file:///C:\Drive_D\Work\DDRA\MOU-Deed\Deed_F.docx" TargetMode="External"/><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2.jpeg"/><Relationship Id="rId5" Type="http://schemas.openxmlformats.org/officeDocument/2006/relationships/image" Target="../media/image11.jpeg"/><Relationship Id="rId4" Type="http://schemas.openxmlformats.org/officeDocument/2006/relationships/image" Target="../media/image10.jpeg"/></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xml"/><Relationship Id="rId1" Type="http://schemas.openxmlformats.org/officeDocument/2006/relationships/slideLayout" Target="../slideLayouts/slideLayout2.xml"/><Relationship Id="rId5" Type="http://schemas.openxmlformats.org/officeDocument/2006/relationships/image" Target="../media/image15.jpeg"/><Relationship Id="rId4" Type="http://schemas.openxmlformats.org/officeDocument/2006/relationships/image" Target="../media/image14.jpeg"/></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17.jpeg"/><Relationship Id="rId4" Type="http://schemas.openxmlformats.org/officeDocument/2006/relationships/image" Target="../media/image16.jpeg"/></Relationships>
</file>

<file path=ppt/slides/_rels/slide1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19.jpeg"/></Relationships>
</file>

<file path=ppt/slides/_rels/slide1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8.xml"/><Relationship Id="rId1" Type="http://schemas.openxmlformats.org/officeDocument/2006/relationships/slideLayout" Target="../slideLayouts/slideLayout13.xml"/><Relationship Id="rId6" Type="http://schemas.openxmlformats.org/officeDocument/2006/relationships/image" Target="../media/image23.png"/><Relationship Id="rId5" Type="http://schemas.openxmlformats.org/officeDocument/2006/relationships/image" Target="../media/image22.jpeg"/><Relationship Id="rId4" Type="http://schemas.openxmlformats.org/officeDocument/2006/relationships/image" Target="../media/image21.jpeg"/></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20.xml"/><Relationship Id="rId1" Type="http://schemas.openxmlformats.org/officeDocument/2006/relationships/slideLayout" Target="../slideLayouts/slideLayout13.xml"/><Relationship Id="rId5" Type="http://schemas.openxmlformats.org/officeDocument/2006/relationships/image" Target="../media/image26.jpeg"/><Relationship Id="rId4" Type="http://schemas.openxmlformats.org/officeDocument/2006/relationships/image" Target="../media/image25.jpeg"/></Relationships>
</file>

<file path=ppt/slides/_rels/slide2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2.xml"/><Relationship Id="rId1" Type="http://schemas.openxmlformats.org/officeDocument/2006/relationships/slideLayout" Target="../slideLayouts/slideLayout18.xml"/><Relationship Id="rId5" Type="http://schemas.openxmlformats.org/officeDocument/2006/relationships/image" Target="../media/image30.svg"/><Relationship Id="rId4" Type="http://schemas.openxmlformats.org/officeDocument/2006/relationships/image" Target="../media/image29.png"/></Relationships>
</file>

<file path=ppt/slides/_rels/slide2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5.xml"/><Relationship Id="rId1" Type="http://schemas.openxmlformats.org/officeDocument/2006/relationships/slideLayout" Target="../slideLayouts/slideLayout17.xml"/><Relationship Id="rId5" Type="http://schemas.openxmlformats.org/officeDocument/2006/relationships/image" Target="../media/image34.jpeg"/><Relationship Id="rId4" Type="http://schemas.openxmlformats.org/officeDocument/2006/relationships/image" Target="../media/image33.jpeg"/></Relationships>
</file>

<file path=ppt/slides/_rels/slide26.xml.rels><?xml version="1.0" encoding="UTF-8" standalone="yes"?>
<Relationships xmlns="http://schemas.openxmlformats.org/package/2006/relationships"><Relationship Id="rId3" Type="http://schemas.openxmlformats.org/officeDocument/2006/relationships/image" Target="../media/image35.jpeg"/><Relationship Id="rId7" Type="http://schemas.openxmlformats.org/officeDocument/2006/relationships/image" Target="../media/image39.jpeg"/><Relationship Id="rId2" Type="http://schemas.openxmlformats.org/officeDocument/2006/relationships/notesSlide" Target="../notesSlides/notesSlide26.xml"/><Relationship Id="rId1" Type="http://schemas.openxmlformats.org/officeDocument/2006/relationships/slideLayout" Target="../slideLayouts/slideLayout18.xml"/><Relationship Id="rId6" Type="http://schemas.openxmlformats.org/officeDocument/2006/relationships/image" Target="../media/image38.jpeg"/><Relationship Id="rId5" Type="http://schemas.openxmlformats.org/officeDocument/2006/relationships/image" Target="../media/image37.jpeg"/><Relationship Id="rId4" Type="http://schemas.openxmlformats.org/officeDocument/2006/relationships/image" Target="../media/image36.jpeg"/></Relationships>
</file>

<file path=ppt/slides/_rels/slide2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9.xml"/><Relationship Id="rId1" Type="http://schemas.openxmlformats.org/officeDocument/2006/relationships/slideLayout" Target="../slideLayouts/slideLayout18.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3.xml.rels><?xml version="1.0" encoding="UTF-8" standalone="yes"?>
<Relationships xmlns="http://schemas.openxmlformats.org/package/2006/relationships"><Relationship Id="rId3" Type="http://schemas.openxmlformats.org/officeDocument/2006/relationships/hyperlink" Target="file:///C:\Drive_D\Work\DDRA\AGMsAndPublicForums\AGM2023\DDRA_AGM_2022_F.docx" TargetMode="External"/><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30.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30.xml"/><Relationship Id="rId1" Type="http://schemas.openxmlformats.org/officeDocument/2006/relationships/slideLayout" Target="../slideLayouts/slideLayout18.xml"/><Relationship Id="rId5" Type="http://schemas.openxmlformats.org/officeDocument/2006/relationships/image" Target="../media/image46.jpg"/><Relationship Id="rId4" Type="http://schemas.openxmlformats.org/officeDocument/2006/relationships/image" Target="../media/image45.jpg"/></Relationships>
</file>

<file path=ppt/slides/_rels/slide3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8.png"/><Relationship Id="rId7" Type="http://schemas.openxmlformats.org/officeDocument/2006/relationships/image" Target="../media/image52.jpe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51.jpeg"/><Relationship Id="rId5" Type="http://schemas.openxmlformats.org/officeDocument/2006/relationships/image" Target="../media/image50.jpeg"/><Relationship Id="rId10" Type="http://schemas.openxmlformats.org/officeDocument/2006/relationships/image" Target="../media/image55.jpeg"/><Relationship Id="rId4" Type="http://schemas.openxmlformats.org/officeDocument/2006/relationships/image" Target="../media/image49.jpeg"/><Relationship Id="rId9" Type="http://schemas.openxmlformats.org/officeDocument/2006/relationships/image" Target="../media/image54.jpeg"/></Relationships>
</file>

<file path=ppt/slides/_rels/slide34.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59.jpeg"/><Relationship Id="rId5" Type="http://schemas.openxmlformats.org/officeDocument/2006/relationships/image" Target="../media/image58.png"/><Relationship Id="rId4" Type="http://schemas.openxmlformats.org/officeDocument/2006/relationships/image" Target="../media/image57.jpeg"/></Relationships>
</file>

<file path=ppt/slides/_rels/slide3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35.xml"/><Relationship Id="rId1" Type="http://schemas.openxmlformats.org/officeDocument/2006/relationships/slideLayout" Target="../slideLayouts/slideLayout7.xml"/><Relationship Id="rId5" Type="http://schemas.openxmlformats.org/officeDocument/2006/relationships/image" Target="../media/image30.svg"/><Relationship Id="rId4" Type="http://schemas.openxmlformats.org/officeDocument/2006/relationships/image" Target="../media/image29.png"/></Relationships>
</file>

<file path=ppt/slides/_rels/slide36.xml.rels><?xml version="1.0" encoding="UTF-8" standalone="yes"?>
<Relationships xmlns="http://schemas.openxmlformats.org/package/2006/relationships"><Relationship Id="rId3" Type="http://schemas.openxmlformats.org/officeDocument/2006/relationships/image" Target="../media/image60.jpg"/><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openxmlformats.org/officeDocument/2006/relationships/image" Target="../media/image61.jpg"/></Relationships>
</file>

<file path=ppt/slides/_rels/slide3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37.xml"/><Relationship Id="rId1" Type="http://schemas.openxmlformats.org/officeDocument/2006/relationships/slideLayout" Target="../slideLayouts/slideLayout7.xml"/><Relationship Id="rId4" Type="http://schemas.openxmlformats.org/officeDocument/2006/relationships/image" Target="../media/image63.jpeg"/></Relationships>
</file>

<file path=ppt/slides/_rels/slide3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9.xml"/><Relationship Id="rId1" Type="http://schemas.openxmlformats.org/officeDocument/2006/relationships/slideLayout" Target="../slideLayouts/slideLayout18.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image" Target="../media/image66.jpe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0.xml"/><Relationship Id="rId1" Type="http://schemas.openxmlformats.org/officeDocument/2006/relationships/slideLayout" Target="../slideLayouts/slideLayout13.xml"/><Relationship Id="rId4" Type="http://schemas.openxmlformats.org/officeDocument/2006/relationships/image" Target="../media/image70.jpeg"/></Relationships>
</file>

<file path=ppt/slides/_rels/slide41.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41.xml"/><Relationship Id="rId1" Type="http://schemas.openxmlformats.org/officeDocument/2006/relationships/slideLayout" Target="../slideLayouts/slideLayout13.xml"/><Relationship Id="rId4" Type="http://schemas.openxmlformats.org/officeDocument/2006/relationships/image" Target="../media/image72.jpeg"/></Relationships>
</file>

<file path=ppt/slides/_rels/slide42.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2.xml"/><Relationship Id="rId1" Type="http://schemas.openxmlformats.org/officeDocument/2006/relationships/slideLayout" Target="../slideLayouts/slideLayout13.xml"/><Relationship Id="rId4" Type="http://schemas.openxmlformats.org/officeDocument/2006/relationships/image" Target="../media/image74.jpeg"/></Relationships>
</file>

<file path=ppt/slides/_rels/slide43.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5.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7.xml"/><Relationship Id="rId1" Type="http://schemas.openxmlformats.org/officeDocument/2006/relationships/slideLayout" Target="../slideLayouts/slideLayout2.xml"/><Relationship Id="rId5" Type="http://schemas.openxmlformats.org/officeDocument/2006/relationships/image" Target="../media/image79.jpeg"/><Relationship Id="rId4" Type="http://schemas.openxmlformats.org/officeDocument/2006/relationships/image" Target="../media/image78.jpeg"/></Relationships>
</file>

<file path=ppt/slides/_rels/slide4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83.jpeg"/><Relationship Id="rId2" Type="http://schemas.openxmlformats.org/officeDocument/2006/relationships/notesSlide" Target="../notesSlides/notesSlide49.xml"/><Relationship Id="rId1" Type="http://schemas.openxmlformats.org/officeDocument/2006/relationships/slideLayout" Target="../slideLayouts/slideLayout2.xml"/><Relationship Id="rId6" Type="http://schemas.openxmlformats.org/officeDocument/2006/relationships/image" Target="../media/image82.jpeg"/><Relationship Id="rId5" Type="http://schemas.openxmlformats.org/officeDocument/2006/relationships/image" Target="../media/image81.jpeg"/><Relationship Id="rId4" Type="http://schemas.openxmlformats.org/officeDocument/2006/relationships/image" Target="../media/image80.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88.jpeg"/><Relationship Id="rId2" Type="http://schemas.openxmlformats.org/officeDocument/2006/relationships/notesSlide" Target="../notesSlides/notesSlide50.xml"/><Relationship Id="rId1" Type="http://schemas.openxmlformats.org/officeDocument/2006/relationships/slideLayout" Target="../slideLayouts/slideLayout13.xml"/><Relationship Id="rId6" Type="http://schemas.openxmlformats.org/officeDocument/2006/relationships/image" Target="../media/image87.jpeg"/><Relationship Id="rId5" Type="http://schemas.openxmlformats.org/officeDocument/2006/relationships/image" Target="../media/image86.jpeg"/><Relationship Id="rId4" Type="http://schemas.openxmlformats.org/officeDocument/2006/relationships/image" Target="../media/image85.jpeg"/></Relationships>
</file>

<file path=ppt/slides/_rels/slide5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1.xml"/><Relationship Id="rId1" Type="http://schemas.openxmlformats.org/officeDocument/2006/relationships/slideLayout" Target="../slideLayouts/slideLayout13.xml"/><Relationship Id="rId6" Type="http://schemas.openxmlformats.org/officeDocument/2006/relationships/image" Target="../media/image91.jpeg"/><Relationship Id="rId5" Type="http://schemas.openxmlformats.org/officeDocument/2006/relationships/image" Target="../media/image90.jpeg"/><Relationship Id="rId4" Type="http://schemas.openxmlformats.org/officeDocument/2006/relationships/image" Target="../media/image89.jpeg"/></Relationships>
</file>

<file path=ppt/slides/_rels/slide5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2.xml"/><Relationship Id="rId1" Type="http://schemas.openxmlformats.org/officeDocument/2006/relationships/slideLayout" Target="../slideLayouts/slideLayout13.xml"/><Relationship Id="rId4" Type="http://schemas.openxmlformats.org/officeDocument/2006/relationships/image" Target="../media/image92.jpg"/></Relationships>
</file>

<file path=ppt/slides/_rels/slide5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3.xml"/><Relationship Id="rId1" Type="http://schemas.openxmlformats.org/officeDocument/2006/relationships/slideLayout" Target="../slideLayouts/slideLayout13.xml"/><Relationship Id="rId6" Type="http://schemas.openxmlformats.org/officeDocument/2006/relationships/image" Target="../media/image93.jpeg"/><Relationship Id="rId5" Type="http://schemas.openxmlformats.org/officeDocument/2006/relationships/image" Target="../media/image14.jpeg"/><Relationship Id="rId4" Type="http://schemas.openxmlformats.org/officeDocument/2006/relationships/image" Target="../media/image16.jpeg"/></Relationships>
</file>

<file path=ppt/slides/_rels/slide5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5.xml"/><Relationship Id="rId1" Type="http://schemas.openxmlformats.org/officeDocument/2006/relationships/slideLayout" Target="../slideLayouts/slideLayout2.xml"/><Relationship Id="rId5" Type="http://schemas.openxmlformats.org/officeDocument/2006/relationships/image" Target="../media/image95.jpeg"/><Relationship Id="rId4" Type="http://schemas.microsoft.com/office/2007/relationships/hdphoto" Target="../media/hdphoto1.wdp"/></Relationships>
</file>

<file path=ppt/slides/_rels/slide56.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57.xml"/><Relationship Id="rId1" Type="http://schemas.openxmlformats.org/officeDocument/2006/relationships/slideLayout" Target="../slideLayouts/slideLayout7.xml"/><Relationship Id="rId6" Type="http://schemas.openxmlformats.org/officeDocument/2006/relationships/image" Target="../media/image100.jpeg"/><Relationship Id="rId5" Type="http://schemas.openxmlformats.org/officeDocument/2006/relationships/image" Target="../media/image99.jpeg"/><Relationship Id="rId4" Type="http://schemas.openxmlformats.org/officeDocument/2006/relationships/image" Target="../media/image98.jpeg"/></Relationships>
</file>

<file path=ppt/slides/_rels/slide58.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8.xml"/><Relationship Id="rId1" Type="http://schemas.openxmlformats.org/officeDocument/2006/relationships/slideLayout" Target="../slideLayouts/slideLayout7.xml"/><Relationship Id="rId5" Type="http://schemas.openxmlformats.org/officeDocument/2006/relationships/image" Target="../media/image103.png"/><Relationship Id="rId4" Type="http://schemas.openxmlformats.org/officeDocument/2006/relationships/image" Target="../media/image102.png"/></Relationships>
</file>

<file path=ppt/slides/_rels/slide5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3" Type="http://schemas.openxmlformats.org/officeDocument/2006/relationships/image" Target="../media/image104.jpg"/><Relationship Id="rId2" Type="http://schemas.openxmlformats.org/officeDocument/2006/relationships/notesSlide" Target="../notesSlides/notesSlide60.xml"/><Relationship Id="rId1" Type="http://schemas.openxmlformats.org/officeDocument/2006/relationships/slideLayout" Target="../slideLayouts/slideLayout7.xml"/><Relationship Id="rId4" Type="http://schemas.openxmlformats.org/officeDocument/2006/relationships/image" Target="../media/image31.png"/></Relationships>
</file>

<file path=ppt/slides/_rels/slide61.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106.jpeg"/><Relationship Id="rId2" Type="http://schemas.openxmlformats.org/officeDocument/2006/relationships/notesSlide" Target="../notesSlides/notesSlide61.xml"/><Relationship Id="rId1" Type="http://schemas.openxmlformats.org/officeDocument/2006/relationships/slideLayout" Target="../slideLayouts/slideLayout7.xml"/><Relationship Id="rId6" Type="http://schemas.openxmlformats.org/officeDocument/2006/relationships/image" Target="../media/image105.jpeg"/><Relationship Id="rId5" Type="http://schemas.openxmlformats.org/officeDocument/2006/relationships/image" Target="../media/image30.svg"/><Relationship Id="rId4" Type="http://schemas.openxmlformats.org/officeDocument/2006/relationships/image" Target="../media/image29.png"/></Relationships>
</file>

<file path=ppt/slides/_rels/slide62.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2.xml"/><Relationship Id="rId1" Type="http://schemas.openxmlformats.org/officeDocument/2006/relationships/slideLayout" Target="../slideLayouts/slideLayout18.xml"/><Relationship Id="rId5" Type="http://schemas.openxmlformats.org/officeDocument/2006/relationships/image" Target="../media/image109.jpeg"/><Relationship Id="rId4" Type="http://schemas.openxmlformats.org/officeDocument/2006/relationships/image" Target="../media/image108.jpeg"/></Relationships>
</file>

<file path=ppt/slides/_rels/slide6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63.xml"/><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3" Type="http://schemas.openxmlformats.org/officeDocument/2006/relationships/image" Target="../media/image111.png"/><Relationship Id="rId7" Type="http://schemas.openxmlformats.org/officeDocument/2006/relationships/image" Target="../media/image115.jpeg"/><Relationship Id="rId2" Type="http://schemas.openxmlformats.org/officeDocument/2006/relationships/notesSlide" Target="../notesSlides/notesSlide64.xml"/><Relationship Id="rId1" Type="http://schemas.openxmlformats.org/officeDocument/2006/relationships/slideLayout" Target="../slideLayouts/slideLayout12.xml"/><Relationship Id="rId6" Type="http://schemas.openxmlformats.org/officeDocument/2006/relationships/image" Target="../media/image114.jpeg"/><Relationship Id="rId5" Type="http://schemas.openxmlformats.org/officeDocument/2006/relationships/image" Target="../media/image113.jpeg"/><Relationship Id="rId4" Type="http://schemas.openxmlformats.org/officeDocument/2006/relationships/image" Target="../media/image112.jpeg"/></Relationships>
</file>

<file path=ppt/slides/_rels/slide65.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65.xml"/><Relationship Id="rId1" Type="http://schemas.openxmlformats.org/officeDocument/2006/relationships/slideLayout" Target="../slideLayouts/slideLayout7.xml"/><Relationship Id="rId5" Type="http://schemas.openxmlformats.org/officeDocument/2006/relationships/image" Target="../media/image26.jpeg"/><Relationship Id="rId4" Type="http://schemas.openxmlformats.org/officeDocument/2006/relationships/image" Target="../media/image117.png"/></Relationships>
</file>

<file path=ppt/slides/_rels/slide66.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66.xml"/><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67.xml"/><Relationship Id="rId1" Type="http://schemas.openxmlformats.org/officeDocument/2006/relationships/slideLayout" Target="../slideLayouts/slideLayout13.xml"/><Relationship Id="rId6" Type="http://schemas.openxmlformats.org/officeDocument/2006/relationships/image" Target="../media/image122.jpeg"/><Relationship Id="rId5" Type="http://schemas.openxmlformats.org/officeDocument/2006/relationships/image" Target="../media/image121.png"/><Relationship Id="rId4" Type="http://schemas.openxmlformats.org/officeDocument/2006/relationships/image" Target="../media/image120.png"/></Relationships>
</file>

<file path=ppt/slides/_rels/slide6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8.xml"/><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3" Type="http://schemas.openxmlformats.org/officeDocument/2006/relationships/hyperlink" Target="file:///C:\Users\BHill\The%20Darling%20Darling%20Downs%20Residents%20Association%20Incorporated\Communication%20site%20-%20Documents\AGMsAndPublicForums\AGM-CommitteeReport-2023_F.docx" TargetMode="External"/><Relationship Id="rId2" Type="http://schemas.openxmlformats.org/officeDocument/2006/relationships/notesSlide" Target="../notesSlides/notesSlide69.xml"/><Relationship Id="rId1" Type="http://schemas.openxmlformats.org/officeDocument/2006/relationships/slideLayout" Target="../slideLayouts/slideLayout2.xml"/><Relationship Id="rId4" Type="http://schemas.openxmlformats.org/officeDocument/2006/relationships/image" Target="../media/image123.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71.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hyperlink" Target="../Reports/DDRA-FinancialReport-21-22FY-F.pdf" TargetMode="External"/><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
                <a:lumOff val="95000"/>
              </a:schemeClr>
            </a:gs>
            <a:gs pos="74000">
              <a:srgbClr val="DFFFFF"/>
            </a:gs>
            <a:gs pos="100000">
              <a:srgbClr val="DFFFFF"/>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5" name="Picture 4" descr="Sun shining through trees in a forest&#10;&#10;Description automatically generated">
            <a:extLst>
              <a:ext uri="{FF2B5EF4-FFF2-40B4-BE49-F238E27FC236}">
                <a16:creationId xmlns:a16="http://schemas.microsoft.com/office/drawing/2014/main" id="{7D50B760-7255-632F-E4A6-95F30BE5424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2818D541-6B2C-4373-BBF4-902AE4BCEB52}"/>
              </a:ext>
            </a:extLst>
          </p:cNvPr>
          <p:cNvSpPr>
            <a:spLocks noGrp="1"/>
          </p:cNvSpPr>
          <p:nvPr>
            <p:ph type="ctrTitle"/>
          </p:nvPr>
        </p:nvSpPr>
        <p:spPr>
          <a:xfrm>
            <a:off x="880872" y="42671"/>
            <a:ext cx="10430256" cy="1818323"/>
          </a:xfrm>
        </p:spPr>
        <p:txBody>
          <a:bodyPr>
            <a:normAutofit fontScale="90000"/>
            <a:scene3d>
              <a:camera prst="orthographicFront"/>
              <a:lightRig rig="threePt" dir="t"/>
            </a:scene3d>
            <a:sp3d extrusionH="57150">
              <a:bevelT w="38100" h="38100"/>
            </a:sp3d>
          </a:bodyPr>
          <a:lstStyle/>
          <a:p>
            <a:r>
              <a:rPr lang="en-GB" b="1" dirty="0">
                <a:ln>
                  <a:solidFill>
                    <a:sysClr val="windowText" lastClr="000000"/>
                  </a:solidFill>
                </a:ln>
                <a:solidFill>
                  <a:schemeClr val="bg1"/>
                </a:solidFill>
                <a:latin typeface="Arial Black" panose="020B0A04020102020204" pitchFamily="34" charset="0"/>
              </a:rPr>
              <a:t>DARLING DOWNS RESIDENTS ASSOCIATION</a:t>
            </a:r>
            <a:endParaRPr lang="en-AU" b="1" dirty="0">
              <a:ln>
                <a:solidFill>
                  <a:sysClr val="windowText" lastClr="000000"/>
                </a:solidFill>
              </a:ln>
              <a:solidFill>
                <a:schemeClr val="bg1"/>
              </a:solidFill>
              <a:latin typeface="Arial Black" panose="020B0A04020102020204" pitchFamily="34" charset="0"/>
            </a:endParaRPr>
          </a:p>
        </p:txBody>
      </p:sp>
      <p:sp>
        <p:nvSpPr>
          <p:cNvPr id="3" name="Subtitle 2">
            <a:extLst>
              <a:ext uri="{FF2B5EF4-FFF2-40B4-BE49-F238E27FC236}">
                <a16:creationId xmlns:a16="http://schemas.microsoft.com/office/drawing/2014/main" id="{DD1D0992-362A-4F13-895B-9F88A828450F}"/>
              </a:ext>
            </a:extLst>
          </p:cNvPr>
          <p:cNvSpPr>
            <a:spLocks noGrp="1"/>
          </p:cNvSpPr>
          <p:nvPr>
            <p:ph type="subTitle" idx="1"/>
          </p:nvPr>
        </p:nvSpPr>
        <p:spPr>
          <a:xfrm>
            <a:off x="1524000" y="5276087"/>
            <a:ext cx="9144000" cy="1325881"/>
          </a:xfrm>
        </p:spPr>
        <p:txBody>
          <a:bodyPr>
            <a:normAutofit lnSpcReduction="10000"/>
          </a:bodyPr>
          <a:lstStyle/>
          <a:p>
            <a:r>
              <a:rPr lang="en-GB" sz="5400" b="1" dirty="0">
                <a:solidFill>
                  <a:srgbClr val="FFFF00"/>
                </a:solidFill>
              </a:rPr>
              <a:t>ANNUAL GENERAL MEETING</a:t>
            </a:r>
          </a:p>
          <a:p>
            <a:r>
              <a:rPr lang="en-GB" sz="3200" b="1" dirty="0">
                <a:solidFill>
                  <a:srgbClr val="FFFF00"/>
                </a:solidFill>
              </a:rPr>
              <a:t>27 </a:t>
            </a:r>
            <a:r>
              <a:rPr lang="en-GB" sz="3200" b="1">
                <a:solidFill>
                  <a:srgbClr val="FFFF00"/>
                </a:solidFill>
              </a:rPr>
              <a:t>September 2023</a:t>
            </a:r>
            <a:endParaRPr lang="en-AU" sz="3200" b="1" dirty="0">
              <a:solidFill>
                <a:srgbClr val="FFFF00"/>
              </a:solidFill>
            </a:endParaRPr>
          </a:p>
        </p:txBody>
      </p:sp>
      <p:grpSp>
        <p:nvGrpSpPr>
          <p:cNvPr id="14" name="Group 13">
            <a:extLst>
              <a:ext uri="{FF2B5EF4-FFF2-40B4-BE49-F238E27FC236}">
                <a16:creationId xmlns:a16="http://schemas.microsoft.com/office/drawing/2014/main" id="{819B2263-BA98-4214-A7BD-7180CC7C7FE8}"/>
              </a:ext>
            </a:extLst>
          </p:cNvPr>
          <p:cNvGrpSpPr/>
          <p:nvPr/>
        </p:nvGrpSpPr>
        <p:grpSpPr>
          <a:xfrm>
            <a:off x="4809889" y="2389110"/>
            <a:ext cx="2572221" cy="2572221"/>
            <a:chOff x="7178927" y="142073"/>
            <a:chExt cx="2572221" cy="2572221"/>
          </a:xfrm>
        </p:grpSpPr>
        <p:sp>
          <p:nvSpPr>
            <p:cNvPr id="15" name="Oval 14">
              <a:extLst>
                <a:ext uri="{FF2B5EF4-FFF2-40B4-BE49-F238E27FC236}">
                  <a16:creationId xmlns:a16="http://schemas.microsoft.com/office/drawing/2014/main" id="{EF0AC106-0B0D-4E67-A335-793B1F7A5E33}"/>
                </a:ext>
              </a:extLst>
            </p:cNvPr>
            <p:cNvSpPr/>
            <p:nvPr/>
          </p:nvSpPr>
          <p:spPr>
            <a:xfrm>
              <a:off x="7178927" y="142073"/>
              <a:ext cx="2572221" cy="2572221"/>
            </a:xfrm>
            <a:prstGeom prst="ellipse">
              <a:avLst/>
            </a:prstGeom>
            <a:gradFill flip="none" rotWithShape="1">
              <a:gsLst>
                <a:gs pos="0">
                  <a:schemeClr val="accent1">
                    <a:lumMod val="5000"/>
                    <a:lumOff val="95000"/>
                  </a:schemeClr>
                </a:gs>
                <a:gs pos="84000">
                  <a:schemeClr val="accent1">
                    <a:lumMod val="20000"/>
                    <a:lumOff val="80000"/>
                  </a:schemeClr>
                </a:gs>
                <a:gs pos="93000">
                  <a:schemeClr val="accent1">
                    <a:lumMod val="45000"/>
                    <a:lumOff val="55000"/>
                  </a:schemeClr>
                </a:gs>
                <a:gs pos="100000">
                  <a:schemeClr val="accent1">
                    <a:lumMod val="30000"/>
                    <a:lumOff val="70000"/>
                  </a:schemeClr>
                </a:gs>
              </a:gsLst>
              <a:path path="circle">
                <a:fillToRect l="50000" t="50000" r="50000" b="50000"/>
              </a:path>
              <a:tileRect/>
            </a:gradFill>
            <a:ln w="76200"/>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6D9FA7DB-8809-4E9E-BC75-C389257F0608}"/>
                </a:ext>
              </a:extLst>
            </p:cNvPr>
            <p:cNvSpPr/>
            <p:nvPr/>
          </p:nvSpPr>
          <p:spPr>
            <a:xfrm>
              <a:off x="7587605" y="809871"/>
              <a:ext cx="1682440" cy="1193396"/>
            </a:xfrm>
            <a:custGeom>
              <a:avLst/>
              <a:gdLst>
                <a:gd name="connsiteX0" fmla="*/ 103695 w 7013542"/>
                <a:gd name="connsiteY0" fmla="*/ 6174557 h 6306532"/>
                <a:gd name="connsiteX1" fmla="*/ 103695 w 7013542"/>
                <a:gd name="connsiteY1" fmla="*/ 6306532 h 6306532"/>
                <a:gd name="connsiteX2" fmla="*/ 2799761 w 7013542"/>
                <a:gd name="connsiteY2" fmla="*/ 6174557 h 6306532"/>
                <a:gd name="connsiteX3" fmla="*/ 4581427 w 7013542"/>
                <a:gd name="connsiteY3" fmla="*/ 5740924 h 6306532"/>
                <a:gd name="connsiteX4" fmla="*/ 6843860 w 7013542"/>
                <a:gd name="connsiteY4" fmla="*/ 5703217 h 6306532"/>
                <a:gd name="connsiteX5" fmla="*/ 6843860 w 7013542"/>
                <a:gd name="connsiteY5" fmla="*/ 3685881 h 6306532"/>
                <a:gd name="connsiteX6" fmla="*/ 7013542 w 7013542"/>
                <a:gd name="connsiteY6" fmla="*/ 2771481 h 6306532"/>
                <a:gd name="connsiteX7" fmla="*/ 6815579 w 7013542"/>
                <a:gd name="connsiteY7" fmla="*/ 2667786 h 6306532"/>
                <a:gd name="connsiteX8" fmla="*/ 6759018 w 7013542"/>
                <a:gd name="connsiteY8" fmla="*/ 2337848 h 6306532"/>
                <a:gd name="connsiteX9" fmla="*/ 6608189 w 7013542"/>
                <a:gd name="connsiteY9" fmla="*/ 2196446 h 6306532"/>
                <a:gd name="connsiteX10" fmla="*/ 6466787 w 7013542"/>
                <a:gd name="connsiteY10" fmla="*/ 2158738 h 6306532"/>
                <a:gd name="connsiteX11" fmla="*/ 6268825 w 7013542"/>
                <a:gd name="connsiteY11" fmla="*/ 2224726 h 6306532"/>
                <a:gd name="connsiteX12" fmla="*/ 6155703 w 7013542"/>
                <a:gd name="connsiteY12" fmla="*/ 2121031 h 6306532"/>
                <a:gd name="connsiteX13" fmla="*/ 6023728 w 7013542"/>
                <a:gd name="connsiteY13" fmla="*/ 1932495 h 6306532"/>
                <a:gd name="connsiteX14" fmla="*/ 6023728 w 7013542"/>
                <a:gd name="connsiteY14" fmla="*/ 1715679 h 6306532"/>
                <a:gd name="connsiteX15" fmla="*/ 6052008 w 7013542"/>
                <a:gd name="connsiteY15" fmla="*/ 1668545 h 6306532"/>
                <a:gd name="connsiteX16" fmla="*/ 5844618 w 7013542"/>
                <a:gd name="connsiteY16" fmla="*/ 1593130 h 6306532"/>
                <a:gd name="connsiteX17" fmla="*/ 5524107 w 7013542"/>
                <a:gd name="connsiteY17" fmla="*/ 1244338 h 6306532"/>
                <a:gd name="connsiteX18" fmla="*/ 5439266 w 7013542"/>
                <a:gd name="connsiteY18" fmla="*/ 1102936 h 6306532"/>
                <a:gd name="connsiteX19" fmla="*/ 5279010 w 7013542"/>
                <a:gd name="connsiteY19" fmla="*/ 1074656 h 6306532"/>
                <a:gd name="connsiteX20" fmla="*/ 5194169 w 7013542"/>
                <a:gd name="connsiteY20" fmla="*/ 1310326 h 6306532"/>
                <a:gd name="connsiteX21" fmla="*/ 5033913 w 7013542"/>
                <a:gd name="connsiteY21" fmla="*/ 1084083 h 6306532"/>
                <a:gd name="connsiteX22" fmla="*/ 4666268 w 7013542"/>
                <a:gd name="connsiteY22" fmla="*/ 754145 h 6306532"/>
                <a:gd name="connsiteX23" fmla="*/ 4553146 w 7013542"/>
                <a:gd name="connsiteY23" fmla="*/ 603316 h 6306532"/>
                <a:gd name="connsiteX24" fmla="*/ 4487159 w 7013542"/>
                <a:gd name="connsiteY24" fmla="*/ 424206 h 6306532"/>
                <a:gd name="connsiteX25" fmla="*/ 3930977 w 7013542"/>
                <a:gd name="connsiteY25" fmla="*/ 0 h 6306532"/>
                <a:gd name="connsiteX26" fmla="*/ 3591612 w 7013542"/>
                <a:gd name="connsiteY26" fmla="*/ 311085 h 6306532"/>
                <a:gd name="connsiteX27" fmla="*/ 0 w 7013542"/>
                <a:gd name="connsiteY27" fmla="*/ 339365 h 6306532"/>
                <a:gd name="connsiteX28" fmla="*/ 103695 w 7013542"/>
                <a:gd name="connsiteY28" fmla="*/ 6174557 h 6306532"/>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4487159 w 7013542"/>
                <a:gd name="connsiteY24" fmla="*/ 424206 h 6188837"/>
                <a:gd name="connsiteX25" fmla="*/ 3930977 w 7013542"/>
                <a:gd name="connsiteY25" fmla="*/ 0 h 6188837"/>
                <a:gd name="connsiteX26" fmla="*/ 3591612 w 7013542"/>
                <a:gd name="connsiteY26" fmla="*/ 311085 h 6188837"/>
                <a:gd name="connsiteX27" fmla="*/ 0 w 7013542"/>
                <a:gd name="connsiteY27" fmla="*/ 339365 h 6188837"/>
                <a:gd name="connsiteX28" fmla="*/ 103695 w 7013542"/>
                <a:gd name="connsiteY28"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32152 w 7013542"/>
                <a:gd name="connsiteY23" fmla="*/ 242018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86473 w 7013542"/>
                <a:gd name="connsiteY23" fmla="*/ 205804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58428 w 6968275"/>
                <a:gd name="connsiteY0" fmla="*/ 6174557 h 6188837"/>
                <a:gd name="connsiteX1" fmla="*/ 49374 w 6968275"/>
                <a:gd name="connsiteY1" fmla="*/ 6188837 h 6188837"/>
                <a:gd name="connsiteX2" fmla="*/ 2754494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71432 w 6968275"/>
                <a:gd name="connsiteY5" fmla="*/ 4844724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6770312 w 6798593"/>
                <a:gd name="connsiteY7" fmla="*/ 2667786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421520 w 6798593"/>
                <a:gd name="connsiteY9" fmla="*/ 2158738 h 6188837"/>
                <a:gd name="connsiteX10" fmla="*/ 6223558 w 6798593"/>
                <a:gd name="connsiteY10" fmla="*/ 2224726 h 6188837"/>
                <a:gd name="connsiteX11" fmla="*/ 6110436 w 6798593"/>
                <a:gd name="connsiteY11" fmla="*/ 2121031 h 6188837"/>
                <a:gd name="connsiteX12" fmla="*/ 5978461 w 6798593"/>
                <a:gd name="connsiteY12" fmla="*/ 1932495 h 6188837"/>
                <a:gd name="connsiteX13" fmla="*/ 5978461 w 6798593"/>
                <a:gd name="connsiteY13" fmla="*/ 1715679 h 6188837"/>
                <a:gd name="connsiteX14" fmla="*/ 6006741 w 6798593"/>
                <a:gd name="connsiteY14" fmla="*/ 1668545 h 6188837"/>
                <a:gd name="connsiteX15" fmla="*/ 5799351 w 6798593"/>
                <a:gd name="connsiteY15" fmla="*/ 1593130 h 6188837"/>
                <a:gd name="connsiteX16" fmla="*/ 5478840 w 6798593"/>
                <a:gd name="connsiteY16" fmla="*/ 1244338 h 6188837"/>
                <a:gd name="connsiteX17" fmla="*/ 5393999 w 6798593"/>
                <a:gd name="connsiteY17" fmla="*/ 1102936 h 6188837"/>
                <a:gd name="connsiteX18" fmla="*/ 5233743 w 6798593"/>
                <a:gd name="connsiteY18" fmla="*/ 1074656 h 6188837"/>
                <a:gd name="connsiteX19" fmla="*/ 5148902 w 6798593"/>
                <a:gd name="connsiteY19" fmla="*/ 1310326 h 6188837"/>
                <a:gd name="connsiteX20" fmla="*/ 4988646 w 6798593"/>
                <a:gd name="connsiteY20" fmla="*/ 1084083 h 6188837"/>
                <a:gd name="connsiteX21" fmla="*/ 4439932 w 6798593"/>
                <a:gd name="connsiteY21" fmla="*/ 1125337 h 6188837"/>
                <a:gd name="connsiteX22" fmla="*/ 4041206 w 6798593"/>
                <a:gd name="connsiteY22" fmla="*/ 205804 h 6188837"/>
                <a:gd name="connsiteX23" fmla="*/ 3885710 w 6798593"/>
                <a:gd name="connsiteY23" fmla="*/ 0 h 6188837"/>
                <a:gd name="connsiteX24" fmla="*/ 3546345 w 6798593"/>
                <a:gd name="connsiteY24" fmla="*/ 311085 h 6188837"/>
                <a:gd name="connsiteX25" fmla="*/ 0 w 6798593"/>
                <a:gd name="connsiteY25" fmla="*/ 339365 h 6188837"/>
                <a:gd name="connsiteX26" fmla="*/ 58428 w 6798593"/>
                <a:gd name="connsiteY26"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223558 w 6798593"/>
                <a:gd name="connsiteY9" fmla="*/ 2224726 h 6188837"/>
                <a:gd name="connsiteX10" fmla="*/ 6110436 w 6798593"/>
                <a:gd name="connsiteY10" fmla="*/ 2121031 h 6188837"/>
                <a:gd name="connsiteX11" fmla="*/ 5978461 w 6798593"/>
                <a:gd name="connsiteY11" fmla="*/ 1932495 h 6188837"/>
                <a:gd name="connsiteX12" fmla="*/ 5978461 w 6798593"/>
                <a:gd name="connsiteY12" fmla="*/ 1715679 h 6188837"/>
                <a:gd name="connsiteX13" fmla="*/ 6006741 w 6798593"/>
                <a:gd name="connsiteY13" fmla="*/ 1668545 h 6188837"/>
                <a:gd name="connsiteX14" fmla="*/ 5799351 w 6798593"/>
                <a:gd name="connsiteY14" fmla="*/ 1593130 h 6188837"/>
                <a:gd name="connsiteX15" fmla="*/ 5478840 w 6798593"/>
                <a:gd name="connsiteY15" fmla="*/ 1244338 h 6188837"/>
                <a:gd name="connsiteX16" fmla="*/ 5393999 w 6798593"/>
                <a:gd name="connsiteY16" fmla="*/ 1102936 h 6188837"/>
                <a:gd name="connsiteX17" fmla="*/ 5233743 w 6798593"/>
                <a:gd name="connsiteY17" fmla="*/ 1074656 h 6188837"/>
                <a:gd name="connsiteX18" fmla="*/ 5148902 w 6798593"/>
                <a:gd name="connsiteY18" fmla="*/ 1310326 h 6188837"/>
                <a:gd name="connsiteX19" fmla="*/ 4988646 w 6798593"/>
                <a:gd name="connsiteY19" fmla="*/ 1084083 h 6188837"/>
                <a:gd name="connsiteX20" fmla="*/ 4439932 w 6798593"/>
                <a:gd name="connsiteY20" fmla="*/ 1125337 h 6188837"/>
                <a:gd name="connsiteX21" fmla="*/ 4041206 w 6798593"/>
                <a:gd name="connsiteY21" fmla="*/ 205804 h 6188837"/>
                <a:gd name="connsiteX22" fmla="*/ 3885710 w 6798593"/>
                <a:gd name="connsiteY22" fmla="*/ 0 h 6188837"/>
                <a:gd name="connsiteX23" fmla="*/ 3546345 w 6798593"/>
                <a:gd name="connsiteY23" fmla="*/ 311085 h 6188837"/>
                <a:gd name="connsiteX24" fmla="*/ 0 w 6798593"/>
                <a:gd name="connsiteY24" fmla="*/ 339365 h 6188837"/>
                <a:gd name="connsiteX25" fmla="*/ 58428 w 6798593"/>
                <a:gd name="connsiteY25"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110436 w 6798593"/>
                <a:gd name="connsiteY9" fmla="*/ 2121031 h 6188837"/>
                <a:gd name="connsiteX10" fmla="*/ 5978461 w 6798593"/>
                <a:gd name="connsiteY10" fmla="*/ 1932495 h 6188837"/>
                <a:gd name="connsiteX11" fmla="*/ 5978461 w 6798593"/>
                <a:gd name="connsiteY11" fmla="*/ 1715679 h 6188837"/>
                <a:gd name="connsiteX12" fmla="*/ 6006741 w 6798593"/>
                <a:gd name="connsiteY12" fmla="*/ 1668545 h 6188837"/>
                <a:gd name="connsiteX13" fmla="*/ 5799351 w 6798593"/>
                <a:gd name="connsiteY13" fmla="*/ 1593130 h 6188837"/>
                <a:gd name="connsiteX14" fmla="*/ 5478840 w 6798593"/>
                <a:gd name="connsiteY14" fmla="*/ 1244338 h 6188837"/>
                <a:gd name="connsiteX15" fmla="*/ 5393999 w 6798593"/>
                <a:gd name="connsiteY15" fmla="*/ 1102936 h 6188837"/>
                <a:gd name="connsiteX16" fmla="*/ 5233743 w 6798593"/>
                <a:gd name="connsiteY16" fmla="*/ 1074656 h 6188837"/>
                <a:gd name="connsiteX17" fmla="*/ 5148902 w 6798593"/>
                <a:gd name="connsiteY17" fmla="*/ 1310326 h 6188837"/>
                <a:gd name="connsiteX18" fmla="*/ 4988646 w 6798593"/>
                <a:gd name="connsiteY18" fmla="*/ 1084083 h 6188837"/>
                <a:gd name="connsiteX19" fmla="*/ 4439932 w 6798593"/>
                <a:gd name="connsiteY19" fmla="*/ 1125337 h 6188837"/>
                <a:gd name="connsiteX20" fmla="*/ 4041206 w 6798593"/>
                <a:gd name="connsiteY20" fmla="*/ 205804 h 6188837"/>
                <a:gd name="connsiteX21" fmla="*/ 3885710 w 6798593"/>
                <a:gd name="connsiteY21" fmla="*/ 0 h 6188837"/>
                <a:gd name="connsiteX22" fmla="*/ 3546345 w 6798593"/>
                <a:gd name="connsiteY22" fmla="*/ 311085 h 6188837"/>
                <a:gd name="connsiteX23" fmla="*/ 0 w 6798593"/>
                <a:gd name="connsiteY23" fmla="*/ 339365 h 6188837"/>
                <a:gd name="connsiteX24" fmla="*/ 58428 w 6798593"/>
                <a:gd name="connsiteY24"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932495 h 6188837"/>
                <a:gd name="connsiteX10" fmla="*/ 5978461 w 6798593"/>
                <a:gd name="connsiteY10" fmla="*/ 1715679 h 6188837"/>
                <a:gd name="connsiteX11" fmla="*/ 6006741 w 6798593"/>
                <a:gd name="connsiteY11" fmla="*/ 1668545 h 6188837"/>
                <a:gd name="connsiteX12" fmla="*/ 5799351 w 6798593"/>
                <a:gd name="connsiteY12" fmla="*/ 1593130 h 6188837"/>
                <a:gd name="connsiteX13" fmla="*/ 5478840 w 6798593"/>
                <a:gd name="connsiteY13" fmla="*/ 1244338 h 6188837"/>
                <a:gd name="connsiteX14" fmla="*/ 5393999 w 6798593"/>
                <a:gd name="connsiteY14" fmla="*/ 1102936 h 6188837"/>
                <a:gd name="connsiteX15" fmla="*/ 5233743 w 6798593"/>
                <a:gd name="connsiteY15" fmla="*/ 1074656 h 6188837"/>
                <a:gd name="connsiteX16" fmla="*/ 5148902 w 6798593"/>
                <a:gd name="connsiteY16" fmla="*/ 1310326 h 6188837"/>
                <a:gd name="connsiteX17" fmla="*/ 4988646 w 6798593"/>
                <a:gd name="connsiteY17" fmla="*/ 1084083 h 6188837"/>
                <a:gd name="connsiteX18" fmla="*/ 4439932 w 6798593"/>
                <a:gd name="connsiteY18" fmla="*/ 1125337 h 6188837"/>
                <a:gd name="connsiteX19" fmla="*/ 4041206 w 6798593"/>
                <a:gd name="connsiteY19" fmla="*/ 205804 h 6188837"/>
                <a:gd name="connsiteX20" fmla="*/ 3885710 w 6798593"/>
                <a:gd name="connsiteY20" fmla="*/ 0 h 6188837"/>
                <a:gd name="connsiteX21" fmla="*/ 3546345 w 6798593"/>
                <a:gd name="connsiteY21" fmla="*/ 311085 h 6188837"/>
                <a:gd name="connsiteX22" fmla="*/ 0 w 6798593"/>
                <a:gd name="connsiteY22" fmla="*/ 339365 h 6188837"/>
                <a:gd name="connsiteX23" fmla="*/ 58428 w 6798593"/>
                <a:gd name="connsiteY23"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43366 w 6798593"/>
                <a:gd name="connsiteY10" fmla="*/ 165949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43378 w 6798593"/>
                <a:gd name="connsiteY16" fmla="*/ 1437168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39848 w 6798593"/>
                <a:gd name="connsiteY15" fmla="*/ 154571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30625 w 6798593"/>
                <a:gd name="connsiteY13" fmla="*/ 1238738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330625 w 6798593"/>
                <a:gd name="connsiteY12" fmla="*/ 1238738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39266 w 6798593"/>
                <a:gd name="connsiteY12" fmla="*/ 1184417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0 w 7355801"/>
                <a:gd name="connsiteY0" fmla="*/ 6210771 h 6210771"/>
                <a:gd name="connsiteX1" fmla="*/ 606582 w 7355801"/>
                <a:gd name="connsiteY1" fmla="*/ 6188837 h 6210771"/>
                <a:gd name="connsiteX2" fmla="*/ 3338863 w 7355801"/>
                <a:gd name="connsiteY2" fmla="*/ 6174557 h 6210771"/>
                <a:gd name="connsiteX3" fmla="*/ 5093368 w 7355801"/>
                <a:gd name="connsiteY3" fmla="*/ 5740924 h 6210771"/>
                <a:gd name="connsiteX4" fmla="*/ 7355801 w 7355801"/>
                <a:gd name="connsiteY4" fmla="*/ 5703217 h 6210771"/>
                <a:gd name="connsiteX5" fmla="*/ 7328640 w 7355801"/>
                <a:gd name="connsiteY5" fmla="*/ 4844724 h 6210771"/>
                <a:gd name="connsiteX6" fmla="*/ 4990512 w 7355801"/>
                <a:gd name="connsiteY6" fmla="*/ 4853778 h 6210771"/>
                <a:gd name="connsiteX7" fmla="*/ 4883084 w 7355801"/>
                <a:gd name="connsiteY7" fmla="*/ 4777243 h 6210771"/>
                <a:gd name="connsiteX8" fmla="*/ 5912939 w 7355801"/>
                <a:gd name="connsiteY8" fmla="*/ 2917270 h 6210771"/>
                <a:gd name="connsiteX9" fmla="*/ 6363653 w 7355801"/>
                <a:gd name="connsiteY9" fmla="*/ 2032550 h 6210771"/>
                <a:gd name="connsiteX10" fmla="*/ 6482468 w 7355801"/>
                <a:gd name="connsiteY10" fmla="*/ 1632332 h 6210771"/>
                <a:gd name="connsiteX11" fmla="*/ 6356559 w 7355801"/>
                <a:gd name="connsiteY11" fmla="*/ 1593130 h 6210771"/>
                <a:gd name="connsiteX12" fmla="*/ 5996474 w 7355801"/>
                <a:gd name="connsiteY12" fmla="*/ 1184417 h 6210771"/>
                <a:gd name="connsiteX13" fmla="*/ 5697056 w 7355801"/>
                <a:gd name="connsiteY13" fmla="*/ 1545716 h 6210771"/>
                <a:gd name="connsiteX14" fmla="*/ 5105782 w 7355801"/>
                <a:gd name="connsiteY14" fmla="*/ 1261139 h 6210771"/>
                <a:gd name="connsiteX15" fmla="*/ 4598414 w 7355801"/>
                <a:gd name="connsiteY15" fmla="*/ 205804 h 6210771"/>
                <a:gd name="connsiteX16" fmla="*/ 4442918 w 7355801"/>
                <a:gd name="connsiteY16" fmla="*/ 0 h 6210771"/>
                <a:gd name="connsiteX17" fmla="*/ 4103553 w 7355801"/>
                <a:gd name="connsiteY17" fmla="*/ 311085 h 6210771"/>
                <a:gd name="connsiteX18" fmla="*/ 557208 w 7355801"/>
                <a:gd name="connsiteY18" fmla="*/ 339365 h 6210771"/>
                <a:gd name="connsiteX19" fmla="*/ 0 w 7355801"/>
                <a:gd name="connsiteY19" fmla="*/ 6210771 h 6210771"/>
                <a:gd name="connsiteX0" fmla="*/ 263297 w 7619098"/>
                <a:gd name="connsiteY0" fmla="*/ 6210771 h 6210771"/>
                <a:gd name="connsiteX1" fmla="*/ 869879 w 7619098"/>
                <a:gd name="connsiteY1" fmla="*/ 6188837 h 6210771"/>
                <a:gd name="connsiteX2" fmla="*/ 3602160 w 7619098"/>
                <a:gd name="connsiteY2" fmla="*/ 6174557 h 6210771"/>
                <a:gd name="connsiteX3" fmla="*/ 5356665 w 7619098"/>
                <a:gd name="connsiteY3" fmla="*/ 5740924 h 6210771"/>
                <a:gd name="connsiteX4" fmla="*/ 7619098 w 7619098"/>
                <a:gd name="connsiteY4" fmla="*/ 5703217 h 6210771"/>
                <a:gd name="connsiteX5" fmla="*/ 7591937 w 7619098"/>
                <a:gd name="connsiteY5" fmla="*/ 4844724 h 6210771"/>
                <a:gd name="connsiteX6" fmla="*/ 5253809 w 7619098"/>
                <a:gd name="connsiteY6" fmla="*/ 4853778 h 6210771"/>
                <a:gd name="connsiteX7" fmla="*/ 5146381 w 7619098"/>
                <a:gd name="connsiteY7" fmla="*/ 4777243 h 6210771"/>
                <a:gd name="connsiteX8" fmla="*/ 6176236 w 7619098"/>
                <a:gd name="connsiteY8" fmla="*/ 2917270 h 6210771"/>
                <a:gd name="connsiteX9" fmla="*/ 6626950 w 7619098"/>
                <a:gd name="connsiteY9" fmla="*/ 2032550 h 6210771"/>
                <a:gd name="connsiteX10" fmla="*/ 6745765 w 7619098"/>
                <a:gd name="connsiteY10" fmla="*/ 1632332 h 6210771"/>
                <a:gd name="connsiteX11" fmla="*/ 6619856 w 7619098"/>
                <a:gd name="connsiteY11" fmla="*/ 1593130 h 6210771"/>
                <a:gd name="connsiteX12" fmla="*/ 6259771 w 7619098"/>
                <a:gd name="connsiteY12" fmla="*/ 1184417 h 6210771"/>
                <a:gd name="connsiteX13" fmla="*/ 5960353 w 7619098"/>
                <a:gd name="connsiteY13" fmla="*/ 1545716 h 6210771"/>
                <a:gd name="connsiteX14" fmla="*/ 5369079 w 7619098"/>
                <a:gd name="connsiteY14" fmla="*/ 1261139 h 6210771"/>
                <a:gd name="connsiteX15" fmla="*/ 4861711 w 7619098"/>
                <a:gd name="connsiteY15" fmla="*/ 205804 h 6210771"/>
                <a:gd name="connsiteX16" fmla="*/ 4706215 w 7619098"/>
                <a:gd name="connsiteY16" fmla="*/ 0 h 6210771"/>
                <a:gd name="connsiteX17" fmla="*/ 4366850 w 7619098"/>
                <a:gd name="connsiteY17" fmla="*/ 311085 h 6210771"/>
                <a:gd name="connsiteX18" fmla="*/ 820505 w 7619098"/>
                <a:gd name="connsiteY18" fmla="*/ 339365 h 6210771"/>
                <a:gd name="connsiteX19" fmla="*/ 0 w 7619098"/>
                <a:gd name="connsiteY19" fmla="*/ 5511135 h 6210771"/>
                <a:gd name="connsiteX20" fmla="*/ 263297 w 7619098"/>
                <a:gd name="connsiteY20" fmla="*/ 6210771 h 6210771"/>
                <a:gd name="connsiteX0" fmla="*/ 1127534 w 8483335"/>
                <a:gd name="connsiteY0" fmla="*/ 6210771 h 6210771"/>
                <a:gd name="connsiteX1" fmla="*/ 1734116 w 8483335"/>
                <a:gd name="connsiteY1" fmla="*/ 6188837 h 6210771"/>
                <a:gd name="connsiteX2" fmla="*/ 4466397 w 8483335"/>
                <a:gd name="connsiteY2" fmla="*/ 6174557 h 6210771"/>
                <a:gd name="connsiteX3" fmla="*/ 6220902 w 8483335"/>
                <a:gd name="connsiteY3" fmla="*/ 5740924 h 6210771"/>
                <a:gd name="connsiteX4" fmla="*/ 8483335 w 8483335"/>
                <a:gd name="connsiteY4" fmla="*/ 5703217 h 6210771"/>
                <a:gd name="connsiteX5" fmla="*/ 8456174 w 8483335"/>
                <a:gd name="connsiteY5" fmla="*/ 4844724 h 6210771"/>
                <a:gd name="connsiteX6" fmla="*/ 6118046 w 8483335"/>
                <a:gd name="connsiteY6" fmla="*/ 4853778 h 6210771"/>
                <a:gd name="connsiteX7" fmla="*/ 6010618 w 8483335"/>
                <a:gd name="connsiteY7" fmla="*/ 4777243 h 6210771"/>
                <a:gd name="connsiteX8" fmla="*/ 7040473 w 8483335"/>
                <a:gd name="connsiteY8" fmla="*/ 2917270 h 6210771"/>
                <a:gd name="connsiteX9" fmla="*/ 7491187 w 8483335"/>
                <a:gd name="connsiteY9" fmla="*/ 2032550 h 6210771"/>
                <a:gd name="connsiteX10" fmla="*/ 7610002 w 8483335"/>
                <a:gd name="connsiteY10" fmla="*/ 1632332 h 6210771"/>
                <a:gd name="connsiteX11" fmla="*/ 7484093 w 8483335"/>
                <a:gd name="connsiteY11" fmla="*/ 1593130 h 6210771"/>
                <a:gd name="connsiteX12" fmla="*/ 7124008 w 8483335"/>
                <a:gd name="connsiteY12" fmla="*/ 1184417 h 6210771"/>
                <a:gd name="connsiteX13" fmla="*/ 6824590 w 8483335"/>
                <a:gd name="connsiteY13" fmla="*/ 1545716 h 6210771"/>
                <a:gd name="connsiteX14" fmla="*/ 6233316 w 8483335"/>
                <a:gd name="connsiteY14" fmla="*/ 1261139 h 6210771"/>
                <a:gd name="connsiteX15" fmla="*/ 5725948 w 8483335"/>
                <a:gd name="connsiteY15" fmla="*/ 205804 h 6210771"/>
                <a:gd name="connsiteX16" fmla="*/ 5570452 w 8483335"/>
                <a:gd name="connsiteY16" fmla="*/ 0 h 6210771"/>
                <a:gd name="connsiteX17" fmla="*/ 5231087 w 8483335"/>
                <a:gd name="connsiteY17" fmla="*/ 311085 h 6210771"/>
                <a:gd name="connsiteX18" fmla="*/ 1684742 w 8483335"/>
                <a:gd name="connsiteY18" fmla="*/ 339365 h 6210771"/>
                <a:gd name="connsiteX19" fmla="*/ 13211 w 8483335"/>
                <a:gd name="connsiteY19" fmla="*/ 4198382 h 6210771"/>
                <a:gd name="connsiteX20" fmla="*/ 864237 w 8483335"/>
                <a:gd name="connsiteY20" fmla="*/ 5511135 h 6210771"/>
                <a:gd name="connsiteX21" fmla="*/ 1127534 w 8483335"/>
                <a:gd name="connsiteY21"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488145 w 8843946"/>
                <a:gd name="connsiteY0" fmla="*/ 6210771 h 6210771"/>
                <a:gd name="connsiteX1" fmla="*/ 2094727 w 8843946"/>
                <a:gd name="connsiteY1" fmla="*/ 6188837 h 6210771"/>
                <a:gd name="connsiteX2" fmla="*/ 4827008 w 8843946"/>
                <a:gd name="connsiteY2" fmla="*/ 6174557 h 6210771"/>
                <a:gd name="connsiteX3" fmla="*/ 6581513 w 8843946"/>
                <a:gd name="connsiteY3" fmla="*/ 5740924 h 6210771"/>
                <a:gd name="connsiteX4" fmla="*/ 8843946 w 8843946"/>
                <a:gd name="connsiteY4" fmla="*/ 5703217 h 6210771"/>
                <a:gd name="connsiteX5" fmla="*/ 8816785 w 8843946"/>
                <a:gd name="connsiteY5" fmla="*/ 4844724 h 6210771"/>
                <a:gd name="connsiteX6" fmla="*/ 6478657 w 8843946"/>
                <a:gd name="connsiteY6" fmla="*/ 4853778 h 6210771"/>
                <a:gd name="connsiteX7" fmla="*/ 6371229 w 8843946"/>
                <a:gd name="connsiteY7" fmla="*/ 4777243 h 6210771"/>
                <a:gd name="connsiteX8" fmla="*/ 7401084 w 8843946"/>
                <a:gd name="connsiteY8" fmla="*/ 2917270 h 6210771"/>
                <a:gd name="connsiteX9" fmla="*/ 7851798 w 8843946"/>
                <a:gd name="connsiteY9" fmla="*/ 2032550 h 6210771"/>
                <a:gd name="connsiteX10" fmla="*/ 7970613 w 8843946"/>
                <a:gd name="connsiteY10" fmla="*/ 1632332 h 6210771"/>
                <a:gd name="connsiteX11" fmla="*/ 7844704 w 8843946"/>
                <a:gd name="connsiteY11" fmla="*/ 1593130 h 6210771"/>
                <a:gd name="connsiteX12" fmla="*/ 7484619 w 8843946"/>
                <a:gd name="connsiteY12" fmla="*/ 1184417 h 6210771"/>
                <a:gd name="connsiteX13" fmla="*/ 7185201 w 8843946"/>
                <a:gd name="connsiteY13" fmla="*/ 1545716 h 6210771"/>
                <a:gd name="connsiteX14" fmla="*/ 6593927 w 8843946"/>
                <a:gd name="connsiteY14" fmla="*/ 1261139 h 6210771"/>
                <a:gd name="connsiteX15" fmla="*/ 6086559 w 8843946"/>
                <a:gd name="connsiteY15" fmla="*/ 205804 h 6210771"/>
                <a:gd name="connsiteX16" fmla="*/ 5931063 w 8843946"/>
                <a:gd name="connsiteY16" fmla="*/ 0 h 6210771"/>
                <a:gd name="connsiteX17" fmla="*/ 5591698 w 8843946"/>
                <a:gd name="connsiteY17" fmla="*/ 311085 h 6210771"/>
                <a:gd name="connsiteX18" fmla="*/ 2045353 w 8843946"/>
                <a:gd name="connsiteY18" fmla="*/ 339365 h 6210771"/>
                <a:gd name="connsiteX19" fmla="*/ 11685 w 8843946"/>
                <a:gd name="connsiteY19" fmla="*/ 3709495 h 6210771"/>
                <a:gd name="connsiteX20" fmla="*/ 1224848 w 8843946"/>
                <a:gd name="connsiteY20" fmla="*/ 5511135 h 6210771"/>
                <a:gd name="connsiteX21" fmla="*/ 1488145 w 8843946"/>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85281 w 8841082"/>
                <a:gd name="connsiteY0" fmla="*/ 6210771 h 6210771"/>
                <a:gd name="connsiteX1" fmla="*/ 2091863 w 8841082"/>
                <a:gd name="connsiteY1" fmla="*/ 6188837 h 6210771"/>
                <a:gd name="connsiteX2" fmla="*/ 4824144 w 8841082"/>
                <a:gd name="connsiteY2" fmla="*/ 6174557 h 6210771"/>
                <a:gd name="connsiteX3" fmla="*/ 6578649 w 8841082"/>
                <a:gd name="connsiteY3" fmla="*/ 5740924 h 6210771"/>
                <a:gd name="connsiteX4" fmla="*/ 8841082 w 8841082"/>
                <a:gd name="connsiteY4" fmla="*/ 5703217 h 6210771"/>
                <a:gd name="connsiteX5" fmla="*/ 8813921 w 8841082"/>
                <a:gd name="connsiteY5" fmla="*/ 4844724 h 6210771"/>
                <a:gd name="connsiteX6" fmla="*/ 6475793 w 8841082"/>
                <a:gd name="connsiteY6" fmla="*/ 4853778 h 6210771"/>
                <a:gd name="connsiteX7" fmla="*/ 6368365 w 8841082"/>
                <a:gd name="connsiteY7" fmla="*/ 4777243 h 6210771"/>
                <a:gd name="connsiteX8" fmla="*/ 7398220 w 8841082"/>
                <a:gd name="connsiteY8" fmla="*/ 2917270 h 6210771"/>
                <a:gd name="connsiteX9" fmla="*/ 7848934 w 8841082"/>
                <a:gd name="connsiteY9" fmla="*/ 2032550 h 6210771"/>
                <a:gd name="connsiteX10" fmla="*/ 7967749 w 8841082"/>
                <a:gd name="connsiteY10" fmla="*/ 1632332 h 6210771"/>
                <a:gd name="connsiteX11" fmla="*/ 7841840 w 8841082"/>
                <a:gd name="connsiteY11" fmla="*/ 1593130 h 6210771"/>
                <a:gd name="connsiteX12" fmla="*/ 7481755 w 8841082"/>
                <a:gd name="connsiteY12" fmla="*/ 1184417 h 6210771"/>
                <a:gd name="connsiteX13" fmla="*/ 7182337 w 8841082"/>
                <a:gd name="connsiteY13" fmla="*/ 1545716 h 6210771"/>
                <a:gd name="connsiteX14" fmla="*/ 6591063 w 8841082"/>
                <a:gd name="connsiteY14" fmla="*/ 1261139 h 6210771"/>
                <a:gd name="connsiteX15" fmla="*/ 6083695 w 8841082"/>
                <a:gd name="connsiteY15" fmla="*/ 205804 h 6210771"/>
                <a:gd name="connsiteX16" fmla="*/ 5928199 w 8841082"/>
                <a:gd name="connsiteY16" fmla="*/ 0 h 6210771"/>
                <a:gd name="connsiteX17" fmla="*/ 5588834 w 8841082"/>
                <a:gd name="connsiteY17" fmla="*/ 311085 h 6210771"/>
                <a:gd name="connsiteX18" fmla="*/ 2042489 w 8841082"/>
                <a:gd name="connsiteY18" fmla="*/ 339365 h 6210771"/>
                <a:gd name="connsiteX19" fmla="*/ 1040916 w 8841082"/>
                <a:gd name="connsiteY19" fmla="*/ 3673281 h 6210771"/>
                <a:gd name="connsiteX20" fmla="*/ 8821 w 8841082"/>
                <a:gd name="connsiteY20" fmla="*/ 3709495 h 6210771"/>
                <a:gd name="connsiteX21" fmla="*/ 1221984 w 8841082"/>
                <a:gd name="connsiteY21" fmla="*/ 5511135 h 6210771"/>
                <a:gd name="connsiteX22" fmla="*/ 1485281 w 8841082"/>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32095 w 8832261"/>
                <a:gd name="connsiteY19" fmla="*/ 3673281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13988 w 8832261"/>
                <a:gd name="connsiteY19" fmla="*/ 3718548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59256 w 8832261"/>
                <a:gd name="connsiteY20" fmla="*/ 3700441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73244 w 8832261"/>
                <a:gd name="connsiteY19" fmla="*/ 3202501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69758 h 6269758"/>
                <a:gd name="connsiteX1" fmla="*/ 2083042 w 8832261"/>
                <a:gd name="connsiteY1" fmla="*/ 6247824 h 6269758"/>
                <a:gd name="connsiteX2" fmla="*/ 4815323 w 8832261"/>
                <a:gd name="connsiteY2" fmla="*/ 6233544 h 6269758"/>
                <a:gd name="connsiteX3" fmla="*/ 6569828 w 8832261"/>
                <a:gd name="connsiteY3" fmla="*/ 5799911 h 6269758"/>
                <a:gd name="connsiteX4" fmla="*/ 8832261 w 8832261"/>
                <a:gd name="connsiteY4" fmla="*/ 5762204 h 6269758"/>
                <a:gd name="connsiteX5" fmla="*/ 8805100 w 8832261"/>
                <a:gd name="connsiteY5" fmla="*/ 4903711 h 6269758"/>
                <a:gd name="connsiteX6" fmla="*/ 6466972 w 8832261"/>
                <a:gd name="connsiteY6" fmla="*/ 4912765 h 6269758"/>
                <a:gd name="connsiteX7" fmla="*/ 6359544 w 8832261"/>
                <a:gd name="connsiteY7" fmla="*/ 4836230 h 6269758"/>
                <a:gd name="connsiteX8" fmla="*/ 7389399 w 8832261"/>
                <a:gd name="connsiteY8" fmla="*/ 2976257 h 6269758"/>
                <a:gd name="connsiteX9" fmla="*/ 7840113 w 8832261"/>
                <a:gd name="connsiteY9" fmla="*/ 2091537 h 6269758"/>
                <a:gd name="connsiteX10" fmla="*/ 7958928 w 8832261"/>
                <a:gd name="connsiteY10" fmla="*/ 1691319 h 6269758"/>
                <a:gd name="connsiteX11" fmla="*/ 7833019 w 8832261"/>
                <a:gd name="connsiteY11" fmla="*/ 1652117 h 6269758"/>
                <a:gd name="connsiteX12" fmla="*/ 7472934 w 8832261"/>
                <a:gd name="connsiteY12" fmla="*/ 1243404 h 6269758"/>
                <a:gd name="connsiteX13" fmla="*/ 7173516 w 8832261"/>
                <a:gd name="connsiteY13" fmla="*/ 1604703 h 6269758"/>
                <a:gd name="connsiteX14" fmla="*/ 6582242 w 8832261"/>
                <a:gd name="connsiteY14" fmla="*/ 1320126 h 6269758"/>
                <a:gd name="connsiteX15" fmla="*/ 6074874 w 8832261"/>
                <a:gd name="connsiteY15" fmla="*/ 264791 h 6269758"/>
                <a:gd name="connsiteX16" fmla="*/ 5919378 w 8832261"/>
                <a:gd name="connsiteY16" fmla="*/ 58987 h 6269758"/>
                <a:gd name="connsiteX17" fmla="*/ 5580013 w 8832261"/>
                <a:gd name="connsiteY17" fmla="*/ 370072 h 6269758"/>
                <a:gd name="connsiteX18" fmla="*/ 2006507 w 8832261"/>
                <a:gd name="connsiteY18" fmla="*/ 0 h 6269758"/>
                <a:gd name="connsiteX19" fmla="*/ 2073244 w 8832261"/>
                <a:gd name="connsiteY19" fmla="*/ 3261488 h 6269758"/>
                <a:gd name="connsiteX20" fmla="*/ 1050201 w 8832261"/>
                <a:gd name="connsiteY20" fmla="*/ 3252435 h 6269758"/>
                <a:gd name="connsiteX21" fmla="*/ 1059256 w 8832261"/>
                <a:gd name="connsiteY21" fmla="*/ 3759428 h 6269758"/>
                <a:gd name="connsiteX22" fmla="*/ 0 w 8832261"/>
                <a:gd name="connsiteY22" fmla="*/ 3768482 h 6269758"/>
                <a:gd name="connsiteX23" fmla="*/ 1213163 w 8832261"/>
                <a:gd name="connsiteY23" fmla="*/ 5570122 h 6269758"/>
                <a:gd name="connsiteX24" fmla="*/ 1476460 w 8832261"/>
                <a:gd name="connsiteY24" fmla="*/ 6269758 h 6269758"/>
                <a:gd name="connsiteX0" fmla="*/ 1476460 w 8832261"/>
                <a:gd name="connsiteY0" fmla="*/ 6298039 h 6298039"/>
                <a:gd name="connsiteX1" fmla="*/ 2083042 w 8832261"/>
                <a:gd name="connsiteY1" fmla="*/ 6276105 h 6298039"/>
                <a:gd name="connsiteX2" fmla="*/ 4815323 w 8832261"/>
                <a:gd name="connsiteY2" fmla="*/ 6261825 h 6298039"/>
                <a:gd name="connsiteX3" fmla="*/ 6569828 w 8832261"/>
                <a:gd name="connsiteY3" fmla="*/ 5828192 h 6298039"/>
                <a:gd name="connsiteX4" fmla="*/ 8832261 w 8832261"/>
                <a:gd name="connsiteY4" fmla="*/ 5790485 h 6298039"/>
                <a:gd name="connsiteX5" fmla="*/ 8805100 w 8832261"/>
                <a:gd name="connsiteY5" fmla="*/ 4931992 h 6298039"/>
                <a:gd name="connsiteX6" fmla="*/ 6466972 w 8832261"/>
                <a:gd name="connsiteY6" fmla="*/ 4941046 h 6298039"/>
                <a:gd name="connsiteX7" fmla="*/ 6359544 w 8832261"/>
                <a:gd name="connsiteY7" fmla="*/ 4864511 h 6298039"/>
                <a:gd name="connsiteX8" fmla="*/ 7389399 w 8832261"/>
                <a:gd name="connsiteY8" fmla="*/ 3004538 h 6298039"/>
                <a:gd name="connsiteX9" fmla="*/ 7840113 w 8832261"/>
                <a:gd name="connsiteY9" fmla="*/ 2119818 h 6298039"/>
                <a:gd name="connsiteX10" fmla="*/ 7958928 w 8832261"/>
                <a:gd name="connsiteY10" fmla="*/ 1719600 h 6298039"/>
                <a:gd name="connsiteX11" fmla="*/ 7833019 w 8832261"/>
                <a:gd name="connsiteY11" fmla="*/ 1680398 h 6298039"/>
                <a:gd name="connsiteX12" fmla="*/ 7472934 w 8832261"/>
                <a:gd name="connsiteY12" fmla="*/ 1271685 h 6298039"/>
                <a:gd name="connsiteX13" fmla="*/ 7173516 w 8832261"/>
                <a:gd name="connsiteY13" fmla="*/ 1632984 h 6298039"/>
                <a:gd name="connsiteX14" fmla="*/ 6582242 w 8832261"/>
                <a:gd name="connsiteY14" fmla="*/ 1348407 h 6298039"/>
                <a:gd name="connsiteX15" fmla="*/ 6074874 w 8832261"/>
                <a:gd name="connsiteY15" fmla="*/ 293072 h 6298039"/>
                <a:gd name="connsiteX16" fmla="*/ 5919378 w 8832261"/>
                <a:gd name="connsiteY16" fmla="*/ 87268 h 6298039"/>
                <a:gd name="connsiteX17" fmla="*/ 5806350 w 8832261"/>
                <a:gd name="connsiteY17" fmla="*/ 0 h 6298039"/>
                <a:gd name="connsiteX18" fmla="*/ 2006507 w 8832261"/>
                <a:gd name="connsiteY18" fmla="*/ 28281 h 6298039"/>
                <a:gd name="connsiteX19" fmla="*/ 2073244 w 8832261"/>
                <a:gd name="connsiteY19" fmla="*/ 3289769 h 6298039"/>
                <a:gd name="connsiteX20" fmla="*/ 1050201 w 8832261"/>
                <a:gd name="connsiteY20" fmla="*/ 3280716 h 6298039"/>
                <a:gd name="connsiteX21" fmla="*/ 1059256 w 8832261"/>
                <a:gd name="connsiteY21" fmla="*/ 3787709 h 6298039"/>
                <a:gd name="connsiteX22" fmla="*/ 0 w 8832261"/>
                <a:gd name="connsiteY22" fmla="*/ 3796763 h 6298039"/>
                <a:gd name="connsiteX23" fmla="*/ 1213163 w 8832261"/>
                <a:gd name="connsiteY23" fmla="*/ 5598403 h 6298039"/>
                <a:gd name="connsiteX24" fmla="*/ 1476460 w 8832261"/>
                <a:gd name="connsiteY24" fmla="*/ 6298039 h 6298039"/>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074874 w 8832261"/>
                <a:gd name="connsiteY15" fmla="*/ 613210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895753 w 8832261"/>
                <a:gd name="connsiteY3" fmla="*/ 6121169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8805100 w 9312094"/>
                <a:gd name="connsiteY5" fmla="*/ 5252130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799525 w 9312094"/>
                <a:gd name="connsiteY14" fmla="*/ 117060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173516 w 9312094"/>
                <a:gd name="connsiteY13" fmla="*/ 1962176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52362 w 9312094"/>
                <a:gd name="connsiteY11" fmla="*/ 2118232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72280 w 9312094"/>
                <a:gd name="connsiteY12" fmla="*/ 1690572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57497 w 9312094"/>
                <a:gd name="connsiteY8" fmla="*/ 424756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206924 w 9312094"/>
                <a:gd name="connsiteY8" fmla="*/ 432582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916945 w 9312094"/>
                <a:gd name="connsiteY7" fmla="*/ 5018384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00690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94524 w 9312094"/>
                <a:gd name="connsiteY7" fmla="*/ 5059573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2092096 w 9312094"/>
                <a:gd name="connsiteY0" fmla="*/ 6500482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92096 w 9312094"/>
                <a:gd name="connsiteY24" fmla="*/ 6500482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12094" h="6605297">
                  <a:moveTo>
                    <a:pt x="2083043" y="6491429"/>
                  </a:moveTo>
                  <a:cubicBezTo>
                    <a:pt x="2083043" y="6529385"/>
                    <a:pt x="2083042" y="6567341"/>
                    <a:pt x="2083042" y="6605297"/>
                  </a:cubicBezTo>
                  <a:lnTo>
                    <a:pt x="4987339" y="6591017"/>
                  </a:lnTo>
                  <a:lnTo>
                    <a:pt x="6895753" y="6130223"/>
                  </a:lnTo>
                  <a:lnTo>
                    <a:pt x="9312094" y="6101570"/>
                  </a:lnTo>
                  <a:lnTo>
                    <a:pt x="9303040" y="5179703"/>
                  </a:lnTo>
                  <a:lnTo>
                    <a:pt x="6696571" y="5197811"/>
                  </a:lnTo>
                  <a:cubicBezTo>
                    <a:pt x="6695889" y="5151732"/>
                    <a:pt x="6695206" y="5105652"/>
                    <a:pt x="6694524" y="5059573"/>
                  </a:cubicBezTo>
                  <a:lnTo>
                    <a:pt x="7128665" y="4288756"/>
                  </a:lnTo>
                  <a:lnTo>
                    <a:pt x="7597628" y="3433318"/>
                  </a:lnTo>
                  <a:lnTo>
                    <a:pt x="8138876" y="2385636"/>
                  </a:lnTo>
                  <a:lnTo>
                    <a:pt x="7552362" y="2118232"/>
                  </a:lnTo>
                  <a:cubicBezTo>
                    <a:pt x="7311621" y="2000103"/>
                    <a:pt x="7469231" y="2072092"/>
                    <a:pt x="7309971" y="1990176"/>
                  </a:cubicBezTo>
                  <a:lnTo>
                    <a:pt x="7472280" y="1690572"/>
                  </a:lnTo>
                  <a:lnTo>
                    <a:pt x="6899114" y="1396942"/>
                  </a:lnTo>
                  <a:lnTo>
                    <a:pt x="6355531" y="232965"/>
                  </a:lnTo>
                  <a:lnTo>
                    <a:pt x="6181929" y="0"/>
                  </a:lnTo>
                  <a:lnTo>
                    <a:pt x="5806350" y="329192"/>
                  </a:lnTo>
                  <a:lnTo>
                    <a:pt x="2024614" y="348419"/>
                  </a:lnTo>
                  <a:cubicBezTo>
                    <a:pt x="2028752" y="1290726"/>
                    <a:pt x="2069106" y="2676654"/>
                    <a:pt x="2073244" y="3618961"/>
                  </a:cubicBezTo>
                  <a:lnTo>
                    <a:pt x="1050201" y="3609908"/>
                  </a:lnTo>
                  <a:cubicBezTo>
                    <a:pt x="1050201" y="3772870"/>
                    <a:pt x="1059256" y="3953939"/>
                    <a:pt x="1059256" y="4116901"/>
                  </a:cubicBezTo>
                  <a:lnTo>
                    <a:pt x="0" y="4125955"/>
                  </a:lnTo>
                  <a:cubicBezTo>
                    <a:pt x="53372" y="5051291"/>
                    <a:pt x="704536" y="5347753"/>
                    <a:pt x="1104522" y="5791793"/>
                  </a:cubicBezTo>
                  <a:cubicBezTo>
                    <a:pt x="1527266" y="6088380"/>
                    <a:pt x="1687460" y="6231055"/>
                    <a:pt x="2083043" y="6491429"/>
                  </a:cubicBezTo>
                  <a:close/>
                </a:path>
              </a:pathLst>
            </a:custGeom>
            <a:gradFill>
              <a:gsLst>
                <a:gs pos="0">
                  <a:schemeClr val="accent1">
                    <a:lumMod val="5000"/>
                    <a:lumOff val="95000"/>
                  </a:schemeClr>
                </a:gs>
                <a:gs pos="74000">
                  <a:schemeClr val="accent1">
                    <a:lumMod val="20000"/>
                    <a:lumOff val="80000"/>
                  </a:schemeClr>
                </a:gs>
                <a:gs pos="83000">
                  <a:schemeClr val="accent1">
                    <a:lumMod val="45000"/>
                    <a:lumOff val="55000"/>
                  </a:schemeClr>
                </a:gs>
                <a:gs pos="100000">
                  <a:schemeClr val="accent1">
                    <a:lumMod val="30000"/>
                    <a:lumOff val="70000"/>
                  </a:schemeClr>
                </a:gs>
              </a:gsLst>
              <a:path path="circle">
                <a:fillToRect l="50000" t="50000" r="50000" b="50000"/>
              </a:path>
            </a:gra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FB70ACC3-135D-4E4E-9851-7F0D29E1D602}"/>
                </a:ext>
              </a:extLst>
            </p:cNvPr>
            <p:cNvGrpSpPr/>
            <p:nvPr/>
          </p:nvGrpSpPr>
          <p:grpSpPr>
            <a:xfrm flipH="1">
              <a:off x="7867254" y="585574"/>
              <a:ext cx="1376631" cy="1511005"/>
              <a:chOff x="778775" y="1801581"/>
              <a:chExt cx="4039838" cy="4434171"/>
            </a:xfrm>
          </p:grpSpPr>
          <p:sp>
            <p:nvSpPr>
              <p:cNvPr id="20" name="Freeform: Shape 19">
                <a:extLst>
                  <a:ext uri="{FF2B5EF4-FFF2-40B4-BE49-F238E27FC236}">
                    <a16:creationId xmlns:a16="http://schemas.microsoft.com/office/drawing/2014/main" id="{8D62F8BE-B7E8-4C71-A446-7E95D59D5E97}"/>
                  </a:ext>
                </a:extLst>
              </p:cNvPr>
              <p:cNvSpPr/>
              <p:nvPr/>
            </p:nvSpPr>
            <p:spPr>
              <a:xfrm>
                <a:off x="778775" y="1801581"/>
                <a:ext cx="4039838" cy="4434171"/>
              </a:xfrm>
              <a:custGeom>
                <a:avLst/>
                <a:gdLst>
                  <a:gd name="connsiteX0" fmla="*/ 627002 w 4040177"/>
                  <a:gd name="connsiteY0" fmla="*/ 2254368 h 4453294"/>
                  <a:gd name="connsiteX1" fmla="*/ 980087 w 4040177"/>
                  <a:gd name="connsiteY1" fmla="*/ 1874123 h 4453294"/>
                  <a:gd name="connsiteX2" fmla="*/ 2120823 w 4040177"/>
                  <a:gd name="connsiteY2" fmla="*/ 1321862 h 4453294"/>
                  <a:gd name="connsiteX3" fmla="*/ 2999010 w 4040177"/>
                  <a:gd name="connsiteY3" fmla="*/ 226392 h 4453294"/>
                  <a:gd name="connsiteX4" fmla="*/ 3008063 w 4040177"/>
                  <a:gd name="connsiteY4" fmla="*/ 190178 h 4453294"/>
                  <a:gd name="connsiteX5" fmla="*/ 2057449 w 4040177"/>
                  <a:gd name="connsiteY5" fmla="*/ 1204166 h 4453294"/>
                  <a:gd name="connsiteX6" fmla="*/ 1785845 w 4040177"/>
                  <a:gd name="connsiteY6" fmla="*/ 1267541 h 4453294"/>
                  <a:gd name="connsiteX7" fmla="*/ 1776792 w 4040177"/>
                  <a:gd name="connsiteY7" fmla="*/ 1195113 h 4453294"/>
                  <a:gd name="connsiteX8" fmla="*/ 1939754 w 4040177"/>
                  <a:gd name="connsiteY8" fmla="*/ 1131739 h 4453294"/>
                  <a:gd name="connsiteX9" fmla="*/ 1858273 w 4040177"/>
                  <a:gd name="connsiteY9" fmla="*/ 968776 h 4453294"/>
                  <a:gd name="connsiteX10" fmla="*/ 2057449 w 4040177"/>
                  <a:gd name="connsiteY10" fmla="*/ 905402 h 4453294"/>
                  <a:gd name="connsiteX11" fmla="*/ 1912594 w 4040177"/>
                  <a:gd name="connsiteY11" fmla="*/ 787707 h 4453294"/>
                  <a:gd name="connsiteX12" fmla="*/ 1849219 w 4040177"/>
                  <a:gd name="connsiteY12" fmla="*/ 869188 h 4453294"/>
                  <a:gd name="connsiteX13" fmla="*/ 1822059 w 4040177"/>
                  <a:gd name="connsiteY13" fmla="*/ 760547 h 4453294"/>
                  <a:gd name="connsiteX14" fmla="*/ 1894487 w 4040177"/>
                  <a:gd name="connsiteY14" fmla="*/ 642852 h 4453294"/>
                  <a:gd name="connsiteX15" fmla="*/ 1994075 w 4040177"/>
                  <a:gd name="connsiteY15" fmla="*/ 488943 h 4453294"/>
                  <a:gd name="connsiteX16" fmla="*/ 1994075 w 4040177"/>
                  <a:gd name="connsiteY16" fmla="*/ 588531 h 4453294"/>
                  <a:gd name="connsiteX17" fmla="*/ 2166091 w 4040177"/>
                  <a:gd name="connsiteY17" fmla="*/ 362194 h 4453294"/>
                  <a:gd name="connsiteX18" fmla="*/ 2320000 w 4040177"/>
                  <a:gd name="connsiteY18" fmla="*/ 307873 h 4453294"/>
                  <a:gd name="connsiteX19" fmla="*/ 2310946 w 4040177"/>
                  <a:gd name="connsiteY19" fmla="*/ 226392 h 4453294"/>
                  <a:gd name="connsiteX20" fmla="*/ 2673085 w 4040177"/>
                  <a:gd name="connsiteY20" fmla="*/ 117751 h 4453294"/>
                  <a:gd name="connsiteX21" fmla="*/ 2555390 w 4040177"/>
                  <a:gd name="connsiteY21" fmla="*/ 72483 h 4453294"/>
                  <a:gd name="connsiteX22" fmla="*/ 2899421 w 4040177"/>
                  <a:gd name="connsiteY22" fmla="*/ 63430 h 4453294"/>
                  <a:gd name="connsiteX23" fmla="*/ 3116705 w 4040177"/>
                  <a:gd name="connsiteY23" fmla="*/ 63430 h 4453294"/>
                  <a:gd name="connsiteX24" fmla="*/ 3180079 w 4040177"/>
                  <a:gd name="connsiteY24" fmla="*/ 126804 h 4453294"/>
                  <a:gd name="connsiteX25" fmla="*/ 3297774 w 4040177"/>
                  <a:gd name="connsiteY25" fmla="*/ 56 h 4453294"/>
                  <a:gd name="connsiteX26" fmla="*/ 3333988 w 4040177"/>
                  <a:gd name="connsiteY26" fmla="*/ 144911 h 4453294"/>
                  <a:gd name="connsiteX27" fmla="*/ 3306827 w 4040177"/>
                  <a:gd name="connsiteY27" fmla="*/ 172071 h 4453294"/>
                  <a:gd name="connsiteX28" fmla="*/ 3831928 w 4040177"/>
                  <a:gd name="connsiteY28" fmla="*/ 416515 h 4453294"/>
                  <a:gd name="connsiteX29" fmla="*/ 3922463 w 4040177"/>
                  <a:gd name="connsiteY29" fmla="*/ 425568 h 4453294"/>
                  <a:gd name="connsiteX30" fmla="*/ 4040158 w 4040177"/>
                  <a:gd name="connsiteY30" fmla="*/ 688119 h 4453294"/>
                  <a:gd name="connsiteX31" fmla="*/ 3913410 w 4040177"/>
                  <a:gd name="connsiteY31" fmla="*/ 706226 h 4453294"/>
                  <a:gd name="connsiteX32" fmla="*/ 3931516 w 4040177"/>
                  <a:gd name="connsiteY32" fmla="*/ 751493 h 4453294"/>
                  <a:gd name="connsiteX33" fmla="*/ 3632752 w 4040177"/>
                  <a:gd name="connsiteY33" fmla="*/ 679066 h 4453294"/>
                  <a:gd name="connsiteX34" fmla="*/ 3632752 w 4040177"/>
                  <a:gd name="connsiteY34" fmla="*/ 597584 h 4453294"/>
                  <a:gd name="connsiteX35" fmla="*/ 3324934 w 4040177"/>
                  <a:gd name="connsiteY35" fmla="*/ 778654 h 4453294"/>
                  <a:gd name="connsiteX36" fmla="*/ 3143865 w 4040177"/>
                  <a:gd name="connsiteY36" fmla="*/ 488943 h 4453294"/>
                  <a:gd name="connsiteX37" fmla="*/ 3071437 w 4040177"/>
                  <a:gd name="connsiteY37" fmla="*/ 552317 h 4453294"/>
                  <a:gd name="connsiteX38" fmla="*/ 2999010 w 4040177"/>
                  <a:gd name="connsiteY38" fmla="*/ 1240380 h 4453294"/>
                  <a:gd name="connsiteX39" fmla="*/ 3288720 w 4040177"/>
                  <a:gd name="connsiteY39" fmla="*/ 1955604 h 4453294"/>
                  <a:gd name="connsiteX40" fmla="*/ 3723287 w 4040177"/>
                  <a:gd name="connsiteY40" fmla="*/ 1738321 h 4453294"/>
                  <a:gd name="connsiteX41" fmla="*/ 3859089 w 4040177"/>
                  <a:gd name="connsiteY41" fmla="*/ 2444491 h 4453294"/>
                  <a:gd name="connsiteX42" fmla="*/ 3478843 w 4040177"/>
                  <a:gd name="connsiteY42" fmla="*/ 2643667 h 4453294"/>
                  <a:gd name="connsiteX43" fmla="*/ 3315881 w 4040177"/>
                  <a:gd name="connsiteY43" fmla="*/ 2779469 h 4453294"/>
                  <a:gd name="connsiteX44" fmla="*/ 3288720 w 4040177"/>
                  <a:gd name="connsiteY44" fmla="*/ 2544079 h 4453294"/>
                  <a:gd name="connsiteX45" fmla="*/ 3415469 w 4040177"/>
                  <a:gd name="connsiteY45" fmla="*/ 2535026 h 4453294"/>
                  <a:gd name="connsiteX46" fmla="*/ 3515057 w 4040177"/>
                  <a:gd name="connsiteY46" fmla="*/ 2453545 h 4453294"/>
                  <a:gd name="connsiteX47" fmla="*/ 3506004 w 4040177"/>
                  <a:gd name="connsiteY47" fmla="*/ 2344903 h 4453294"/>
                  <a:gd name="connsiteX48" fmla="*/ 3605592 w 4040177"/>
                  <a:gd name="connsiteY48" fmla="*/ 2272475 h 4453294"/>
                  <a:gd name="connsiteX49" fmla="*/ 3623699 w 4040177"/>
                  <a:gd name="connsiteY49" fmla="*/ 1964658 h 4453294"/>
                  <a:gd name="connsiteX50" fmla="*/ 2953742 w 4040177"/>
                  <a:gd name="connsiteY50" fmla="*/ 2435438 h 4453294"/>
                  <a:gd name="connsiteX51" fmla="*/ 2808887 w 4040177"/>
                  <a:gd name="connsiteY51" fmla="*/ 1991818 h 4453294"/>
                  <a:gd name="connsiteX52" fmla="*/ 2799833 w 4040177"/>
                  <a:gd name="connsiteY52" fmla="*/ 2326796 h 4453294"/>
                  <a:gd name="connsiteX53" fmla="*/ 1541402 w 4040177"/>
                  <a:gd name="connsiteY53" fmla="*/ 2670828 h 4453294"/>
                  <a:gd name="connsiteX54" fmla="*/ 1251691 w 4040177"/>
                  <a:gd name="connsiteY54" fmla="*/ 3232143 h 4453294"/>
                  <a:gd name="connsiteX55" fmla="*/ 699429 w 4040177"/>
                  <a:gd name="connsiteY55" fmla="*/ 3521854 h 4453294"/>
                  <a:gd name="connsiteX56" fmla="*/ 608895 w 4040177"/>
                  <a:gd name="connsiteY56" fmla="*/ 4255184 h 4453294"/>
                  <a:gd name="connsiteX57" fmla="*/ 699429 w 4040177"/>
                  <a:gd name="connsiteY57" fmla="*/ 4436254 h 4453294"/>
                  <a:gd name="connsiteX58" fmla="*/ 373505 w 4040177"/>
                  <a:gd name="connsiteY58" fmla="*/ 4427200 h 4453294"/>
                  <a:gd name="connsiteX59" fmla="*/ 418772 w 4040177"/>
                  <a:gd name="connsiteY59" fmla="*/ 4273291 h 4453294"/>
                  <a:gd name="connsiteX60" fmla="*/ 355398 w 4040177"/>
                  <a:gd name="connsiteY60" fmla="*/ 4146543 h 4453294"/>
                  <a:gd name="connsiteX61" fmla="*/ 464039 w 4040177"/>
                  <a:gd name="connsiteY61" fmla="*/ 3721030 h 4453294"/>
                  <a:gd name="connsiteX62" fmla="*/ 400665 w 4040177"/>
                  <a:gd name="connsiteY62" fmla="*/ 3494693 h 4453294"/>
                  <a:gd name="connsiteX63" fmla="*/ 744697 w 4040177"/>
                  <a:gd name="connsiteY63" fmla="*/ 3250250 h 4453294"/>
                  <a:gd name="connsiteX64" fmla="*/ 681322 w 4040177"/>
                  <a:gd name="connsiteY64" fmla="*/ 2779469 h 4453294"/>
                  <a:gd name="connsiteX65" fmla="*/ 491200 w 4040177"/>
                  <a:gd name="connsiteY65" fmla="*/ 3186875 h 4453294"/>
                  <a:gd name="connsiteX66" fmla="*/ 20419 w 4040177"/>
                  <a:gd name="connsiteY66" fmla="*/ 3313624 h 4453294"/>
                  <a:gd name="connsiteX67" fmla="*/ 92847 w 4040177"/>
                  <a:gd name="connsiteY67" fmla="*/ 2688935 h 4453294"/>
                  <a:gd name="connsiteX68" fmla="*/ 165275 w 4040177"/>
                  <a:gd name="connsiteY68" fmla="*/ 2634614 h 4453294"/>
                  <a:gd name="connsiteX69" fmla="*/ 83794 w 4040177"/>
                  <a:gd name="connsiteY69" fmla="*/ 2363010 h 4453294"/>
                  <a:gd name="connsiteX70" fmla="*/ 246756 w 4040177"/>
                  <a:gd name="connsiteY70" fmla="*/ 2562186 h 4453294"/>
                  <a:gd name="connsiteX71" fmla="*/ 409718 w 4040177"/>
                  <a:gd name="connsiteY71" fmla="*/ 2716095 h 4453294"/>
                  <a:gd name="connsiteX72" fmla="*/ 65687 w 4040177"/>
                  <a:gd name="connsiteY72" fmla="*/ 2245315 h 4453294"/>
                  <a:gd name="connsiteX73" fmla="*/ 165275 w 4040177"/>
                  <a:gd name="connsiteY73" fmla="*/ 2227208 h 4453294"/>
                  <a:gd name="connsiteX74" fmla="*/ 237703 w 4040177"/>
                  <a:gd name="connsiteY74" fmla="*/ 1955604 h 4453294"/>
                  <a:gd name="connsiteX75" fmla="*/ 382558 w 4040177"/>
                  <a:gd name="connsiteY75" fmla="*/ 1991818 h 4453294"/>
                  <a:gd name="connsiteX76" fmla="*/ 545520 w 4040177"/>
                  <a:gd name="connsiteY76" fmla="*/ 2009925 h 4453294"/>
                  <a:gd name="connsiteX77" fmla="*/ 464039 w 4040177"/>
                  <a:gd name="connsiteY77" fmla="*/ 2254368 h 4453294"/>
                  <a:gd name="connsiteX78" fmla="*/ 627002 w 4040177"/>
                  <a:gd name="connsiteY78" fmla="*/ 2254368 h 4453294"/>
                  <a:gd name="connsiteX0" fmla="*/ 627002 w 4040177"/>
                  <a:gd name="connsiteY0" fmla="*/ 2254368 h 4438995"/>
                  <a:gd name="connsiteX1" fmla="*/ 980087 w 4040177"/>
                  <a:gd name="connsiteY1" fmla="*/ 1874123 h 4438995"/>
                  <a:gd name="connsiteX2" fmla="*/ 2120823 w 4040177"/>
                  <a:gd name="connsiteY2" fmla="*/ 1321862 h 4438995"/>
                  <a:gd name="connsiteX3" fmla="*/ 2999010 w 4040177"/>
                  <a:gd name="connsiteY3" fmla="*/ 226392 h 4438995"/>
                  <a:gd name="connsiteX4" fmla="*/ 3008063 w 4040177"/>
                  <a:gd name="connsiteY4" fmla="*/ 190178 h 4438995"/>
                  <a:gd name="connsiteX5" fmla="*/ 2057449 w 4040177"/>
                  <a:gd name="connsiteY5" fmla="*/ 1204166 h 4438995"/>
                  <a:gd name="connsiteX6" fmla="*/ 1785845 w 4040177"/>
                  <a:gd name="connsiteY6" fmla="*/ 1267541 h 4438995"/>
                  <a:gd name="connsiteX7" fmla="*/ 1776792 w 4040177"/>
                  <a:gd name="connsiteY7" fmla="*/ 1195113 h 4438995"/>
                  <a:gd name="connsiteX8" fmla="*/ 1939754 w 4040177"/>
                  <a:gd name="connsiteY8" fmla="*/ 1131739 h 4438995"/>
                  <a:gd name="connsiteX9" fmla="*/ 1858273 w 4040177"/>
                  <a:gd name="connsiteY9" fmla="*/ 968776 h 4438995"/>
                  <a:gd name="connsiteX10" fmla="*/ 2057449 w 4040177"/>
                  <a:gd name="connsiteY10" fmla="*/ 905402 h 4438995"/>
                  <a:gd name="connsiteX11" fmla="*/ 1912594 w 4040177"/>
                  <a:gd name="connsiteY11" fmla="*/ 787707 h 4438995"/>
                  <a:gd name="connsiteX12" fmla="*/ 1849219 w 4040177"/>
                  <a:gd name="connsiteY12" fmla="*/ 869188 h 4438995"/>
                  <a:gd name="connsiteX13" fmla="*/ 1822059 w 4040177"/>
                  <a:gd name="connsiteY13" fmla="*/ 760547 h 4438995"/>
                  <a:gd name="connsiteX14" fmla="*/ 1894487 w 4040177"/>
                  <a:gd name="connsiteY14" fmla="*/ 642852 h 4438995"/>
                  <a:gd name="connsiteX15" fmla="*/ 1994075 w 4040177"/>
                  <a:gd name="connsiteY15" fmla="*/ 488943 h 4438995"/>
                  <a:gd name="connsiteX16" fmla="*/ 1994075 w 4040177"/>
                  <a:gd name="connsiteY16" fmla="*/ 588531 h 4438995"/>
                  <a:gd name="connsiteX17" fmla="*/ 2166091 w 4040177"/>
                  <a:gd name="connsiteY17" fmla="*/ 362194 h 4438995"/>
                  <a:gd name="connsiteX18" fmla="*/ 2320000 w 4040177"/>
                  <a:gd name="connsiteY18" fmla="*/ 307873 h 4438995"/>
                  <a:gd name="connsiteX19" fmla="*/ 2310946 w 4040177"/>
                  <a:gd name="connsiteY19" fmla="*/ 226392 h 4438995"/>
                  <a:gd name="connsiteX20" fmla="*/ 2673085 w 4040177"/>
                  <a:gd name="connsiteY20" fmla="*/ 117751 h 4438995"/>
                  <a:gd name="connsiteX21" fmla="*/ 2555390 w 4040177"/>
                  <a:gd name="connsiteY21" fmla="*/ 72483 h 4438995"/>
                  <a:gd name="connsiteX22" fmla="*/ 2899421 w 4040177"/>
                  <a:gd name="connsiteY22" fmla="*/ 63430 h 4438995"/>
                  <a:gd name="connsiteX23" fmla="*/ 3116705 w 4040177"/>
                  <a:gd name="connsiteY23" fmla="*/ 63430 h 4438995"/>
                  <a:gd name="connsiteX24" fmla="*/ 3180079 w 4040177"/>
                  <a:gd name="connsiteY24" fmla="*/ 126804 h 4438995"/>
                  <a:gd name="connsiteX25" fmla="*/ 3297774 w 4040177"/>
                  <a:gd name="connsiteY25" fmla="*/ 56 h 4438995"/>
                  <a:gd name="connsiteX26" fmla="*/ 3333988 w 4040177"/>
                  <a:gd name="connsiteY26" fmla="*/ 144911 h 4438995"/>
                  <a:gd name="connsiteX27" fmla="*/ 3306827 w 4040177"/>
                  <a:gd name="connsiteY27" fmla="*/ 172071 h 4438995"/>
                  <a:gd name="connsiteX28" fmla="*/ 3831928 w 4040177"/>
                  <a:gd name="connsiteY28" fmla="*/ 416515 h 4438995"/>
                  <a:gd name="connsiteX29" fmla="*/ 3922463 w 4040177"/>
                  <a:gd name="connsiteY29" fmla="*/ 425568 h 4438995"/>
                  <a:gd name="connsiteX30" fmla="*/ 4040158 w 4040177"/>
                  <a:gd name="connsiteY30" fmla="*/ 688119 h 4438995"/>
                  <a:gd name="connsiteX31" fmla="*/ 3913410 w 4040177"/>
                  <a:gd name="connsiteY31" fmla="*/ 706226 h 4438995"/>
                  <a:gd name="connsiteX32" fmla="*/ 3931516 w 4040177"/>
                  <a:gd name="connsiteY32" fmla="*/ 751493 h 4438995"/>
                  <a:gd name="connsiteX33" fmla="*/ 3632752 w 4040177"/>
                  <a:gd name="connsiteY33" fmla="*/ 679066 h 4438995"/>
                  <a:gd name="connsiteX34" fmla="*/ 3632752 w 4040177"/>
                  <a:gd name="connsiteY34" fmla="*/ 597584 h 4438995"/>
                  <a:gd name="connsiteX35" fmla="*/ 3324934 w 4040177"/>
                  <a:gd name="connsiteY35" fmla="*/ 778654 h 4438995"/>
                  <a:gd name="connsiteX36" fmla="*/ 3143865 w 4040177"/>
                  <a:gd name="connsiteY36" fmla="*/ 488943 h 4438995"/>
                  <a:gd name="connsiteX37" fmla="*/ 3071437 w 4040177"/>
                  <a:gd name="connsiteY37" fmla="*/ 552317 h 4438995"/>
                  <a:gd name="connsiteX38" fmla="*/ 2999010 w 4040177"/>
                  <a:gd name="connsiteY38" fmla="*/ 1240380 h 4438995"/>
                  <a:gd name="connsiteX39" fmla="*/ 3288720 w 4040177"/>
                  <a:gd name="connsiteY39" fmla="*/ 1955604 h 4438995"/>
                  <a:gd name="connsiteX40" fmla="*/ 3723287 w 4040177"/>
                  <a:gd name="connsiteY40" fmla="*/ 1738321 h 4438995"/>
                  <a:gd name="connsiteX41" fmla="*/ 3859089 w 4040177"/>
                  <a:gd name="connsiteY41" fmla="*/ 2444491 h 4438995"/>
                  <a:gd name="connsiteX42" fmla="*/ 3478843 w 4040177"/>
                  <a:gd name="connsiteY42" fmla="*/ 2643667 h 4438995"/>
                  <a:gd name="connsiteX43" fmla="*/ 3315881 w 4040177"/>
                  <a:gd name="connsiteY43" fmla="*/ 2779469 h 4438995"/>
                  <a:gd name="connsiteX44" fmla="*/ 3288720 w 4040177"/>
                  <a:gd name="connsiteY44" fmla="*/ 2544079 h 4438995"/>
                  <a:gd name="connsiteX45" fmla="*/ 3415469 w 4040177"/>
                  <a:gd name="connsiteY45" fmla="*/ 2535026 h 4438995"/>
                  <a:gd name="connsiteX46" fmla="*/ 3515057 w 4040177"/>
                  <a:gd name="connsiteY46" fmla="*/ 2453545 h 4438995"/>
                  <a:gd name="connsiteX47" fmla="*/ 3506004 w 4040177"/>
                  <a:gd name="connsiteY47" fmla="*/ 2344903 h 4438995"/>
                  <a:gd name="connsiteX48" fmla="*/ 3605592 w 4040177"/>
                  <a:gd name="connsiteY48" fmla="*/ 2272475 h 4438995"/>
                  <a:gd name="connsiteX49" fmla="*/ 3623699 w 4040177"/>
                  <a:gd name="connsiteY49" fmla="*/ 1964658 h 4438995"/>
                  <a:gd name="connsiteX50" fmla="*/ 2953742 w 4040177"/>
                  <a:gd name="connsiteY50" fmla="*/ 2435438 h 4438995"/>
                  <a:gd name="connsiteX51" fmla="*/ 2808887 w 4040177"/>
                  <a:gd name="connsiteY51" fmla="*/ 1991818 h 4438995"/>
                  <a:gd name="connsiteX52" fmla="*/ 2799833 w 4040177"/>
                  <a:gd name="connsiteY52" fmla="*/ 2326796 h 4438995"/>
                  <a:gd name="connsiteX53" fmla="*/ 1541402 w 4040177"/>
                  <a:gd name="connsiteY53" fmla="*/ 2670828 h 4438995"/>
                  <a:gd name="connsiteX54" fmla="*/ 1251691 w 4040177"/>
                  <a:gd name="connsiteY54" fmla="*/ 3232143 h 4438995"/>
                  <a:gd name="connsiteX55" fmla="*/ 699429 w 4040177"/>
                  <a:gd name="connsiteY55" fmla="*/ 3521854 h 4438995"/>
                  <a:gd name="connsiteX56" fmla="*/ 608895 w 4040177"/>
                  <a:gd name="connsiteY56" fmla="*/ 4255184 h 4438995"/>
                  <a:gd name="connsiteX57" fmla="*/ 717536 w 4040177"/>
                  <a:gd name="connsiteY57" fmla="*/ 4409093 h 4438995"/>
                  <a:gd name="connsiteX58" fmla="*/ 373505 w 4040177"/>
                  <a:gd name="connsiteY58" fmla="*/ 4427200 h 4438995"/>
                  <a:gd name="connsiteX59" fmla="*/ 418772 w 4040177"/>
                  <a:gd name="connsiteY59" fmla="*/ 4273291 h 4438995"/>
                  <a:gd name="connsiteX60" fmla="*/ 355398 w 4040177"/>
                  <a:gd name="connsiteY60" fmla="*/ 4146543 h 4438995"/>
                  <a:gd name="connsiteX61" fmla="*/ 464039 w 4040177"/>
                  <a:gd name="connsiteY61" fmla="*/ 3721030 h 4438995"/>
                  <a:gd name="connsiteX62" fmla="*/ 400665 w 4040177"/>
                  <a:gd name="connsiteY62" fmla="*/ 3494693 h 4438995"/>
                  <a:gd name="connsiteX63" fmla="*/ 744697 w 4040177"/>
                  <a:gd name="connsiteY63" fmla="*/ 3250250 h 4438995"/>
                  <a:gd name="connsiteX64" fmla="*/ 681322 w 4040177"/>
                  <a:gd name="connsiteY64" fmla="*/ 2779469 h 4438995"/>
                  <a:gd name="connsiteX65" fmla="*/ 491200 w 4040177"/>
                  <a:gd name="connsiteY65" fmla="*/ 3186875 h 4438995"/>
                  <a:gd name="connsiteX66" fmla="*/ 20419 w 4040177"/>
                  <a:gd name="connsiteY66" fmla="*/ 3313624 h 4438995"/>
                  <a:gd name="connsiteX67" fmla="*/ 92847 w 4040177"/>
                  <a:gd name="connsiteY67" fmla="*/ 2688935 h 4438995"/>
                  <a:gd name="connsiteX68" fmla="*/ 165275 w 4040177"/>
                  <a:gd name="connsiteY68" fmla="*/ 2634614 h 4438995"/>
                  <a:gd name="connsiteX69" fmla="*/ 83794 w 4040177"/>
                  <a:gd name="connsiteY69" fmla="*/ 2363010 h 4438995"/>
                  <a:gd name="connsiteX70" fmla="*/ 246756 w 4040177"/>
                  <a:gd name="connsiteY70" fmla="*/ 2562186 h 4438995"/>
                  <a:gd name="connsiteX71" fmla="*/ 409718 w 4040177"/>
                  <a:gd name="connsiteY71" fmla="*/ 2716095 h 4438995"/>
                  <a:gd name="connsiteX72" fmla="*/ 65687 w 4040177"/>
                  <a:gd name="connsiteY72" fmla="*/ 2245315 h 4438995"/>
                  <a:gd name="connsiteX73" fmla="*/ 165275 w 4040177"/>
                  <a:gd name="connsiteY73" fmla="*/ 2227208 h 4438995"/>
                  <a:gd name="connsiteX74" fmla="*/ 237703 w 4040177"/>
                  <a:gd name="connsiteY74" fmla="*/ 1955604 h 4438995"/>
                  <a:gd name="connsiteX75" fmla="*/ 382558 w 4040177"/>
                  <a:gd name="connsiteY75" fmla="*/ 1991818 h 4438995"/>
                  <a:gd name="connsiteX76" fmla="*/ 545520 w 4040177"/>
                  <a:gd name="connsiteY76" fmla="*/ 2009925 h 4438995"/>
                  <a:gd name="connsiteX77" fmla="*/ 464039 w 4040177"/>
                  <a:gd name="connsiteY77" fmla="*/ 2254368 h 4438995"/>
                  <a:gd name="connsiteX78" fmla="*/ 627002 w 4040177"/>
                  <a:gd name="connsiteY78" fmla="*/ 2254368 h 4438995"/>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989956 w 4040177"/>
                  <a:gd name="connsiteY51" fmla="*/ 2190994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32360 w 4026819"/>
                  <a:gd name="connsiteY4" fmla="*/ 215116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32360 w 4026819"/>
                  <a:gd name="connsiteY4" fmla="*/ 215116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61455 w 4026819"/>
                  <a:gd name="connsiteY4" fmla="*/ 198490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53143 w 4026819"/>
                  <a:gd name="connsiteY4" fmla="*/ 206803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70925 h 4439410"/>
                  <a:gd name="connsiteX1" fmla="*/ 966729 w 4026819"/>
                  <a:gd name="connsiteY1" fmla="*/ 1890680 h 4439410"/>
                  <a:gd name="connsiteX2" fmla="*/ 2095108 w 4026819"/>
                  <a:gd name="connsiteY2" fmla="*/ 1354894 h 4439410"/>
                  <a:gd name="connsiteX3" fmla="*/ 2985652 w 4026819"/>
                  <a:gd name="connsiteY3" fmla="*/ 242949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5652 w 4026819"/>
                  <a:gd name="connsiteY3" fmla="*/ 242949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60800 w 4026819"/>
                  <a:gd name="connsiteY12" fmla="*/ 877432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60800 w 4026819"/>
                  <a:gd name="connsiteY12" fmla="*/ 877432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30880"/>
                  <a:gd name="connsiteY0" fmla="*/ 2270925 h 4439410"/>
                  <a:gd name="connsiteX1" fmla="*/ 966729 w 4030880"/>
                  <a:gd name="connsiteY1" fmla="*/ 1890680 h 4439410"/>
                  <a:gd name="connsiteX2" fmla="*/ 2095108 w 4030880"/>
                  <a:gd name="connsiteY2" fmla="*/ 1354894 h 4439410"/>
                  <a:gd name="connsiteX3" fmla="*/ 2989808 w 4030880"/>
                  <a:gd name="connsiteY3" fmla="*/ 230480 h 4439410"/>
                  <a:gd name="connsiteX4" fmla="*/ 2953143 w 4030880"/>
                  <a:gd name="connsiteY4" fmla="*/ 223360 h 4439410"/>
                  <a:gd name="connsiteX5" fmla="*/ 2044091 w 4030880"/>
                  <a:gd name="connsiteY5" fmla="*/ 1220723 h 4439410"/>
                  <a:gd name="connsiteX6" fmla="*/ 1747548 w 4030880"/>
                  <a:gd name="connsiteY6" fmla="*/ 1288255 h 4439410"/>
                  <a:gd name="connsiteX7" fmla="*/ 1763434 w 4030880"/>
                  <a:gd name="connsiteY7" fmla="*/ 1211670 h 4439410"/>
                  <a:gd name="connsiteX8" fmla="*/ 1926396 w 4030880"/>
                  <a:gd name="connsiteY8" fmla="*/ 1148296 h 4439410"/>
                  <a:gd name="connsiteX9" fmla="*/ 1840758 w 4030880"/>
                  <a:gd name="connsiteY9" fmla="*/ 993646 h 4439410"/>
                  <a:gd name="connsiteX10" fmla="*/ 2044091 w 4030880"/>
                  <a:gd name="connsiteY10" fmla="*/ 921959 h 4439410"/>
                  <a:gd name="connsiteX11" fmla="*/ 1920018 w 4030880"/>
                  <a:gd name="connsiteY11" fmla="*/ 812577 h 4439410"/>
                  <a:gd name="connsiteX12" fmla="*/ 1852488 w 4030880"/>
                  <a:gd name="connsiteY12" fmla="*/ 889901 h 4439410"/>
                  <a:gd name="connsiteX13" fmla="*/ 1808701 w 4030880"/>
                  <a:gd name="connsiteY13" fmla="*/ 777104 h 4439410"/>
                  <a:gd name="connsiteX14" fmla="*/ 1881129 w 4030880"/>
                  <a:gd name="connsiteY14" fmla="*/ 659409 h 4439410"/>
                  <a:gd name="connsiteX15" fmla="*/ 1980717 w 4030880"/>
                  <a:gd name="connsiteY15" fmla="*/ 505500 h 4439410"/>
                  <a:gd name="connsiteX16" fmla="*/ 1993186 w 4030880"/>
                  <a:gd name="connsiteY16" fmla="*/ 613400 h 4439410"/>
                  <a:gd name="connsiteX17" fmla="*/ 2152733 w 4030880"/>
                  <a:gd name="connsiteY17" fmla="*/ 378751 h 4439410"/>
                  <a:gd name="connsiteX18" fmla="*/ 2306642 w 4030880"/>
                  <a:gd name="connsiteY18" fmla="*/ 324430 h 4439410"/>
                  <a:gd name="connsiteX19" fmla="*/ 2297588 w 4030880"/>
                  <a:gd name="connsiteY19" fmla="*/ 242949 h 4439410"/>
                  <a:gd name="connsiteX20" fmla="*/ 2659727 w 4030880"/>
                  <a:gd name="connsiteY20" fmla="*/ 134308 h 4439410"/>
                  <a:gd name="connsiteX21" fmla="*/ 2542032 w 4030880"/>
                  <a:gd name="connsiteY21" fmla="*/ 89040 h 4439410"/>
                  <a:gd name="connsiteX22" fmla="*/ 2886063 w 4030880"/>
                  <a:gd name="connsiteY22" fmla="*/ 79987 h 4439410"/>
                  <a:gd name="connsiteX23" fmla="*/ 3128285 w 4030880"/>
                  <a:gd name="connsiteY23" fmla="*/ 1016 h 4439410"/>
                  <a:gd name="connsiteX24" fmla="*/ 3166721 w 4030880"/>
                  <a:gd name="connsiteY24" fmla="*/ 143361 h 4439410"/>
                  <a:gd name="connsiteX25" fmla="*/ 3284416 w 4030880"/>
                  <a:gd name="connsiteY25" fmla="*/ 16613 h 4439410"/>
                  <a:gd name="connsiteX26" fmla="*/ 3320630 w 4030880"/>
                  <a:gd name="connsiteY26" fmla="*/ 161468 h 4439410"/>
                  <a:gd name="connsiteX27" fmla="*/ 3293469 w 4030880"/>
                  <a:gd name="connsiteY27" fmla="*/ 188628 h 4439410"/>
                  <a:gd name="connsiteX28" fmla="*/ 3818570 w 4030880"/>
                  <a:gd name="connsiteY28" fmla="*/ 433072 h 4439410"/>
                  <a:gd name="connsiteX29" fmla="*/ 3909105 w 4030880"/>
                  <a:gd name="connsiteY29" fmla="*/ 442125 h 4439410"/>
                  <a:gd name="connsiteX30" fmla="*/ 4026800 w 4030880"/>
                  <a:gd name="connsiteY30" fmla="*/ 704676 h 4439410"/>
                  <a:gd name="connsiteX31" fmla="*/ 3900052 w 4030880"/>
                  <a:gd name="connsiteY31" fmla="*/ 722783 h 4439410"/>
                  <a:gd name="connsiteX32" fmla="*/ 3918158 w 4030880"/>
                  <a:gd name="connsiteY32" fmla="*/ 768050 h 4439410"/>
                  <a:gd name="connsiteX33" fmla="*/ 3631863 w 4030880"/>
                  <a:gd name="connsiteY33" fmla="*/ 712249 h 4439410"/>
                  <a:gd name="connsiteX34" fmla="*/ 3619394 w 4030880"/>
                  <a:gd name="connsiteY34" fmla="*/ 614141 h 4439410"/>
                  <a:gd name="connsiteX35" fmla="*/ 3311576 w 4030880"/>
                  <a:gd name="connsiteY35" fmla="*/ 795211 h 4439410"/>
                  <a:gd name="connsiteX36" fmla="*/ 3105569 w 4030880"/>
                  <a:gd name="connsiteY36" fmla="*/ 501343 h 4439410"/>
                  <a:gd name="connsiteX37" fmla="*/ 3058079 w 4030880"/>
                  <a:gd name="connsiteY37" fmla="*/ 568874 h 4439410"/>
                  <a:gd name="connsiteX38" fmla="*/ 2985652 w 4030880"/>
                  <a:gd name="connsiteY38" fmla="*/ 1256937 h 4439410"/>
                  <a:gd name="connsiteX39" fmla="*/ 3275362 w 4030880"/>
                  <a:gd name="connsiteY39" fmla="*/ 1972161 h 4439410"/>
                  <a:gd name="connsiteX40" fmla="*/ 3709929 w 4030880"/>
                  <a:gd name="connsiteY40" fmla="*/ 1754878 h 4439410"/>
                  <a:gd name="connsiteX41" fmla="*/ 3845731 w 4030880"/>
                  <a:gd name="connsiteY41" fmla="*/ 2461048 h 4439410"/>
                  <a:gd name="connsiteX42" fmla="*/ 3465485 w 4030880"/>
                  <a:gd name="connsiteY42" fmla="*/ 2660224 h 4439410"/>
                  <a:gd name="connsiteX43" fmla="*/ 3302523 w 4030880"/>
                  <a:gd name="connsiteY43" fmla="*/ 2796026 h 4439410"/>
                  <a:gd name="connsiteX44" fmla="*/ 3275362 w 4030880"/>
                  <a:gd name="connsiteY44" fmla="*/ 2560636 h 4439410"/>
                  <a:gd name="connsiteX45" fmla="*/ 3402111 w 4030880"/>
                  <a:gd name="connsiteY45" fmla="*/ 2551583 h 4439410"/>
                  <a:gd name="connsiteX46" fmla="*/ 3501699 w 4030880"/>
                  <a:gd name="connsiteY46" fmla="*/ 2470102 h 4439410"/>
                  <a:gd name="connsiteX47" fmla="*/ 3492646 w 4030880"/>
                  <a:gd name="connsiteY47" fmla="*/ 2361460 h 4439410"/>
                  <a:gd name="connsiteX48" fmla="*/ 3592234 w 4030880"/>
                  <a:gd name="connsiteY48" fmla="*/ 2289032 h 4439410"/>
                  <a:gd name="connsiteX49" fmla="*/ 3610341 w 4030880"/>
                  <a:gd name="connsiteY49" fmla="*/ 1981215 h 4439410"/>
                  <a:gd name="connsiteX50" fmla="*/ 2940384 w 4030880"/>
                  <a:gd name="connsiteY50" fmla="*/ 2451995 h 4439410"/>
                  <a:gd name="connsiteX51" fmla="*/ 2786475 w 4030880"/>
                  <a:gd name="connsiteY51" fmla="*/ 2026481 h 4439410"/>
                  <a:gd name="connsiteX52" fmla="*/ 2379070 w 4030880"/>
                  <a:gd name="connsiteY52" fmla="*/ 2660224 h 4439410"/>
                  <a:gd name="connsiteX53" fmla="*/ 1528044 w 4030880"/>
                  <a:gd name="connsiteY53" fmla="*/ 2687385 h 4439410"/>
                  <a:gd name="connsiteX54" fmla="*/ 1229279 w 4030880"/>
                  <a:gd name="connsiteY54" fmla="*/ 3239646 h 4439410"/>
                  <a:gd name="connsiteX55" fmla="*/ 686071 w 4030880"/>
                  <a:gd name="connsiteY55" fmla="*/ 3538411 h 4439410"/>
                  <a:gd name="connsiteX56" fmla="*/ 595537 w 4030880"/>
                  <a:gd name="connsiteY56" fmla="*/ 4271741 h 4439410"/>
                  <a:gd name="connsiteX57" fmla="*/ 704178 w 4030880"/>
                  <a:gd name="connsiteY57" fmla="*/ 4425650 h 4439410"/>
                  <a:gd name="connsiteX58" fmla="*/ 342040 w 4030880"/>
                  <a:gd name="connsiteY58" fmla="*/ 4416596 h 4439410"/>
                  <a:gd name="connsiteX59" fmla="*/ 405414 w 4030880"/>
                  <a:gd name="connsiteY59" fmla="*/ 4289848 h 4439410"/>
                  <a:gd name="connsiteX60" fmla="*/ 378254 w 4030880"/>
                  <a:gd name="connsiteY60" fmla="*/ 4117833 h 4439410"/>
                  <a:gd name="connsiteX61" fmla="*/ 450681 w 4030880"/>
                  <a:gd name="connsiteY61" fmla="*/ 3737587 h 4439410"/>
                  <a:gd name="connsiteX62" fmla="*/ 405414 w 4030880"/>
                  <a:gd name="connsiteY62" fmla="*/ 3511250 h 4439410"/>
                  <a:gd name="connsiteX63" fmla="*/ 731339 w 4030880"/>
                  <a:gd name="connsiteY63" fmla="*/ 3266807 h 4439410"/>
                  <a:gd name="connsiteX64" fmla="*/ 667964 w 4030880"/>
                  <a:gd name="connsiteY64" fmla="*/ 2796026 h 4439410"/>
                  <a:gd name="connsiteX65" fmla="*/ 477842 w 4030880"/>
                  <a:gd name="connsiteY65" fmla="*/ 3203432 h 4439410"/>
                  <a:gd name="connsiteX66" fmla="*/ 7061 w 4030880"/>
                  <a:gd name="connsiteY66" fmla="*/ 3330181 h 4439410"/>
                  <a:gd name="connsiteX67" fmla="*/ 61382 w 4030880"/>
                  <a:gd name="connsiteY67" fmla="*/ 2705492 h 4439410"/>
                  <a:gd name="connsiteX68" fmla="*/ 151917 w 4030880"/>
                  <a:gd name="connsiteY68" fmla="*/ 2651171 h 4439410"/>
                  <a:gd name="connsiteX69" fmla="*/ 70436 w 4030880"/>
                  <a:gd name="connsiteY69" fmla="*/ 2379567 h 4439410"/>
                  <a:gd name="connsiteX70" fmla="*/ 233398 w 4030880"/>
                  <a:gd name="connsiteY70" fmla="*/ 2578743 h 4439410"/>
                  <a:gd name="connsiteX71" fmla="*/ 396360 w 4030880"/>
                  <a:gd name="connsiteY71" fmla="*/ 2732652 h 4439410"/>
                  <a:gd name="connsiteX72" fmla="*/ 52329 w 4030880"/>
                  <a:gd name="connsiteY72" fmla="*/ 2261872 h 4439410"/>
                  <a:gd name="connsiteX73" fmla="*/ 151917 w 4030880"/>
                  <a:gd name="connsiteY73" fmla="*/ 2243765 h 4439410"/>
                  <a:gd name="connsiteX74" fmla="*/ 224345 w 4030880"/>
                  <a:gd name="connsiteY74" fmla="*/ 1972161 h 4439410"/>
                  <a:gd name="connsiteX75" fmla="*/ 369200 w 4030880"/>
                  <a:gd name="connsiteY75" fmla="*/ 2008375 h 4439410"/>
                  <a:gd name="connsiteX76" fmla="*/ 532162 w 4030880"/>
                  <a:gd name="connsiteY76" fmla="*/ 2026482 h 4439410"/>
                  <a:gd name="connsiteX77" fmla="*/ 450681 w 4030880"/>
                  <a:gd name="connsiteY77" fmla="*/ 2270925 h 4439410"/>
                  <a:gd name="connsiteX78" fmla="*/ 613644 w 4030880"/>
                  <a:gd name="connsiteY78" fmla="*/ 2270925 h 4439410"/>
                  <a:gd name="connsiteX0" fmla="*/ 613644 w 4027523"/>
                  <a:gd name="connsiteY0" fmla="*/ 2270925 h 4439410"/>
                  <a:gd name="connsiteX1" fmla="*/ 966729 w 4027523"/>
                  <a:gd name="connsiteY1" fmla="*/ 1890680 h 4439410"/>
                  <a:gd name="connsiteX2" fmla="*/ 2095108 w 4027523"/>
                  <a:gd name="connsiteY2" fmla="*/ 1354894 h 4439410"/>
                  <a:gd name="connsiteX3" fmla="*/ 2989808 w 4027523"/>
                  <a:gd name="connsiteY3" fmla="*/ 230480 h 4439410"/>
                  <a:gd name="connsiteX4" fmla="*/ 2953143 w 4027523"/>
                  <a:gd name="connsiteY4" fmla="*/ 223360 h 4439410"/>
                  <a:gd name="connsiteX5" fmla="*/ 2044091 w 4027523"/>
                  <a:gd name="connsiteY5" fmla="*/ 1220723 h 4439410"/>
                  <a:gd name="connsiteX6" fmla="*/ 1747548 w 4027523"/>
                  <a:gd name="connsiteY6" fmla="*/ 1288255 h 4439410"/>
                  <a:gd name="connsiteX7" fmla="*/ 1763434 w 4027523"/>
                  <a:gd name="connsiteY7" fmla="*/ 1211670 h 4439410"/>
                  <a:gd name="connsiteX8" fmla="*/ 1926396 w 4027523"/>
                  <a:gd name="connsiteY8" fmla="*/ 1148296 h 4439410"/>
                  <a:gd name="connsiteX9" fmla="*/ 1840758 w 4027523"/>
                  <a:gd name="connsiteY9" fmla="*/ 993646 h 4439410"/>
                  <a:gd name="connsiteX10" fmla="*/ 2044091 w 4027523"/>
                  <a:gd name="connsiteY10" fmla="*/ 921959 h 4439410"/>
                  <a:gd name="connsiteX11" fmla="*/ 1920018 w 4027523"/>
                  <a:gd name="connsiteY11" fmla="*/ 812577 h 4439410"/>
                  <a:gd name="connsiteX12" fmla="*/ 1852488 w 4027523"/>
                  <a:gd name="connsiteY12" fmla="*/ 889901 h 4439410"/>
                  <a:gd name="connsiteX13" fmla="*/ 1808701 w 4027523"/>
                  <a:gd name="connsiteY13" fmla="*/ 777104 h 4439410"/>
                  <a:gd name="connsiteX14" fmla="*/ 1881129 w 4027523"/>
                  <a:gd name="connsiteY14" fmla="*/ 659409 h 4439410"/>
                  <a:gd name="connsiteX15" fmla="*/ 1980717 w 4027523"/>
                  <a:gd name="connsiteY15" fmla="*/ 505500 h 4439410"/>
                  <a:gd name="connsiteX16" fmla="*/ 1993186 w 4027523"/>
                  <a:gd name="connsiteY16" fmla="*/ 613400 h 4439410"/>
                  <a:gd name="connsiteX17" fmla="*/ 2152733 w 4027523"/>
                  <a:gd name="connsiteY17" fmla="*/ 378751 h 4439410"/>
                  <a:gd name="connsiteX18" fmla="*/ 2306642 w 4027523"/>
                  <a:gd name="connsiteY18" fmla="*/ 324430 h 4439410"/>
                  <a:gd name="connsiteX19" fmla="*/ 2297588 w 4027523"/>
                  <a:gd name="connsiteY19" fmla="*/ 242949 h 4439410"/>
                  <a:gd name="connsiteX20" fmla="*/ 2659727 w 4027523"/>
                  <a:gd name="connsiteY20" fmla="*/ 134308 h 4439410"/>
                  <a:gd name="connsiteX21" fmla="*/ 2542032 w 4027523"/>
                  <a:gd name="connsiteY21" fmla="*/ 89040 h 4439410"/>
                  <a:gd name="connsiteX22" fmla="*/ 2886063 w 4027523"/>
                  <a:gd name="connsiteY22" fmla="*/ 79987 h 4439410"/>
                  <a:gd name="connsiteX23" fmla="*/ 3128285 w 4027523"/>
                  <a:gd name="connsiteY23" fmla="*/ 1016 h 4439410"/>
                  <a:gd name="connsiteX24" fmla="*/ 3166721 w 4027523"/>
                  <a:gd name="connsiteY24" fmla="*/ 143361 h 4439410"/>
                  <a:gd name="connsiteX25" fmla="*/ 3284416 w 4027523"/>
                  <a:gd name="connsiteY25" fmla="*/ 16613 h 4439410"/>
                  <a:gd name="connsiteX26" fmla="*/ 3320630 w 4027523"/>
                  <a:gd name="connsiteY26" fmla="*/ 161468 h 4439410"/>
                  <a:gd name="connsiteX27" fmla="*/ 3293469 w 4027523"/>
                  <a:gd name="connsiteY27" fmla="*/ 188628 h 4439410"/>
                  <a:gd name="connsiteX28" fmla="*/ 3818570 w 4027523"/>
                  <a:gd name="connsiteY28" fmla="*/ 433072 h 4439410"/>
                  <a:gd name="connsiteX29" fmla="*/ 3909105 w 4027523"/>
                  <a:gd name="connsiteY29" fmla="*/ 442125 h 4439410"/>
                  <a:gd name="connsiteX30" fmla="*/ 4026800 w 4027523"/>
                  <a:gd name="connsiteY30" fmla="*/ 704676 h 4439410"/>
                  <a:gd name="connsiteX31" fmla="*/ 3900052 w 4027523"/>
                  <a:gd name="connsiteY31" fmla="*/ 722783 h 4439410"/>
                  <a:gd name="connsiteX32" fmla="*/ 3918158 w 4027523"/>
                  <a:gd name="connsiteY32" fmla="*/ 768050 h 4439410"/>
                  <a:gd name="connsiteX33" fmla="*/ 3631863 w 4027523"/>
                  <a:gd name="connsiteY33" fmla="*/ 712249 h 4439410"/>
                  <a:gd name="connsiteX34" fmla="*/ 3619394 w 4027523"/>
                  <a:gd name="connsiteY34" fmla="*/ 614141 h 4439410"/>
                  <a:gd name="connsiteX35" fmla="*/ 3311576 w 4027523"/>
                  <a:gd name="connsiteY35" fmla="*/ 795211 h 4439410"/>
                  <a:gd name="connsiteX36" fmla="*/ 3105569 w 4027523"/>
                  <a:gd name="connsiteY36" fmla="*/ 501343 h 4439410"/>
                  <a:gd name="connsiteX37" fmla="*/ 3058079 w 4027523"/>
                  <a:gd name="connsiteY37" fmla="*/ 568874 h 4439410"/>
                  <a:gd name="connsiteX38" fmla="*/ 2985652 w 4027523"/>
                  <a:gd name="connsiteY38" fmla="*/ 1256937 h 4439410"/>
                  <a:gd name="connsiteX39" fmla="*/ 3275362 w 4027523"/>
                  <a:gd name="connsiteY39" fmla="*/ 1972161 h 4439410"/>
                  <a:gd name="connsiteX40" fmla="*/ 3709929 w 4027523"/>
                  <a:gd name="connsiteY40" fmla="*/ 1754878 h 4439410"/>
                  <a:gd name="connsiteX41" fmla="*/ 3845731 w 4027523"/>
                  <a:gd name="connsiteY41" fmla="*/ 2461048 h 4439410"/>
                  <a:gd name="connsiteX42" fmla="*/ 3465485 w 4027523"/>
                  <a:gd name="connsiteY42" fmla="*/ 2660224 h 4439410"/>
                  <a:gd name="connsiteX43" fmla="*/ 3302523 w 4027523"/>
                  <a:gd name="connsiteY43" fmla="*/ 2796026 h 4439410"/>
                  <a:gd name="connsiteX44" fmla="*/ 3275362 w 4027523"/>
                  <a:gd name="connsiteY44" fmla="*/ 2560636 h 4439410"/>
                  <a:gd name="connsiteX45" fmla="*/ 3402111 w 4027523"/>
                  <a:gd name="connsiteY45" fmla="*/ 2551583 h 4439410"/>
                  <a:gd name="connsiteX46" fmla="*/ 3501699 w 4027523"/>
                  <a:gd name="connsiteY46" fmla="*/ 2470102 h 4439410"/>
                  <a:gd name="connsiteX47" fmla="*/ 3492646 w 4027523"/>
                  <a:gd name="connsiteY47" fmla="*/ 2361460 h 4439410"/>
                  <a:gd name="connsiteX48" fmla="*/ 3592234 w 4027523"/>
                  <a:gd name="connsiteY48" fmla="*/ 2289032 h 4439410"/>
                  <a:gd name="connsiteX49" fmla="*/ 3610341 w 4027523"/>
                  <a:gd name="connsiteY49" fmla="*/ 1981215 h 4439410"/>
                  <a:gd name="connsiteX50" fmla="*/ 2940384 w 4027523"/>
                  <a:gd name="connsiteY50" fmla="*/ 2451995 h 4439410"/>
                  <a:gd name="connsiteX51" fmla="*/ 2786475 w 4027523"/>
                  <a:gd name="connsiteY51" fmla="*/ 2026481 h 4439410"/>
                  <a:gd name="connsiteX52" fmla="*/ 2379070 w 4027523"/>
                  <a:gd name="connsiteY52" fmla="*/ 2660224 h 4439410"/>
                  <a:gd name="connsiteX53" fmla="*/ 1528044 w 4027523"/>
                  <a:gd name="connsiteY53" fmla="*/ 2687385 h 4439410"/>
                  <a:gd name="connsiteX54" fmla="*/ 1229279 w 4027523"/>
                  <a:gd name="connsiteY54" fmla="*/ 3239646 h 4439410"/>
                  <a:gd name="connsiteX55" fmla="*/ 686071 w 4027523"/>
                  <a:gd name="connsiteY55" fmla="*/ 3538411 h 4439410"/>
                  <a:gd name="connsiteX56" fmla="*/ 595537 w 4027523"/>
                  <a:gd name="connsiteY56" fmla="*/ 4271741 h 4439410"/>
                  <a:gd name="connsiteX57" fmla="*/ 704178 w 4027523"/>
                  <a:gd name="connsiteY57" fmla="*/ 4425650 h 4439410"/>
                  <a:gd name="connsiteX58" fmla="*/ 342040 w 4027523"/>
                  <a:gd name="connsiteY58" fmla="*/ 4416596 h 4439410"/>
                  <a:gd name="connsiteX59" fmla="*/ 405414 w 4027523"/>
                  <a:gd name="connsiteY59" fmla="*/ 4289848 h 4439410"/>
                  <a:gd name="connsiteX60" fmla="*/ 378254 w 4027523"/>
                  <a:gd name="connsiteY60" fmla="*/ 4117833 h 4439410"/>
                  <a:gd name="connsiteX61" fmla="*/ 450681 w 4027523"/>
                  <a:gd name="connsiteY61" fmla="*/ 3737587 h 4439410"/>
                  <a:gd name="connsiteX62" fmla="*/ 405414 w 4027523"/>
                  <a:gd name="connsiteY62" fmla="*/ 3511250 h 4439410"/>
                  <a:gd name="connsiteX63" fmla="*/ 731339 w 4027523"/>
                  <a:gd name="connsiteY63" fmla="*/ 3266807 h 4439410"/>
                  <a:gd name="connsiteX64" fmla="*/ 667964 w 4027523"/>
                  <a:gd name="connsiteY64" fmla="*/ 2796026 h 4439410"/>
                  <a:gd name="connsiteX65" fmla="*/ 477842 w 4027523"/>
                  <a:gd name="connsiteY65" fmla="*/ 3203432 h 4439410"/>
                  <a:gd name="connsiteX66" fmla="*/ 7061 w 4027523"/>
                  <a:gd name="connsiteY66" fmla="*/ 3330181 h 4439410"/>
                  <a:gd name="connsiteX67" fmla="*/ 61382 w 4027523"/>
                  <a:gd name="connsiteY67" fmla="*/ 2705492 h 4439410"/>
                  <a:gd name="connsiteX68" fmla="*/ 151917 w 4027523"/>
                  <a:gd name="connsiteY68" fmla="*/ 2651171 h 4439410"/>
                  <a:gd name="connsiteX69" fmla="*/ 70436 w 4027523"/>
                  <a:gd name="connsiteY69" fmla="*/ 2379567 h 4439410"/>
                  <a:gd name="connsiteX70" fmla="*/ 233398 w 4027523"/>
                  <a:gd name="connsiteY70" fmla="*/ 2578743 h 4439410"/>
                  <a:gd name="connsiteX71" fmla="*/ 396360 w 4027523"/>
                  <a:gd name="connsiteY71" fmla="*/ 2732652 h 4439410"/>
                  <a:gd name="connsiteX72" fmla="*/ 52329 w 4027523"/>
                  <a:gd name="connsiteY72" fmla="*/ 2261872 h 4439410"/>
                  <a:gd name="connsiteX73" fmla="*/ 151917 w 4027523"/>
                  <a:gd name="connsiteY73" fmla="*/ 2243765 h 4439410"/>
                  <a:gd name="connsiteX74" fmla="*/ 224345 w 4027523"/>
                  <a:gd name="connsiteY74" fmla="*/ 1972161 h 4439410"/>
                  <a:gd name="connsiteX75" fmla="*/ 369200 w 4027523"/>
                  <a:gd name="connsiteY75" fmla="*/ 2008375 h 4439410"/>
                  <a:gd name="connsiteX76" fmla="*/ 532162 w 4027523"/>
                  <a:gd name="connsiteY76" fmla="*/ 2026482 h 4439410"/>
                  <a:gd name="connsiteX77" fmla="*/ 450681 w 4027523"/>
                  <a:gd name="connsiteY77" fmla="*/ 2270925 h 4439410"/>
                  <a:gd name="connsiteX78" fmla="*/ 613644 w 4027523"/>
                  <a:gd name="connsiteY78" fmla="*/ 2270925 h 4439410"/>
                  <a:gd name="connsiteX0" fmla="*/ 613644 w 4027523"/>
                  <a:gd name="connsiteY0" fmla="*/ 2270925 h 4439410"/>
                  <a:gd name="connsiteX1" fmla="*/ 966729 w 4027523"/>
                  <a:gd name="connsiteY1" fmla="*/ 1890680 h 4439410"/>
                  <a:gd name="connsiteX2" fmla="*/ 2095108 w 4027523"/>
                  <a:gd name="connsiteY2" fmla="*/ 1354894 h 4439410"/>
                  <a:gd name="connsiteX3" fmla="*/ 2989808 w 4027523"/>
                  <a:gd name="connsiteY3" fmla="*/ 230480 h 4439410"/>
                  <a:gd name="connsiteX4" fmla="*/ 2953143 w 4027523"/>
                  <a:gd name="connsiteY4" fmla="*/ 223360 h 4439410"/>
                  <a:gd name="connsiteX5" fmla="*/ 2044091 w 4027523"/>
                  <a:gd name="connsiteY5" fmla="*/ 1220723 h 4439410"/>
                  <a:gd name="connsiteX6" fmla="*/ 1747548 w 4027523"/>
                  <a:gd name="connsiteY6" fmla="*/ 1288255 h 4439410"/>
                  <a:gd name="connsiteX7" fmla="*/ 1763434 w 4027523"/>
                  <a:gd name="connsiteY7" fmla="*/ 1211670 h 4439410"/>
                  <a:gd name="connsiteX8" fmla="*/ 1926396 w 4027523"/>
                  <a:gd name="connsiteY8" fmla="*/ 1148296 h 4439410"/>
                  <a:gd name="connsiteX9" fmla="*/ 1840758 w 4027523"/>
                  <a:gd name="connsiteY9" fmla="*/ 993646 h 4439410"/>
                  <a:gd name="connsiteX10" fmla="*/ 2044091 w 4027523"/>
                  <a:gd name="connsiteY10" fmla="*/ 921959 h 4439410"/>
                  <a:gd name="connsiteX11" fmla="*/ 1920018 w 4027523"/>
                  <a:gd name="connsiteY11" fmla="*/ 812577 h 4439410"/>
                  <a:gd name="connsiteX12" fmla="*/ 1852488 w 4027523"/>
                  <a:gd name="connsiteY12" fmla="*/ 889901 h 4439410"/>
                  <a:gd name="connsiteX13" fmla="*/ 1808701 w 4027523"/>
                  <a:gd name="connsiteY13" fmla="*/ 777104 h 4439410"/>
                  <a:gd name="connsiteX14" fmla="*/ 1881129 w 4027523"/>
                  <a:gd name="connsiteY14" fmla="*/ 659409 h 4439410"/>
                  <a:gd name="connsiteX15" fmla="*/ 1980717 w 4027523"/>
                  <a:gd name="connsiteY15" fmla="*/ 505500 h 4439410"/>
                  <a:gd name="connsiteX16" fmla="*/ 1993186 w 4027523"/>
                  <a:gd name="connsiteY16" fmla="*/ 613400 h 4439410"/>
                  <a:gd name="connsiteX17" fmla="*/ 2152733 w 4027523"/>
                  <a:gd name="connsiteY17" fmla="*/ 378751 h 4439410"/>
                  <a:gd name="connsiteX18" fmla="*/ 2306642 w 4027523"/>
                  <a:gd name="connsiteY18" fmla="*/ 324430 h 4439410"/>
                  <a:gd name="connsiteX19" fmla="*/ 2297588 w 4027523"/>
                  <a:gd name="connsiteY19" fmla="*/ 242949 h 4439410"/>
                  <a:gd name="connsiteX20" fmla="*/ 2659727 w 4027523"/>
                  <a:gd name="connsiteY20" fmla="*/ 134308 h 4439410"/>
                  <a:gd name="connsiteX21" fmla="*/ 2542032 w 4027523"/>
                  <a:gd name="connsiteY21" fmla="*/ 89040 h 4439410"/>
                  <a:gd name="connsiteX22" fmla="*/ 2886063 w 4027523"/>
                  <a:gd name="connsiteY22" fmla="*/ 79987 h 4439410"/>
                  <a:gd name="connsiteX23" fmla="*/ 3128285 w 4027523"/>
                  <a:gd name="connsiteY23" fmla="*/ 1016 h 4439410"/>
                  <a:gd name="connsiteX24" fmla="*/ 3166721 w 4027523"/>
                  <a:gd name="connsiteY24" fmla="*/ 143361 h 4439410"/>
                  <a:gd name="connsiteX25" fmla="*/ 3284416 w 4027523"/>
                  <a:gd name="connsiteY25" fmla="*/ 16613 h 4439410"/>
                  <a:gd name="connsiteX26" fmla="*/ 3320630 w 4027523"/>
                  <a:gd name="connsiteY26" fmla="*/ 161468 h 4439410"/>
                  <a:gd name="connsiteX27" fmla="*/ 3293469 w 4027523"/>
                  <a:gd name="connsiteY27" fmla="*/ 188628 h 4439410"/>
                  <a:gd name="connsiteX28" fmla="*/ 3818570 w 4027523"/>
                  <a:gd name="connsiteY28" fmla="*/ 433072 h 4439410"/>
                  <a:gd name="connsiteX29" fmla="*/ 3909105 w 4027523"/>
                  <a:gd name="connsiteY29" fmla="*/ 442125 h 4439410"/>
                  <a:gd name="connsiteX30" fmla="*/ 4026800 w 4027523"/>
                  <a:gd name="connsiteY30" fmla="*/ 704676 h 4439410"/>
                  <a:gd name="connsiteX31" fmla="*/ 3900052 w 4027523"/>
                  <a:gd name="connsiteY31" fmla="*/ 722783 h 4439410"/>
                  <a:gd name="connsiteX32" fmla="*/ 3918158 w 4027523"/>
                  <a:gd name="connsiteY32" fmla="*/ 768050 h 4439410"/>
                  <a:gd name="connsiteX33" fmla="*/ 3631863 w 4027523"/>
                  <a:gd name="connsiteY33" fmla="*/ 712249 h 4439410"/>
                  <a:gd name="connsiteX34" fmla="*/ 3619394 w 4027523"/>
                  <a:gd name="connsiteY34" fmla="*/ 614141 h 4439410"/>
                  <a:gd name="connsiteX35" fmla="*/ 3311576 w 4027523"/>
                  <a:gd name="connsiteY35" fmla="*/ 795211 h 4439410"/>
                  <a:gd name="connsiteX36" fmla="*/ 3105569 w 4027523"/>
                  <a:gd name="connsiteY36" fmla="*/ 501343 h 4439410"/>
                  <a:gd name="connsiteX37" fmla="*/ 3058079 w 4027523"/>
                  <a:gd name="connsiteY37" fmla="*/ 568874 h 4439410"/>
                  <a:gd name="connsiteX38" fmla="*/ 2985652 w 4027523"/>
                  <a:gd name="connsiteY38" fmla="*/ 1256937 h 4439410"/>
                  <a:gd name="connsiteX39" fmla="*/ 3275362 w 4027523"/>
                  <a:gd name="connsiteY39" fmla="*/ 1972161 h 4439410"/>
                  <a:gd name="connsiteX40" fmla="*/ 3709929 w 4027523"/>
                  <a:gd name="connsiteY40" fmla="*/ 1754878 h 4439410"/>
                  <a:gd name="connsiteX41" fmla="*/ 3845731 w 4027523"/>
                  <a:gd name="connsiteY41" fmla="*/ 2461048 h 4439410"/>
                  <a:gd name="connsiteX42" fmla="*/ 3465485 w 4027523"/>
                  <a:gd name="connsiteY42" fmla="*/ 2660224 h 4439410"/>
                  <a:gd name="connsiteX43" fmla="*/ 3302523 w 4027523"/>
                  <a:gd name="connsiteY43" fmla="*/ 2796026 h 4439410"/>
                  <a:gd name="connsiteX44" fmla="*/ 3275362 w 4027523"/>
                  <a:gd name="connsiteY44" fmla="*/ 2560636 h 4439410"/>
                  <a:gd name="connsiteX45" fmla="*/ 3402111 w 4027523"/>
                  <a:gd name="connsiteY45" fmla="*/ 2551583 h 4439410"/>
                  <a:gd name="connsiteX46" fmla="*/ 3501699 w 4027523"/>
                  <a:gd name="connsiteY46" fmla="*/ 2470102 h 4439410"/>
                  <a:gd name="connsiteX47" fmla="*/ 3492646 w 4027523"/>
                  <a:gd name="connsiteY47" fmla="*/ 2361460 h 4439410"/>
                  <a:gd name="connsiteX48" fmla="*/ 3592234 w 4027523"/>
                  <a:gd name="connsiteY48" fmla="*/ 2289032 h 4439410"/>
                  <a:gd name="connsiteX49" fmla="*/ 3610341 w 4027523"/>
                  <a:gd name="connsiteY49" fmla="*/ 1981215 h 4439410"/>
                  <a:gd name="connsiteX50" fmla="*/ 2940384 w 4027523"/>
                  <a:gd name="connsiteY50" fmla="*/ 2451995 h 4439410"/>
                  <a:gd name="connsiteX51" fmla="*/ 2786475 w 4027523"/>
                  <a:gd name="connsiteY51" fmla="*/ 2026481 h 4439410"/>
                  <a:gd name="connsiteX52" fmla="*/ 2379070 w 4027523"/>
                  <a:gd name="connsiteY52" fmla="*/ 2660224 h 4439410"/>
                  <a:gd name="connsiteX53" fmla="*/ 1528044 w 4027523"/>
                  <a:gd name="connsiteY53" fmla="*/ 2687385 h 4439410"/>
                  <a:gd name="connsiteX54" fmla="*/ 1229279 w 4027523"/>
                  <a:gd name="connsiteY54" fmla="*/ 3239646 h 4439410"/>
                  <a:gd name="connsiteX55" fmla="*/ 686071 w 4027523"/>
                  <a:gd name="connsiteY55" fmla="*/ 3538411 h 4439410"/>
                  <a:gd name="connsiteX56" fmla="*/ 595537 w 4027523"/>
                  <a:gd name="connsiteY56" fmla="*/ 4271741 h 4439410"/>
                  <a:gd name="connsiteX57" fmla="*/ 704178 w 4027523"/>
                  <a:gd name="connsiteY57" fmla="*/ 4425650 h 4439410"/>
                  <a:gd name="connsiteX58" fmla="*/ 342040 w 4027523"/>
                  <a:gd name="connsiteY58" fmla="*/ 4416596 h 4439410"/>
                  <a:gd name="connsiteX59" fmla="*/ 405414 w 4027523"/>
                  <a:gd name="connsiteY59" fmla="*/ 4289848 h 4439410"/>
                  <a:gd name="connsiteX60" fmla="*/ 378254 w 4027523"/>
                  <a:gd name="connsiteY60" fmla="*/ 4117833 h 4439410"/>
                  <a:gd name="connsiteX61" fmla="*/ 450681 w 4027523"/>
                  <a:gd name="connsiteY61" fmla="*/ 3737587 h 4439410"/>
                  <a:gd name="connsiteX62" fmla="*/ 405414 w 4027523"/>
                  <a:gd name="connsiteY62" fmla="*/ 3511250 h 4439410"/>
                  <a:gd name="connsiteX63" fmla="*/ 731339 w 4027523"/>
                  <a:gd name="connsiteY63" fmla="*/ 3266807 h 4439410"/>
                  <a:gd name="connsiteX64" fmla="*/ 667964 w 4027523"/>
                  <a:gd name="connsiteY64" fmla="*/ 2796026 h 4439410"/>
                  <a:gd name="connsiteX65" fmla="*/ 477842 w 4027523"/>
                  <a:gd name="connsiteY65" fmla="*/ 3203432 h 4439410"/>
                  <a:gd name="connsiteX66" fmla="*/ 7061 w 4027523"/>
                  <a:gd name="connsiteY66" fmla="*/ 3330181 h 4439410"/>
                  <a:gd name="connsiteX67" fmla="*/ 61382 w 4027523"/>
                  <a:gd name="connsiteY67" fmla="*/ 2705492 h 4439410"/>
                  <a:gd name="connsiteX68" fmla="*/ 151917 w 4027523"/>
                  <a:gd name="connsiteY68" fmla="*/ 2651171 h 4439410"/>
                  <a:gd name="connsiteX69" fmla="*/ 70436 w 4027523"/>
                  <a:gd name="connsiteY69" fmla="*/ 2379567 h 4439410"/>
                  <a:gd name="connsiteX70" fmla="*/ 233398 w 4027523"/>
                  <a:gd name="connsiteY70" fmla="*/ 2578743 h 4439410"/>
                  <a:gd name="connsiteX71" fmla="*/ 396360 w 4027523"/>
                  <a:gd name="connsiteY71" fmla="*/ 2732652 h 4439410"/>
                  <a:gd name="connsiteX72" fmla="*/ 52329 w 4027523"/>
                  <a:gd name="connsiteY72" fmla="*/ 2261872 h 4439410"/>
                  <a:gd name="connsiteX73" fmla="*/ 151917 w 4027523"/>
                  <a:gd name="connsiteY73" fmla="*/ 2243765 h 4439410"/>
                  <a:gd name="connsiteX74" fmla="*/ 224345 w 4027523"/>
                  <a:gd name="connsiteY74" fmla="*/ 1972161 h 4439410"/>
                  <a:gd name="connsiteX75" fmla="*/ 369200 w 4027523"/>
                  <a:gd name="connsiteY75" fmla="*/ 2008375 h 4439410"/>
                  <a:gd name="connsiteX76" fmla="*/ 532162 w 4027523"/>
                  <a:gd name="connsiteY76" fmla="*/ 2026482 h 4439410"/>
                  <a:gd name="connsiteX77" fmla="*/ 450681 w 4027523"/>
                  <a:gd name="connsiteY77" fmla="*/ 2270925 h 4439410"/>
                  <a:gd name="connsiteX78" fmla="*/ 613644 w 4027523"/>
                  <a:gd name="connsiteY78" fmla="*/ 2270925 h 4439410"/>
                  <a:gd name="connsiteX0" fmla="*/ 613644 w 4027381"/>
                  <a:gd name="connsiteY0" fmla="*/ 2270925 h 4439410"/>
                  <a:gd name="connsiteX1" fmla="*/ 966729 w 4027381"/>
                  <a:gd name="connsiteY1" fmla="*/ 1890680 h 4439410"/>
                  <a:gd name="connsiteX2" fmla="*/ 2095108 w 4027381"/>
                  <a:gd name="connsiteY2" fmla="*/ 1354894 h 4439410"/>
                  <a:gd name="connsiteX3" fmla="*/ 2989808 w 4027381"/>
                  <a:gd name="connsiteY3" fmla="*/ 230480 h 4439410"/>
                  <a:gd name="connsiteX4" fmla="*/ 2953143 w 4027381"/>
                  <a:gd name="connsiteY4" fmla="*/ 223360 h 4439410"/>
                  <a:gd name="connsiteX5" fmla="*/ 2044091 w 4027381"/>
                  <a:gd name="connsiteY5" fmla="*/ 1220723 h 4439410"/>
                  <a:gd name="connsiteX6" fmla="*/ 1747548 w 4027381"/>
                  <a:gd name="connsiteY6" fmla="*/ 1288255 h 4439410"/>
                  <a:gd name="connsiteX7" fmla="*/ 1763434 w 4027381"/>
                  <a:gd name="connsiteY7" fmla="*/ 1211670 h 4439410"/>
                  <a:gd name="connsiteX8" fmla="*/ 1926396 w 4027381"/>
                  <a:gd name="connsiteY8" fmla="*/ 1148296 h 4439410"/>
                  <a:gd name="connsiteX9" fmla="*/ 1840758 w 4027381"/>
                  <a:gd name="connsiteY9" fmla="*/ 993646 h 4439410"/>
                  <a:gd name="connsiteX10" fmla="*/ 2044091 w 4027381"/>
                  <a:gd name="connsiteY10" fmla="*/ 921959 h 4439410"/>
                  <a:gd name="connsiteX11" fmla="*/ 1920018 w 4027381"/>
                  <a:gd name="connsiteY11" fmla="*/ 812577 h 4439410"/>
                  <a:gd name="connsiteX12" fmla="*/ 1852488 w 4027381"/>
                  <a:gd name="connsiteY12" fmla="*/ 889901 h 4439410"/>
                  <a:gd name="connsiteX13" fmla="*/ 1808701 w 4027381"/>
                  <a:gd name="connsiteY13" fmla="*/ 777104 h 4439410"/>
                  <a:gd name="connsiteX14" fmla="*/ 1881129 w 4027381"/>
                  <a:gd name="connsiteY14" fmla="*/ 659409 h 4439410"/>
                  <a:gd name="connsiteX15" fmla="*/ 1980717 w 4027381"/>
                  <a:gd name="connsiteY15" fmla="*/ 505500 h 4439410"/>
                  <a:gd name="connsiteX16" fmla="*/ 1993186 w 4027381"/>
                  <a:gd name="connsiteY16" fmla="*/ 613400 h 4439410"/>
                  <a:gd name="connsiteX17" fmla="*/ 2152733 w 4027381"/>
                  <a:gd name="connsiteY17" fmla="*/ 378751 h 4439410"/>
                  <a:gd name="connsiteX18" fmla="*/ 2306642 w 4027381"/>
                  <a:gd name="connsiteY18" fmla="*/ 324430 h 4439410"/>
                  <a:gd name="connsiteX19" fmla="*/ 2297588 w 4027381"/>
                  <a:gd name="connsiteY19" fmla="*/ 242949 h 4439410"/>
                  <a:gd name="connsiteX20" fmla="*/ 2659727 w 4027381"/>
                  <a:gd name="connsiteY20" fmla="*/ 134308 h 4439410"/>
                  <a:gd name="connsiteX21" fmla="*/ 2542032 w 4027381"/>
                  <a:gd name="connsiteY21" fmla="*/ 89040 h 4439410"/>
                  <a:gd name="connsiteX22" fmla="*/ 2886063 w 4027381"/>
                  <a:gd name="connsiteY22" fmla="*/ 79987 h 4439410"/>
                  <a:gd name="connsiteX23" fmla="*/ 3128285 w 4027381"/>
                  <a:gd name="connsiteY23" fmla="*/ 1016 h 4439410"/>
                  <a:gd name="connsiteX24" fmla="*/ 3166721 w 4027381"/>
                  <a:gd name="connsiteY24" fmla="*/ 143361 h 4439410"/>
                  <a:gd name="connsiteX25" fmla="*/ 3284416 w 4027381"/>
                  <a:gd name="connsiteY25" fmla="*/ 16613 h 4439410"/>
                  <a:gd name="connsiteX26" fmla="*/ 3320630 w 4027381"/>
                  <a:gd name="connsiteY26" fmla="*/ 161468 h 4439410"/>
                  <a:gd name="connsiteX27" fmla="*/ 3293469 w 4027381"/>
                  <a:gd name="connsiteY27" fmla="*/ 188628 h 4439410"/>
                  <a:gd name="connsiteX28" fmla="*/ 3818570 w 4027381"/>
                  <a:gd name="connsiteY28" fmla="*/ 433072 h 4439410"/>
                  <a:gd name="connsiteX29" fmla="*/ 3909105 w 4027381"/>
                  <a:gd name="connsiteY29" fmla="*/ 442125 h 4439410"/>
                  <a:gd name="connsiteX30" fmla="*/ 4026800 w 4027381"/>
                  <a:gd name="connsiteY30" fmla="*/ 704676 h 4439410"/>
                  <a:gd name="connsiteX31" fmla="*/ 3900052 w 4027381"/>
                  <a:gd name="connsiteY31" fmla="*/ 722783 h 4439410"/>
                  <a:gd name="connsiteX32" fmla="*/ 3918158 w 4027381"/>
                  <a:gd name="connsiteY32" fmla="*/ 768050 h 4439410"/>
                  <a:gd name="connsiteX33" fmla="*/ 3631863 w 4027381"/>
                  <a:gd name="connsiteY33" fmla="*/ 712249 h 4439410"/>
                  <a:gd name="connsiteX34" fmla="*/ 3619394 w 4027381"/>
                  <a:gd name="connsiteY34" fmla="*/ 614141 h 4439410"/>
                  <a:gd name="connsiteX35" fmla="*/ 3311576 w 4027381"/>
                  <a:gd name="connsiteY35" fmla="*/ 795211 h 4439410"/>
                  <a:gd name="connsiteX36" fmla="*/ 3105569 w 4027381"/>
                  <a:gd name="connsiteY36" fmla="*/ 501343 h 4439410"/>
                  <a:gd name="connsiteX37" fmla="*/ 3058079 w 4027381"/>
                  <a:gd name="connsiteY37" fmla="*/ 568874 h 4439410"/>
                  <a:gd name="connsiteX38" fmla="*/ 2985652 w 4027381"/>
                  <a:gd name="connsiteY38" fmla="*/ 1256937 h 4439410"/>
                  <a:gd name="connsiteX39" fmla="*/ 3275362 w 4027381"/>
                  <a:gd name="connsiteY39" fmla="*/ 1972161 h 4439410"/>
                  <a:gd name="connsiteX40" fmla="*/ 3709929 w 4027381"/>
                  <a:gd name="connsiteY40" fmla="*/ 1754878 h 4439410"/>
                  <a:gd name="connsiteX41" fmla="*/ 3845731 w 4027381"/>
                  <a:gd name="connsiteY41" fmla="*/ 2461048 h 4439410"/>
                  <a:gd name="connsiteX42" fmla="*/ 3465485 w 4027381"/>
                  <a:gd name="connsiteY42" fmla="*/ 2660224 h 4439410"/>
                  <a:gd name="connsiteX43" fmla="*/ 3302523 w 4027381"/>
                  <a:gd name="connsiteY43" fmla="*/ 2796026 h 4439410"/>
                  <a:gd name="connsiteX44" fmla="*/ 3275362 w 4027381"/>
                  <a:gd name="connsiteY44" fmla="*/ 2560636 h 4439410"/>
                  <a:gd name="connsiteX45" fmla="*/ 3402111 w 4027381"/>
                  <a:gd name="connsiteY45" fmla="*/ 2551583 h 4439410"/>
                  <a:gd name="connsiteX46" fmla="*/ 3501699 w 4027381"/>
                  <a:gd name="connsiteY46" fmla="*/ 2470102 h 4439410"/>
                  <a:gd name="connsiteX47" fmla="*/ 3492646 w 4027381"/>
                  <a:gd name="connsiteY47" fmla="*/ 2361460 h 4439410"/>
                  <a:gd name="connsiteX48" fmla="*/ 3592234 w 4027381"/>
                  <a:gd name="connsiteY48" fmla="*/ 2289032 h 4439410"/>
                  <a:gd name="connsiteX49" fmla="*/ 3610341 w 4027381"/>
                  <a:gd name="connsiteY49" fmla="*/ 1981215 h 4439410"/>
                  <a:gd name="connsiteX50" fmla="*/ 2940384 w 4027381"/>
                  <a:gd name="connsiteY50" fmla="*/ 2451995 h 4439410"/>
                  <a:gd name="connsiteX51" fmla="*/ 2786475 w 4027381"/>
                  <a:gd name="connsiteY51" fmla="*/ 2026481 h 4439410"/>
                  <a:gd name="connsiteX52" fmla="*/ 2379070 w 4027381"/>
                  <a:gd name="connsiteY52" fmla="*/ 2660224 h 4439410"/>
                  <a:gd name="connsiteX53" fmla="*/ 1528044 w 4027381"/>
                  <a:gd name="connsiteY53" fmla="*/ 2687385 h 4439410"/>
                  <a:gd name="connsiteX54" fmla="*/ 1229279 w 4027381"/>
                  <a:gd name="connsiteY54" fmla="*/ 3239646 h 4439410"/>
                  <a:gd name="connsiteX55" fmla="*/ 686071 w 4027381"/>
                  <a:gd name="connsiteY55" fmla="*/ 3538411 h 4439410"/>
                  <a:gd name="connsiteX56" fmla="*/ 595537 w 4027381"/>
                  <a:gd name="connsiteY56" fmla="*/ 4271741 h 4439410"/>
                  <a:gd name="connsiteX57" fmla="*/ 704178 w 4027381"/>
                  <a:gd name="connsiteY57" fmla="*/ 4425650 h 4439410"/>
                  <a:gd name="connsiteX58" fmla="*/ 342040 w 4027381"/>
                  <a:gd name="connsiteY58" fmla="*/ 4416596 h 4439410"/>
                  <a:gd name="connsiteX59" fmla="*/ 405414 w 4027381"/>
                  <a:gd name="connsiteY59" fmla="*/ 4289848 h 4439410"/>
                  <a:gd name="connsiteX60" fmla="*/ 378254 w 4027381"/>
                  <a:gd name="connsiteY60" fmla="*/ 4117833 h 4439410"/>
                  <a:gd name="connsiteX61" fmla="*/ 450681 w 4027381"/>
                  <a:gd name="connsiteY61" fmla="*/ 3737587 h 4439410"/>
                  <a:gd name="connsiteX62" fmla="*/ 405414 w 4027381"/>
                  <a:gd name="connsiteY62" fmla="*/ 3511250 h 4439410"/>
                  <a:gd name="connsiteX63" fmla="*/ 731339 w 4027381"/>
                  <a:gd name="connsiteY63" fmla="*/ 3266807 h 4439410"/>
                  <a:gd name="connsiteX64" fmla="*/ 667964 w 4027381"/>
                  <a:gd name="connsiteY64" fmla="*/ 2796026 h 4439410"/>
                  <a:gd name="connsiteX65" fmla="*/ 477842 w 4027381"/>
                  <a:gd name="connsiteY65" fmla="*/ 3203432 h 4439410"/>
                  <a:gd name="connsiteX66" fmla="*/ 7061 w 4027381"/>
                  <a:gd name="connsiteY66" fmla="*/ 3330181 h 4439410"/>
                  <a:gd name="connsiteX67" fmla="*/ 61382 w 4027381"/>
                  <a:gd name="connsiteY67" fmla="*/ 2705492 h 4439410"/>
                  <a:gd name="connsiteX68" fmla="*/ 151917 w 4027381"/>
                  <a:gd name="connsiteY68" fmla="*/ 2651171 h 4439410"/>
                  <a:gd name="connsiteX69" fmla="*/ 70436 w 4027381"/>
                  <a:gd name="connsiteY69" fmla="*/ 2379567 h 4439410"/>
                  <a:gd name="connsiteX70" fmla="*/ 233398 w 4027381"/>
                  <a:gd name="connsiteY70" fmla="*/ 2578743 h 4439410"/>
                  <a:gd name="connsiteX71" fmla="*/ 396360 w 4027381"/>
                  <a:gd name="connsiteY71" fmla="*/ 2732652 h 4439410"/>
                  <a:gd name="connsiteX72" fmla="*/ 52329 w 4027381"/>
                  <a:gd name="connsiteY72" fmla="*/ 2261872 h 4439410"/>
                  <a:gd name="connsiteX73" fmla="*/ 151917 w 4027381"/>
                  <a:gd name="connsiteY73" fmla="*/ 2243765 h 4439410"/>
                  <a:gd name="connsiteX74" fmla="*/ 224345 w 4027381"/>
                  <a:gd name="connsiteY74" fmla="*/ 1972161 h 4439410"/>
                  <a:gd name="connsiteX75" fmla="*/ 369200 w 4027381"/>
                  <a:gd name="connsiteY75" fmla="*/ 2008375 h 4439410"/>
                  <a:gd name="connsiteX76" fmla="*/ 532162 w 4027381"/>
                  <a:gd name="connsiteY76" fmla="*/ 2026482 h 4439410"/>
                  <a:gd name="connsiteX77" fmla="*/ 450681 w 4027381"/>
                  <a:gd name="connsiteY77" fmla="*/ 2270925 h 4439410"/>
                  <a:gd name="connsiteX78" fmla="*/ 613644 w 4027381"/>
                  <a:gd name="connsiteY78" fmla="*/ 2270925 h 4439410"/>
                  <a:gd name="connsiteX0" fmla="*/ 613644 w 4027381"/>
                  <a:gd name="connsiteY0" fmla="*/ 2270925 h 4439410"/>
                  <a:gd name="connsiteX1" fmla="*/ 966729 w 4027381"/>
                  <a:gd name="connsiteY1" fmla="*/ 1890680 h 4439410"/>
                  <a:gd name="connsiteX2" fmla="*/ 2095108 w 4027381"/>
                  <a:gd name="connsiteY2" fmla="*/ 1354894 h 4439410"/>
                  <a:gd name="connsiteX3" fmla="*/ 2989808 w 4027381"/>
                  <a:gd name="connsiteY3" fmla="*/ 230480 h 4439410"/>
                  <a:gd name="connsiteX4" fmla="*/ 2953143 w 4027381"/>
                  <a:gd name="connsiteY4" fmla="*/ 223360 h 4439410"/>
                  <a:gd name="connsiteX5" fmla="*/ 2044091 w 4027381"/>
                  <a:gd name="connsiteY5" fmla="*/ 1220723 h 4439410"/>
                  <a:gd name="connsiteX6" fmla="*/ 1747548 w 4027381"/>
                  <a:gd name="connsiteY6" fmla="*/ 1288255 h 4439410"/>
                  <a:gd name="connsiteX7" fmla="*/ 1763434 w 4027381"/>
                  <a:gd name="connsiteY7" fmla="*/ 1211670 h 4439410"/>
                  <a:gd name="connsiteX8" fmla="*/ 1926396 w 4027381"/>
                  <a:gd name="connsiteY8" fmla="*/ 1148296 h 4439410"/>
                  <a:gd name="connsiteX9" fmla="*/ 1840758 w 4027381"/>
                  <a:gd name="connsiteY9" fmla="*/ 993646 h 4439410"/>
                  <a:gd name="connsiteX10" fmla="*/ 2044091 w 4027381"/>
                  <a:gd name="connsiteY10" fmla="*/ 921959 h 4439410"/>
                  <a:gd name="connsiteX11" fmla="*/ 1920018 w 4027381"/>
                  <a:gd name="connsiteY11" fmla="*/ 812577 h 4439410"/>
                  <a:gd name="connsiteX12" fmla="*/ 1852488 w 4027381"/>
                  <a:gd name="connsiteY12" fmla="*/ 889901 h 4439410"/>
                  <a:gd name="connsiteX13" fmla="*/ 1808701 w 4027381"/>
                  <a:gd name="connsiteY13" fmla="*/ 777104 h 4439410"/>
                  <a:gd name="connsiteX14" fmla="*/ 1881129 w 4027381"/>
                  <a:gd name="connsiteY14" fmla="*/ 659409 h 4439410"/>
                  <a:gd name="connsiteX15" fmla="*/ 1980717 w 4027381"/>
                  <a:gd name="connsiteY15" fmla="*/ 505500 h 4439410"/>
                  <a:gd name="connsiteX16" fmla="*/ 1993186 w 4027381"/>
                  <a:gd name="connsiteY16" fmla="*/ 613400 h 4439410"/>
                  <a:gd name="connsiteX17" fmla="*/ 2152733 w 4027381"/>
                  <a:gd name="connsiteY17" fmla="*/ 378751 h 4439410"/>
                  <a:gd name="connsiteX18" fmla="*/ 2306642 w 4027381"/>
                  <a:gd name="connsiteY18" fmla="*/ 324430 h 4439410"/>
                  <a:gd name="connsiteX19" fmla="*/ 2297588 w 4027381"/>
                  <a:gd name="connsiteY19" fmla="*/ 242949 h 4439410"/>
                  <a:gd name="connsiteX20" fmla="*/ 2659727 w 4027381"/>
                  <a:gd name="connsiteY20" fmla="*/ 134308 h 4439410"/>
                  <a:gd name="connsiteX21" fmla="*/ 2542032 w 4027381"/>
                  <a:gd name="connsiteY21" fmla="*/ 89040 h 4439410"/>
                  <a:gd name="connsiteX22" fmla="*/ 2886063 w 4027381"/>
                  <a:gd name="connsiteY22" fmla="*/ 79987 h 4439410"/>
                  <a:gd name="connsiteX23" fmla="*/ 3128285 w 4027381"/>
                  <a:gd name="connsiteY23" fmla="*/ 1016 h 4439410"/>
                  <a:gd name="connsiteX24" fmla="*/ 3166721 w 4027381"/>
                  <a:gd name="connsiteY24" fmla="*/ 143361 h 4439410"/>
                  <a:gd name="connsiteX25" fmla="*/ 3284416 w 4027381"/>
                  <a:gd name="connsiteY25" fmla="*/ 16613 h 4439410"/>
                  <a:gd name="connsiteX26" fmla="*/ 3320630 w 4027381"/>
                  <a:gd name="connsiteY26" fmla="*/ 161468 h 4439410"/>
                  <a:gd name="connsiteX27" fmla="*/ 3293469 w 4027381"/>
                  <a:gd name="connsiteY27" fmla="*/ 188628 h 4439410"/>
                  <a:gd name="connsiteX28" fmla="*/ 3818570 w 4027381"/>
                  <a:gd name="connsiteY28" fmla="*/ 433072 h 4439410"/>
                  <a:gd name="connsiteX29" fmla="*/ 3909105 w 4027381"/>
                  <a:gd name="connsiteY29" fmla="*/ 442125 h 4439410"/>
                  <a:gd name="connsiteX30" fmla="*/ 4026800 w 4027381"/>
                  <a:gd name="connsiteY30" fmla="*/ 704676 h 4439410"/>
                  <a:gd name="connsiteX31" fmla="*/ 3900052 w 4027381"/>
                  <a:gd name="connsiteY31" fmla="*/ 722783 h 4439410"/>
                  <a:gd name="connsiteX32" fmla="*/ 3918158 w 4027381"/>
                  <a:gd name="connsiteY32" fmla="*/ 768050 h 4439410"/>
                  <a:gd name="connsiteX33" fmla="*/ 3631863 w 4027381"/>
                  <a:gd name="connsiteY33" fmla="*/ 712249 h 4439410"/>
                  <a:gd name="connsiteX34" fmla="*/ 3619394 w 4027381"/>
                  <a:gd name="connsiteY34" fmla="*/ 614141 h 4439410"/>
                  <a:gd name="connsiteX35" fmla="*/ 3311576 w 4027381"/>
                  <a:gd name="connsiteY35" fmla="*/ 795211 h 4439410"/>
                  <a:gd name="connsiteX36" fmla="*/ 3105569 w 4027381"/>
                  <a:gd name="connsiteY36" fmla="*/ 501343 h 4439410"/>
                  <a:gd name="connsiteX37" fmla="*/ 3058079 w 4027381"/>
                  <a:gd name="connsiteY37" fmla="*/ 568874 h 4439410"/>
                  <a:gd name="connsiteX38" fmla="*/ 2985652 w 4027381"/>
                  <a:gd name="connsiteY38" fmla="*/ 1256937 h 4439410"/>
                  <a:gd name="connsiteX39" fmla="*/ 3275362 w 4027381"/>
                  <a:gd name="connsiteY39" fmla="*/ 1972161 h 4439410"/>
                  <a:gd name="connsiteX40" fmla="*/ 3709929 w 4027381"/>
                  <a:gd name="connsiteY40" fmla="*/ 1754878 h 4439410"/>
                  <a:gd name="connsiteX41" fmla="*/ 3845731 w 4027381"/>
                  <a:gd name="connsiteY41" fmla="*/ 2461048 h 4439410"/>
                  <a:gd name="connsiteX42" fmla="*/ 3465485 w 4027381"/>
                  <a:gd name="connsiteY42" fmla="*/ 2660224 h 4439410"/>
                  <a:gd name="connsiteX43" fmla="*/ 3302523 w 4027381"/>
                  <a:gd name="connsiteY43" fmla="*/ 2796026 h 4439410"/>
                  <a:gd name="connsiteX44" fmla="*/ 3275362 w 4027381"/>
                  <a:gd name="connsiteY44" fmla="*/ 2560636 h 4439410"/>
                  <a:gd name="connsiteX45" fmla="*/ 3402111 w 4027381"/>
                  <a:gd name="connsiteY45" fmla="*/ 2551583 h 4439410"/>
                  <a:gd name="connsiteX46" fmla="*/ 3501699 w 4027381"/>
                  <a:gd name="connsiteY46" fmla="*/ 2470102 h 4439410"/>
                  <a:gd name="connsiteX47" fmla="*/ 3492646 w 4027381"/>
                  <a:gd name="connsiteY47" fmla="*/ 2361460 h 4439410"/>
                  <a:gd name="connsiteX48" fmla="*/ 3592234 w 4027381"/>
                  <a:gd name="connsiteY48" fmla="*/ 2289032 h 4439410"/>
                  <a:gd name="connsiteX49" fmla="*/ 3610341 w 4027381"/>
                  <a:gd name="connsiteY49" fmla="*/ 1981215 h 4439410"/>
                  <a:gd name="connsiteX50" fmla="*/ 2940384 w 4027381"/>
                  <a:gd name="connsiteY50" fmla="*/ 2451995 h 4439410"/>
                  <a:gd name="connsiteX51" fmla="*/ 2786475 w 4027381"/>
                  <a:gd name="connsiteY51" fmla="*/ 2026481 h 4439410"/>
                  <a:gd name="connsiteX52" fmla="*/ 2379070 w 4027381"/>
                  <a:gd name="connsiteY52" fmla="*/ 2660224 h 4439410"/>
                  <a:gd name="connsiteX53" fmla="*/ 1528044 w 4027381"/>
                  <a:gd name="connsiteY53" fmla="*/ 2687385 h 4439410"/>
                  <a:gd name="connsiteX54" fmla="*/ 1229279 w 4027381"/>
                  <a:gd name="connsiteY54" fmla="*/ 3239646 h 4439410"/>
                  <a:gd name="connsiteX55" fmla="*/ 686071 w 4027381"/>
                  <a:gd name="connsiteY55" fmla="*/ 3538411 h 4439410"/>
                  <a:gd name="connsiteX56" fmla="*/ 595537 w 4027381"/>
                  <a:gd name="connsiteY56" fmla="*/ 4271741 h 4439410"/>
                  <a:gd name="connsiteX57" fmla="*/ 704178 w 4027381"/>
                  <a:gd name="connsiteY57" fmla="*/ 4425650 h 4439410"/>
                  <a:gd name="connsiteX58" fmla="*/ 342040 w 4027381"/>
                  <a:gd name="connsiteY58" fmla="*/ 4416596 h 4439410"/>
                  <a:gd name="connsiteX59" fmla="*/ 405414 w 4027381"/>
                  <a:gd name="connsiteY59" fmla="*/ 4289848 h 4439410"/>
                  <a:gd name="connsiteX60" fmla="*/ 378254 w 4027381"/>
                  <a:gd name="connsiteY60" fmla="*/ 4117833 h 4439410"/>
                  <a:gd name="connsiteX61" fmla="*/ 450681 w 4027381"/>
                  <a:gd name="connsiteY61" fmla="*/ 3737587 h 4439410"/>
                  <a:gd name="connsiteX62" fmla="*/ 405414 w 4027381"/>
                  <a:gd name="connsiteY62" fmla="*/ 3511250 h 4439410"/>
                  <a:gd name="connsiteX63" fmla="*/ 731339 w 4027381"/>
                  <a:gd name="connsiteY63" fmla="*/ 3266807 h 4439410"/>
                  <a:gd name="connsiteX64" fmla="*/ 667964 w 4027381"/>
                  <a:gd name="connsiteY64" fmla="*/ 2796026 h 4439410"/>
                  <a:gd name="connsiteX65" fmla="*/ 477842 w 4027381"/>
                  <a:gd name="connsiteY65" fmla="*/ 3203432 h 4439410"/>
                  <a:gd name="connsiteX66" fmla="*/ 7061 w 4027381"/>
                  <a:gd name="connsiteY66" fmla="*/ 3330181 h 4439410"/>
                  <a:gd name="connsiteX67" fmla="*/ 61382 w 4027381"/>
                  <a:gd name="connsiteY67" fmla="*/ 2705492 h 4439410"/>
                  <a:gd name="connsiteX68" fmla="*/ 151917 w 4027381"/>
                  <a:gd name="connsiteY68" fmla="*/ 2651171 h 4439410"/>
                  <a:gd name="connsiteX69" fmla="*/ 70436 w 4027381"/>
                  <a:gd name="connsiteY69" fmla="*/ 2379567 h 4439410"/>
                  <a:gd name="connsiteX70" fmla="*/ 233398 w 4027381"/>
                  <a:gd name="connsiteY70" fmla="*/ 2578743 h 4439410"/>
                  <a:gd name="connsiteX71" fmla="*/ 396360 w 4027381"/>
                  <a:gd name="connsiteY71" fmla="*/ 2732652 h 4439410"/>
                  <a:gd name="connsiteX72" fmla="*/ 52329 w 4027381"/>
                  <a:gd name="connsiteY72" fmla="*/ 2261872 h 4439410"/>
                  <a:gd name="connsiteX73" fmla="*/ 151917 w 4027381"/>
                  <a:gd name="connsiteY73" fmla="*/ 2243765 h 4439410"/>
                  <a:gd name="connsiteX74" fmla="*/ 224345 w 4027381"/>
                  <a:gd name="connsiteY74" fmla="*/ 1972161 h 4439410"/>
                  <a:gd name="connsiteX75" fmla="*/ 369200 w 4027381"/>
                  <a:gd name="connsiteY75" fmla="*/ 2008375 h 4439410"/>
                  <a:gd name="connsiteX76" fmla="*/ 532162 w 4027381"/>
                  <a:gd name="connsiteY76" fmla="*/ 2026482 h 4439410"/>
                  <a:gd name="connsiteX77" fmla="*/ 450681 w 4027381"/>
                  <a:gd name="connsiteY77" fmla="*/ 2270925 h 4439410"/>
                  <a:gd name="connsiteX78" fmla="*/ 613644 w 4027381"/>
                  <a:gd name="connsiteY78" fmla="*/ 2270925 h 4439410"/>
                  <a:gd name="connsiteX0" fmla="*/ 613644 w 4027914"/>
                  <a:gd name="connsiteY0" fmla="*/ 2270925 h 4439410"/>
                  <a:gd name="connsiteX1" fmla="*/ 966729 w 4027914"/>
                  <a:gd name="connsiteY1" fmla="*/ 1890680 h 4439410"/>
                  <a:gd name="connsiteX2" fmla="*/ 2095108 w 4027914"/>
                  <a:gd name="connsiteY2" fmla="*/ 1354894 h 4439410"/>
                  <a:gd name="connsiteX3" fmla="*/ 2989808 w 4027914"/>
                  <a:gd name="connsiteY3" fmla="*/ 230480 h 4439410"/>
                  <a:gd name="connsiteX4" fmla="*/ 2953143 w 4027914"/>
                  <a:gd name="connsiteY4" fmla="*/ 223360 h 4439410"/>
                  <a:gd name="connsiteX5" fmla="*/ 2044091 w 4027914"/>
                  <a:gd name="connsiteY5" fmla="*/ 1220723 h 4439410"/>
                  <a:gd name="connsiteX6" fmla="*/ 1747548 w 4027914"/>
                  <a:gd name="connsiteY6" fmla="*/ 1288255 h 4439410"/>
                  <a:gd name="connsiteX7" fmla="*/ 1763434 w 4027914"/>
                  <a:gd name="connsiteY7" fmla="*/ 1211670 h 4439410"/>
                  <a:gd name="connsiteX8" fmla="*/ 1926396 w 4027914"/>
                  <a:gd name="connsiteY8" fmla="*/ 1148296 h 4439410"/>
                  <a:gd name="connsiteX9" fmla="*/ 1840758 w 4027914"/>
                  <a:gd name="connsiteY9" fmla="*/ 993646 h 4439410"/>
                  <a:gd name="connsiteX10" fmla="*/ 2044091 w 4027914"/>
                  <a:gd name="connsiteY10" fmla="*/ 921959 h 4439410"/>
                  <a:gd name="connsiteX11" fmla="*/ 1920018 w 4027914"/>
                  <a:gd name="connsiteY11" fmla="*/ 812577 h 4439410"/>
                  <a:gd name="connsiteX12" fmla="*/ 1852488 w 4027914"/>
                  <a:gd name="connsiteY12" fmla="*/ 889901 h 4439410"/>
                  <a:gd name="connsiteX13" fmla="*/ 1808701 w 4027914"/>
                  <a:gd name="connsiteY13" fmla="*/ 777104 h 4439410"/>
                  <a:gd name="connsiteX14" fmla="*/ 1881129 w 4027914"/>
                  <a:gd name="connsiteY14" fmla="*/ 659409 h 4439410"/>
                  <a:gd name="connsiteX15" fmla="*/ 1980717 w 4027914"/>
                  <a:gd name="connsiteY15" fmla="*/ 505500 h 4439410"/>
                  <a:gd name="connsiteX16" fmla="*/ 1993186 w 4027914"/>
                  <a:gd name="connsiteY16" fmla="*/ 613400 h 4439410"/>
                  <a:gd name="connsiteX17" fmla="*/ 2152733 w 4027914"/>
                  <a:gd name="connsiteY17" fmla="*/ 378751 h 4439410"/>
                  <a:gd name="connsiteX18" fmla="*/ 2306642 w 4027914"/>
                  <a:gd name="connsiteY18" fmla="*/ 324430 h 4439410"/>
                  <a:gd name="connsiteX19" fmla="*/ 2297588 w 4027914"/>
                  <a:gd name="connsiteY19" fmla="*/ 242949 h 4439410"/>
                  <a:gd name="connsiteX20" fmla="*/ 2659727 w 4027914"/>
                  <a:gd name="connsiteY20" fmla="*/ 134308 h 4439410"/>
                  <a:gd name="connsiteX21" fmla="*/ 2542032 w 4027914"/>
                  <a:gd name="connsiteY21" fmla="*/ 89040 h 4439410"/>
                  <a:gd name="connsiteX22" fmla="*/ 2886063 w 4027914"/>
                  <a:gd name="connsiteY22" fmla="*/ 79987 h 4439410"/>
                  <a:gd name="connsiteX23" fmla="*/ 3128285 w 4027914"/>
                  <a:gd name="connsiteY23" fmla="*/ 1016 h 4439410"/>
                  <a:gd name="connsiteX24" fmla="*/ 3166721 w 4027914"/>
                  <a:gd name="connsiteY24" fmla="*/ 143361 h 4439410"/>
                  <a:gd name="connsiteX25" fmla="*/ 3284416 w 4027914"/>
                  <a:gd name="connsiteY25" fmla="*/ 16613 h 4439410"/>
                  <a:gd name="connsiteX26" fmla="*/ 3320630 w 4027914"/>
                  <a:gd name="connsiteY26" fmla="*/ 161468 h 4439410"/>
                  <a:gd name="connsiteX27" fmla="*/ 3293469 w 4027914"/>
                  <a:gd name="connsiteY27" fmla="*/ 188628 h 4439410"/>
                  <a:gd name="connsiteX28" fmla="*/ 3818570 w 4027914"/>
                  <a:gd name="connsiteY28" fmla="*/ 433072 h 4439410"/>
                  <a:gd name="connsiteX29" fmla="*/ 3909105 w 4027914"/>
                  <a:gd name="connsiteY29" fmla="*/ 442125 h 4439410"/>
                  <a:gd name="connsiteX30" fmla="*/ 4026800 w 4027914"/>
                  <a:gd name="connsiteY30" fmla="*/ 704676 h 4439410"/>
                  <a:gd name="connsiteX31" fmla="*/ 3900052 w 4027914"/>
                  <a:gd name="connsiteY31" fmla="*/ 722783 h 4439410"/>
                  <a:gd name="connsiteX32" fmla="*/ 3918158 w 4027914"/>
                  <a:gd name="connsiteY32" fmla="*/ 768050 h 4439410"/>
                  <a:gd name="connsiteX33" fmla="*/ 3631863 w 4027914"/>
                  <a:gd name="connsiteY33" fmla="*/ 712249 h 4439410"/>
                  <a:gd name="connsiteX34" fmla="*/ 3619394 w 4027914"/>
                  <a:gd name="connsiteY34" fmla="*/ 614141 h 4439410"/>
                  <a:gd name="connsiteX35" fmla="*/ 3311576 w 4027914"/>
                  <a:gd name="connsiteY35" fmla="*/ 795211 h 4439410"/>
                  <a:gd name="connsiteX36" fmla="*/ 3105569 w 4027914"/>
                  <a:gd name="connsiteY36" fmla="*/ 501343 h 4439410"/>
                  <a:gd name="connsiteX37" fmla="*/ 3058079 w 4027914"/>
                  <a:gd name="connsiteY37" fmla="*/ 568874 h 4439410"/>
                  <a:gd name="connsiteX38" fmla="*/ 2985652 w 4027914"/>
                  <a:gd name="connsiteY38" fmla="*/ 1256937 h 4439410"/>
                  <a:gd name="connsiteX39" fmla="*/ 3275362 w 4027914"/>
                  <a:gd name="connsiteY39" fmla="*/ 1972161 h 4439410"/>
                  <a:gd name="connsiteX40" fmla="*/ 3709929 w 4027914"/>
                  <a:gd name="connsiteY40" fmla="*/ 1754878 h 4439410"/>
                  <a:gd name="connsiteX41" fmla="*/ 3845731 w 4027914"/>
                  <a:gd name="connsiteY41" fmla="*/ 2461048 h 4439410"/>
                  <a:gd name="connsiteX42" fmla="*/ 3465485 w 4027914"/>
                  <a:gd name="connsiteY42" fmla="*/ 2660224 h 4439410"/>
                  <a:gd name="connsiteX43" fmla="*/ 3302523 w 4027914"/>
                  <a:gd name="connsiteY43" fmla="*/ 2796026 h 4439410"/>
                  <a:gd name="connsiteX44" fmla="*/ 3275362 w 4027914"/>
                  <a:gd name="connsiteY44" fmla="*/ 2560636 h 4439410"/>
                  <a:gd name="connsiteX45" fmla="*/ 3402111 w 4027914"/>
                  <a:gd name="connsiteY45" fmla="*/ 2551583 h 4439410"/>
                  <a:gd name="connsiteX46" fmla="*/ 3501699 w 4027914"/>
                  <a:gd name="connsiteY46" fmla="*/ 2470102 h 4439410"/>
                  <a:gd name="connsiteX47" fmla="*/ 3492646 w 4027914"/>
                  <a:gd name="connsiteY47" fmla="*/ 2361460 h 4439410"/>
                  <a:gd name="connsiteX48" fmla="*/ 3592234 w 4027914"/>
                  <a:gd name="connsiteY48" fmla="*/ 2289032 h 4439410"/>
                  <a:gd name="connsiteX49" fmla="*/ 3610341 w 4027914"/>
                  <a:gd name="connsiteY49" fmla="*/ 1981215 h 4439410"/>
                  <a:gd name="connsiteX50" fmla="*/ 2940384 w 4027914"/>
                  <a:gd name="connsiteY50" fmla="*/ 2451995 h 4439410"/>
                  <a:gd name="connsiteX51" fmla="*/ 2786475 w 4027914"/>
                  <a:gd name="connsiteY51" fmla="*/ 2026481 h 4439410"/>
                  <a:gd name="connsiteX52" fmla="*/ 2379070 w 4027914"/>
                  <a:gd name="connsiteY52" fmla="*/ 2660224 h 4439410"/>
                  <a:gd name="connsiteX53" fmla="*/ 1528044 w 4027914"/>
                  <a:gd name="connsiteY53" fmla="*/ 2687385 h 4439410"/>
                  <a:gd name="connsiteX54" fmla="*/ 1229279 w 4027914"/>
                  <a:gd name="connsiteY54" fmla="*/ 3239646 h 4439410"/>
                  <a:gd name="connsiteX55" fmla="*/ 686071 w 4027914"/>
                  <a:gd name="connsiteY55" fmla="*/ 3538411 h 4439410"/>
                  <a:gd name="connsiteX56" fmla="*/ 595537 w 4027914"/>
                  <a:gd name="connsiteY56" fmla="*/ 4271741 h 4439410"/>
                  <a:gd name="connsiteX57" fmla="*/ 704178 w 4027914"/>
                  <a:gd name="connsiteY57" fmla="*/ 4425650 h 4439410"/>
                  <a:gd name="connsiteX58" fmla="*/ 342040 w 4027914"/>
                  <a:gd name="connsiteY58" fmla="*/ 4416596 h 4439410"/>
                  <a:gd name="connsiteX59" fmla="*/ 405414 w 4027914"/>
                  <a:gd name="connsiteY59" fmla="*/ 4289848 h 4439410"/>
                  <a:gd name="connsiteX60" fmla="*/ 378254 w 4027914"/>
                  <a:gd name="connsiteY60" fmla="*/ 4117833 h 4439410"/>
                  <a:gd name="connsiteX61" fmla="*/ 450681 w 4027914"/>
                  <a:gd name="connsiteY61" fmla="*/ 3737587 h 4439410"/>
                  <a:gd name="connsiteX62" fmla="*/ 405414 w 4027914"/>
                  <a:gd name="connsiteY62" fmla="*/ 3511250 h 4439410"/>
                  <a:gd name="connsiteX63" fmla="*/ 731339 w 4027914"/>
                  <a:gd name="connsiteY63" fmla="*/ 3266807 h 4439410"/>
                  <a:gd name="connsiteX64" fmla="*/ 667964 w 4027914"/>
                  <a:gd name="connsiteY64" fmla="*/ 2796026 h 4439410"/>
                  <a:gd name="connsiteX65" fmla="*/ 477842 w 4027914"/>
                  <a:gd name="connsiteY65" fmla="*/ 3203432 h 4439410"/>
                  <a:gd name="connsiteX66" fmla="*/ 7061 w 4027914"/>
                  <a:gd name="connsiteY66" fmla="*/ 3330181 h 4439410"/>
                  <a:gd name="connsiteX67" fmla="*/ 61382 w 4027914"/>
                  <a:gd name="connsiteY67" fmla="*/ 2705492 h 4439410"/>
                  <a:gd name="connsiteX68" fmla="*/ 151917 w 4027914"/>
                  <a:gd name="connsiteY68" fmla="*/ 2651171 h 4439410"/>
                  <a:gd name="connsiteX69" fmla="*/ 70436 w 4027914"/>
                  <a:gd name="connsiteY69" fmla="*/ 2379567 h 4439410"/>
                  <a:gd name="connsiteX70" fmla="*/ 233398 w 4027914"/>
                  <a:gd name="connsiteY70" fmla="*/ 2578743 h 4439410"/>
                  <a:gd name="connsiteX71" fmla="*/ 396360 w 4027914"/>
                  <a:gd name="connsiteY71" fmla="*/ 2732652 h 4439410"/>
                  <a:gd name="connsiteX72" fmla="*/ 52329 w 4027914"/>
                  <a:gd name="connsiteY72" fmla="*/ 2261872 h 4439410"/>
                  <a:gd name="connsiteX73" fmla="*/ 151917 w 4027914"/>
                  <a:gd name="connsiteY73" fmla="*/ 2243765 h 4439410"/>
                  <a:gd name="connsiteX74" fmla="*/ 224345 w 4027914"/>
                  <a:gd name="connsiteY74" fmla="*/ 1972161 h 4439410"/>
                  <a:gd name="connsiteX75" fmla="*/ 369200 w 4027914"/>
                  <a:gd name="connsiteY75" fmla="*/ 2008375 h 4439410"/>
                  <a:gd name="connsiteX76" fmla="*/ 532162 w 4027914"/>
                  <a:gd name="connsiteY76" fmla="*/ 2026482 h 4439410"/>
                  <a:gd name="connsiteX77" fmla="*/ 450681 w 4027914"/>
                  <a:gd name="connsiteY77" fmla="*/ 2270925 h 4439410"/>
                  <a:gd name="connsiteX78" fmla="*/ 613644 w 4027914"/>
                  <a:gd name="connsiteY78" fmla="*/ 2270925 h 4439410"/>
                  <a:gd name="connsiteX0" fmla="*/ 613644 w 4028028"/>
                  <a:gd name="connsiteY0" fmla="*/ 2270925 h 4439410"/>
                  <a:gd name="connsiteX1" fmla="*/ 966729 w 4028028"/>
                  <a:gd name="connsiteY1" fmla="*/ 1890680 h 4439410"/>
                  <a:gd name="connsiteX2" fmla="*/ 2095108 w 4028028"/>
                  <a:gd name="connsiteY2" fmla="*/ 1354894 h 4439410"/>
                  <a:gd name="connsiteX3" fmla="*/ 2989808 w 4028028"/>
                  <a:gd name="connsiteY3" fmla="*/ 230480 h 4439410"/>
                  <a:gd name="connsiteX4" fmla="*/ 2953143 w 4028028"/>
                  <a:gd name="connsiteY4" fmla="*/ 223360 h 4439410"/>
                  <a:gd name="connsiteX5" fmla="*/ 2044091 w 4028028"/>
                  <a:gd name="connsiteY5" fmla="*/ 1220723 h 4439410"/>
                  <a:gd name="connsiteX6" fmla="*/ 1747548 w 4028028"/>
                  <a:gd name="connsiteY6" fmla="*/ 1288255 h 4439410"/>
                  <a:gd name="connsiteX7" fmla="*/ 1763434 w 4028028"/>
                  <a:gd name="connsiteY7" fmla="*/ 1211670 h 4439410"/>
                  <a:gd name="connsiteX8" fmla="*/ 1926396 w 4028028"/>
                  <a:gd name="connsiteY8" fmla="*/ 1148296 h 4439410"/>
                  <a:gd name="connsiteX9" fmla="*/ 1840758 w 4028028"/>
                  <a:gd name="connsiteY9" fmla="*/ 993646 h 4439410"/>
                  <a:gd name="connsiteX10" fmla="*/ 2044091 w 4028028"/>
                  <a:gd name="connsiteY10" fmla="*/ 921959 h 4439410"/>
                  <a:gd name="connsiteX11" fmla="*/ 1920018 w 4028028"/>
                  <a:gd name="connsiteY11" fmla="*/ 812577 h 4439410"/>
                  <a:gd name="connsiteX12" fmla="*/ 1852488 w 4028028"/>
                  <a:gd name="connsiteY12" fmla="*/ 889901 h 4439410"/>
                  <a:gd name="connsiteX13" fmla="*/ 1808701 w 4028028"/>
                  <a:gd name="connsiteY13" fmla="*/ 777104 h 4439410"/>
                  <a:gd name="connsiteX14" fmla="*/ 1881129 w 4028028"/>
                  <a:gd name="connsiteY14" fmla="*/ 659409 h 4439410"/>
                  <a:gd name="connsiteX15" fmla="*/ 1980717 w 4028028"/>
                  <a:gd name="connsiteY15" fmla="*/ 505500 h 4439410"/>
                  <a:gd name="connsiteX16" fmla="*/ 1993186 w 4028028"/>
                  <a:gd name="connsiteY16" fmla="*/ 613400 h 4439410"/>
                  <a:gd name="connsiteX17" fmla="*/ 2152733 w 4028028"/>
                  <a:gd name="connsiteY17" fmla="*/ 378751 h 4439410"/>
                  <a:gd name="connsiteX18" fmla="*/ 2306642 w 4028028"/>
                  <a:gd name="connsiteY18" fmla="*/ 324430 h 4439410"/>
                  <a:gd name="connsiteX19" fmla="*/ 2297588 w 4028028"/>
                  <a:gd name="connsiteY19" fmla="*/ 242949 h 4439410"/>
                  <a:gd name="connsiteX20" fmla="*/ 2659727 w 4028028"/>
                  <a:gd name="connsiteY20" fmla="*/ 134308 h 4439410"/>
                  <a:gd name="connsiteX21" fmla="*/ 2542032 w 4028028"/>
                  <a:gd name="connsiteY21" fmla="*/ 89040 h 4439410"/>
                  <a:gd name="connsiteX22" fmla="*/ 2886063 w 4028028"/>
                  <a:gd name="connsiteY22" fmla="*/ 79987 h 4439410"/>
                  <a:gd name="connsiteX23" fmla="*/ 3128285 w 4028028"/>
                  <a:gd name="connsiteY23" fmla="*/ 1016 h 4439410"/>
                  <a:gd name="connsiteX24" fmla="*/ 3166721 w 4028028"/>
                  <a:gd name="connsiteY24" fmla="*/ 143361 h 4439410"/>
                  <a:gd name="connsiteX25" fmla="*/ 3284416 w 4028028"/>
                  <a:gd name="connsiteY25" fmla="*/ 16613 h 4439410"/>
                  <a:gd name="connsiteX26" fmla="*/ 3320630 w 4028028"/>
                  <a:gd name="connsiteY26" fmla="*/ 161468 h 4439410"/>
                  <a:gd name="connsiteX27" fmla="*/ 3293469 w 4028028"/>
                  <a:gd name="connsiteY27" fmla="*/ 188628 h 4439410"/>
                  <a:gd name="connsiteX28" fmla="*/ 3818570 w 4028028"/>
                  <a:gd name="connsiteY28" fmla="*/ 433072 h 4439410"/>
                  <a:gd name="connsiteX29" fmla="*/ 3909105 w 4028028"/>
                  <a:gd name="connsiteY29" fmla="*/ 442125 h 4439410"/>
                  <a:gd name="connsiteX30" fmla="*/ 4026800 w 4028028"/>
                  <a:gd name="connsiteY30" fmla="*/ 704676 h 4439410"/>
                  <a:gd name="connsiteX31" fmla="*/ 3900052 w 4028028"/>
                  <a:gd name="connsiteY31" fmla="*/ 722783 h 4439410"/>
                  <a:gd name="connsiteX32" fmla="*/ 3918158 w 4028028"/>
                  <a:gd name="connsiteY32" fmla="*/ 768050 h 4439410"/>
                  <a:gd name="connsiteX33" fmla="*/ 3631863 w 4028028"/>
                  <a:gd name="connsiteY33" fmla="*/ 712249 h 4439410"/>
                  <a:gd name="connsiteX34" fmla="*/ 3619394 w 4028028"/>
                  <a:gd name="connsiteY34" fmla="*/ 614141 h 4439410"/>
                  <a:gd name="connsiteX35" fmla="*/ 3311576 w 4028028"/>
                  <a:gd name="connsiteY35" fmla="*/ 795211 h 4439410"/>
                  <a:gd name="connsiteX36" fmla="*/ 3105569 w 4028028"/>
                  <a:gd name="connsiteY36" fmla="*/ 501343 h 4439410"/>
                  <a:gd name="connsiteX37" fmla="*/ 3058079 w 4028028"/>
                  <a:gd name="connsiteY37" fmla="*/ 568874 h 4439410"/>
                  <a:gd name="connsiteX38" fmla="*/ 2985652 w 4028028"/>
                  <a:gd name="connsiteY38" fmla="*/ 1256937 h 4439410"/>
                  <a:gd name="connsiteX39" fmla="*/ 3275362 w 4028028"/>
                  <a:gd name="connsiteY39" fmla="*/ 1972161 h 4439410"/>
                  <a:gd name="connsiteX40" fmla="*/ 3709929 w 4028028"/>
                  <a:gd name="connsiteY40" fmla="*/ 1754878 h 4439410"/>
                  <a:gd name="connsiteX41" fmla="*/ 3845731 w 4028028"/>
                  <a:gd name="connsiteY41" fmla="*/ 2461048 h 4439410"/>
                  <a:gd name="connsiteX42" fmla="*/ 3465485 w 4028028"/>
                  <a:gd name="connsiteY42" fmla="*/ 2660224 h 4439410"/>
                  <a:gd name="connsiteX43" fmla="*/ 3302523 w 4028028"/>
                  <a:gd name="connsiteY43" fmla="*/ 2796026 h 4439410"/>
                  <a:gd name="connsiteX44" fmla="*/ 3275362 w 4028028"/>
                  <a:gd name="connsiteY44" fmla="*/ 2560636 h 4439410"/>
                  <a:gd name="connsiteX45" fmla="*/ 3402111 w 4028028"/>
                  <a:gd name="connsiteY45" fmla="*/ 2551583 h 4439410"/>
                  <a:gd name="connsiteX46" fmla="*/ 3501699 w 4028028"/>
                  <a:gd name="connsiteY46" fmla="*/ 2470102 h 4439410"/>
                  <a:gd name="connsiteX47" fmla="*/ 3492646 w 4028028"/>
                  <a:gd name="connsiteY47" fmla="*/ 2361460 h 4439410"/>
                  <a:gd name="connsiteX48" fmla="*/ 3592234 w 4028028"/>
                  <a:gd name="connsiteY48" fmla="*/ 2289032 h 4439410"/>
                  <a:gd name="connsiteX49" fmla="*/ 3610341 w 4028028"/>
                  <a:gd name="connsiteY49" fmla="*/ 1981215 h 4439410"/>
                  <a:gd name="connsiteX50" fmla="*/ 2940384 w 4028028"/>
                  <a:gd name="connsiteY50" fmla="*/ 2451995 h 4439410"/>
                  <a:gd name="connsiteX51" fmla="*/ 2786475 w 4028028"/>
                  <a:gd name="connsiteY51" fmla="*/ 2026481 h 4439410"/>
                  <a:gd name="connsiteX52" fmla="*/ 2379070 w 4028028"/>
                  <a:gd name="connsiteY52" fmla="*/ 2660224 h 4439410"/>
                  <a:gd name="connsiteX53" fmla="*/ 1528044 w 4028028"/>
                  <a:gd name="connsiteY53" fmla="*/ 2687385 h 4439410"/>
                  <a:gd name="connsiteX54" fmla="*/ 1229279 w 4028028"/>
                  <a:gd name="connsiteY54" fmla="*/ 3239646 h 4439410"/>
                  <a:gd name="connsiteX55" fmla="*/ 686071 w 4028028"/>
                  <a:gd name="connsiteY55" fmla="*/ 3538411 h 4439410"/>
                  <a:gd name="connsiteX56" fmla="*/ 595537 w 4028028"/>
                  <a:gd name="connsiteY56" fmla="*/ 4271741 h 4439410"/>
                  <a:gd name="connsiteX57" fmla="*/ 704178 w 4028028"/>
                  <a:gd name="connsiteY57" fmla="*/ 4425650 h 4439410"/>
                  <a:gd name="connsiteX58" fmla="*/ 342040 w 4028028"/>
                  <a:gd name="connsiteY58" fmla="*/ 4416596 h 4439410"/>
                  <a:gd name="connsiteX59" fmla="*/ 405414 w 4028028"/>
                  <a:gd name="connsiteY59" fmla="*/ 4289848 h 4439410"/>
                  <a:gd name="connsiteX60" fmla="*/ 378254 w 4028028"/>
                  <a:gd name="connsiteY60" fmla="*/ 4117833 h 4439410"/>
                  <a:gd name="connsiteX61" fmla="*/ 450681 w 4028028"/>
                  <a:gd name="connsiteY61" fmla="*/ 3737587 h 4439410"/>
                  <a:gd name="connsiteX62" fmla="*/ 405414 w 4028028"/>
                  <a:gd name="connsiteY62" fmla="*/ 3511250 h 4439410"/>
                  <a:gd name="connsiteX63" fmla="*/ 731339 w 4028028"/>
                  <a:gd name="connsiteY63" fmla="*/ 3266807 h 4439410"/>
                  <a:gd name="connsiteX64" fmla="*/ 667964 w 4028028"/>
                  <a:gd name="connsiteY64" fmla="*/ 2796026 h 4439410"/>
                  <a:gd name="connsiteX65" fmla="*/ 477842 w 4028028"/>
                  <a:gd name="connsiteY65" fmla="*/ 3203432 h 4439410"/>
                  <a:gd name="connsiteX66" fmla="*/ 7061 w 4028028"/>
                  <a:gd name="connsiteY66" fmla="*/ 3330181 h 4439410"/>
                  <a:gd name="connsiteX67" fmla="*/ 61382 w 4028028"/>
                  <a:gd name="connsiteY67" fmla="*/ 2705492 h 4439410"/>
                  <a:gd name="connsiteX68" fmla="*/ 151917 w 4028028"/>
                  <a:gd name="connsiteY68" fmla="*/ 2651171 h 4439410"/>
                  <a:gd name="connsiteX69" fmla="*/ 70436 w 4028028"/>
                  <a:gd name="connsiteY69" fmla="*/ 2379567 h 4439410"/>
                  <a:gd name="connsiteX70" fmla="*/ 233398 w 4028028"/>
                  <a:gd name="connsiteY70" fmla="*/ 2578743 h 4439410"/>
                  <a:gd name="connsiteX71" fmla="*/ 396360 w 4028028"/>
                  <a:gd name="connsiteY71" fmla="*/ 2732652 h 4439410"/>
                  <a:gd name="connsiteX72" fmla="*/ 52329 w 4028028"/>
                  <a:gd name="connsiteY72" fmla="*/ 2261872 h 4439410"/>
                  <a:gd name="connsiteX73" fmla="*/ 151917 w 4028028"/>
                  <a:gd name="connsiteY73" fmla="*/ 2243765 h 4439410"/>
                  <a:gd name="connsiteX74" fmla="*/ 224345 w 4028028"/>
                  <a:gd name="connsiteY74" fmla="*/ 1972161 h 4439410"/>
                  <a:gd name="connsiteX75" fmla="*/ 369200 w 4028028"/>
                  <a:gd name="connsiteY75" fmla="*/ 2008375 h 4439410"/>
                  <a:gd name="connsiteX76" fmla="*/ 532162 w 4028028"/>
                  <a:gd name="connsiteY76" fmla="*/ 2026482 h 4439410"/>
                  <a:gd name="connsiteX77" fmla="*/ 450681 w 4028028"/>
                  <a:gd name="connsiteY77" fmla="*/ 2270925 h 4439410"/>
                  <a:gd name="connsiteX78" fmla="*/ 613644 w 4028028"/>
                  <a:gd name="connsiteY78" fmla="*/ 2270925 h 4439410"/>
                  <a:gd name="connsiteX0" fmla="*/ 613644 w 4028028"/>
                  <a:gd name="connsiteY0" fmla="*/ 2270925 h 4439410"/>
                  <a:gd name="connsiteX1" fmla="*/ 966729 w 4028028"/>
                  <a:gd name="connsiteY1" fmla="*/ 1890680 h 4439410"/>
                  <a:gd name="connsiteX2" fmla="*/ 2095108 w 4028028"/>
                  <a:gd name="connsiteY2" fmla="*/ 1354894 h 4439410"/>
                  <a:gd name="connsiteX3" fmla="*/ 2989808 w 4028028"/>
                  <a:gd name="connsiteY3" fmla="*/ 230480 h 4439410"/>
                  <a:gd name="connsiteX4" fmla="*/ 2953143 w 4028028"/>
                  <a:gd name="connsiteY4" fmla="*/ 223360 h 4439410"/>
                  <a:gd name="connsiteX5" fmla="*/ 2044091 w 4028028"/>
                  <a:gd name="connsiteY5" fmla="*/ 1220723 h 4439410"/>
                  <a:gd name="connsiteX6" fmla="*/ 1747548 w 4028028"/>
                  <a:gd name="connsiteY6" fmla="*/ 1288255 h 4439410"/>
                  <a:gd name="connsiteX7" fmla="*/ 1763434 w 4028028"/>
                  <a:gd name="connsiteY7" fmla="*/ 1211670 h 4439410"/>
                  <a:gd name="connsiteX8" fmla="*/ 1926396 w 4028028"/>
                  <a:gd name="connsiteY8" fmla="*/ 1148296 h 4439410"/>
                  <a:gd name="connsiteX9" fmla="*/ 1840758 w 4028028"/>
                  <a:gd name="connsiteY9" fmla="*/ 993646 h 4439410"/>
                  <a:gd name="connsiteX10" fmla="*/ 2044091 w 4028028"/>
                  <a:gd name="connsiteY10" fmla="*/ 921959 h 4439410"/>
                  <a:gd name="connsiteX11" fmla="*/ 1920018 w 4028028"/>
                  <a:gd name="connsiteY11" fmla="*/ 812577 h 4439410"/>
                  <a:gd name="connsiteX12" fmla="*/ 1852488 w 4028028"/>
                  <a:gd name="connsiteY12" fmla="*/ 889901 h 4439410"/>
                  <a:gd name="connsiteX13" fmla="*/ 1808701 w 4028028"/>
                  <a:gd name="connsiteY13" fmla="*/ 777104 h 4439410"/>
                  <a:gd name="connsiteX14" fmla="*/ 1881129 w 4028028"/>
                  <a:gd name="connsiteY14" fmla="*/ 659409 h 4439410"/>
                  <a:gd name="connsiteX15" fmla="*/ 1980717 w 4028028"/>
                  <a:gd name="connsiteY15" fmla="*/ 505500 h 4439410"/>
                  <a:gd name="connsiteX16" fmla="*/ 1993186 w 4028028"/>
                  <a:gd name="connsiteY16" fmla="*/ 613400 h 4439410"/>
                  <a:gd name="connsiteX17" fmla="*/ 2152733 w 4028028"/>
                  <a:gd name="connsiteY17" fmla="*/ 378751 h 4439410"/>
                  <a:gd name="connsiteX18" fmla="*/ 2306642 w 4028028"/>
                  <a:gd name="connsiteY18" fmla="*/ 324430 h 4439410"/>
                  <a:gd name="connsiteX19" fmla="*/ 2297588 w 4028028"/>
                  <a:gd name="connsiteY19" fmla="*/ 242949 h 4439410"/>
                  <a:gd name="connsiteX20" fmla="*/ 2659727 w 4028028"/>
                  <a:gd name="connsiteY20" fmla="*/ 134308 h 4439410"/>
                  <a:gd name="connsiteX21" fmla="*/ 2542032 w 4028028"/>
                  <a:gd name="connsiteY21" fmla="*/ 89040 h 4439410"/>
                  <a:gd name="connsiteX22" fmla="*/ 2886063 w 4028028"/>
                  <a:gd name="connsiteY22" fmla="*/ 79987 h 4439410"/>
                  <a:gd name="connsiteX23" fmla="*/ 3128285 w 4028028"/>
                  <a:gd name="connsiteY23" fmla="*/ 1016 h 4439410"/>
                  <a:gd name="connsiteX24" fmla="*/ 3166721 w 4028028"/>
                  <a:gd name="connsiteY24" fmla="*/ 143361 h 4439410"/>
                  <a:gd name="connsiteX25" fmla="*/ 3284416 w 4028028"/>
                  <a:gd name="connsiteY25" fmla="*/ 16613 h 4439410"/>
                  <a:gd name="connsiteX26" fmla="*/ 3320630 w 4028028"/>
                  <a:gd name="connsiteY26" fmla="*/ 161468 h 4439410"/>
                  <a:gd name="connsiteX27" fmla="*/ 3293469 w 4028028"/>
                  <a:gd name="connsiteY27" fmla="*/ 188628 h 4439410"/>
                  <a:gd name="connsiteX28" fmla="*/ 3764537 w 4028028"/>
                  <a:gd name="connsiteY28" fmla="*/ 433072 h 4439410"/>
                  <a:gd name="connsiteX29" fmla="*/ 3909105 w 4028028"/>
                  <a:gd name="connsiteY29" fmla="*/ 442125 h 4439410"/>
                  <a:gd name="connsiteX30" fmla="*/ 4026800 w 4028028"/>
                  <a:gd name="connsiteY30" fmla="*/ 704676 h 4439410"/>
                  <a:gd name="connsiteX31" fmla="*/ 3900052 w 4028028"/>
                  <a:gd name="connsiteY31" fmla="*/ 722783 h 4439410"/>
                  <a:gd name="connsiteX32" fmla="*/ 3918158 w 4028028"/>
                  <a:gd name="connsiteY32" fmla="*/ 768050 h 4439410"/>
                  <a:gd name="connsiteX33" fmla="*/ 3631863 w 4028028"/>
                  <a:gd name="connsiteY33" fmla="*/ 712249 h 4439410"/>
                  <a:gd name="connsiteX34" fmla="*/ 3619394 w 4028028"/>
                  <a:gd name="connsiteY34" fmla="*/ 614141 h 4439410"/>
                  <a:gd name="connsiteX35" fmla="*/ 3311576 w 4028028"/>
                  <a:gd name="connsiteY35" fmla="*/ 795211 h 4439410"/>
                  <a:gd name="connsiteX36" fmla="*/ 3105569 w 4028028"/>
                  <a:gd name="connsiteY36" fmla="*/ 501343 h 4439410"/>
                  <a:gd name="connsiteX37" fmla="*/ 3058079 w 4028028"/>
                  <a:gd name="connsiteY37" fmla="*/ 568874 h 4439410"/>
                  <a:gd name="connsiteX38" fmla="*/ 2985652 w 4028028"/>
                  <a:gd name="connsiteY38" fmla="*/ 1256937 h 4439410"/>
                  <a:gd name="connsiteX39" fmla="*/ 3275362 w 4028028"/>
                  <a:gd name="connsiteY39" fmla="*/ 1972161 h 4439410"/>
                  <a:gd name="connsiteX40" fmla="*/ 3709929 w 4028028"/>
                  <a:gd name="connsiteY40" fmla="*/ 1754878 h 4439410"/>
                  <a:gd name="connsiteX41" fmla="*/ 3845731 w 4028028"/>
                  <a:gd name="connsiteY41" fmla="*/ 2461048 h 4439410"/>
                  <a:gd name="connsiteX42" fmla="*/ 3465485 w 4028028"/>
                  <a:gd name="connsiteY42" fmla="*/ 2660224 h 4439410"/>
                  <a:gd name="connsiteX43" fmla="*/ 3302523 w 4028028"/>
                  <a:gd name="connsiteY43" fmla="*/ 2796026 h 4439410"/>
                  <a:gd name="connsiteX44" fmla="*/ 3275362 w 4028028"/>
                  <a:gd name="connsiteY44" fmla="*/ 2560636 h 4439410"/>
                  <a:gd name="connsiteX45" fmla="*/ 3402111 w 4028028"/>
                  <a:gd name="connsiteY45" fmla="*/ 2551583 h 4439410"/>
                  <a:gd name="connsiteX46" fmla="*/ 3501699 w 4028028"/>
                  <a:gd name="connsiteY46" fmla="*/ 2470102 h 4439410"/>
                  <a:gd name="connsiteX47" fmla="*/ 3492646 w 4028028"/>
                  <a:gd name="connsiteY47" fmla="*/ 2361460 h 4439410"/>
                  <a:gd name="connsiteX48" fmla="*/ 3592234 w 4028028"/>
                  <a:gd name="connsiteY48" fmla="*/ 2289032 h 4439410"/>
                  <a:gd name="connsiteX49" fmla="*/ 3610341 w 4028028"/>
                  <a:gd name="connsiteY49" fmla="*/ 1981215 h 4439410"/>
                  <a:gd name="connsiteX50" fmla="*/ 2940384 w 4028028"/>
                  <a:gd name="connsiteY50" fmla="*/ 2451995 h 4439410"/>
                  <a:gd name="connsiteX51" fmla="*/ 2786475 w 4028028"/>
                  <a:gd name="connsiteY51" fmla="*/ 2026481 h 4439410"/>
                  <a:gd name="connsiteX52" fmla="*/ 2379070 w 4028028"/>
                  <a:gd name="connsiteY52" fmla="*/ 2660224 h 4439410"/>
                  <a:gd name="connsiteX53" fmla="*/ 1528044 w 4028028"/>
                  <a:gd name="connsiteY53" fmla="*/ 2687385 h 4439410"/>
                  <a:gd name="connsiteX54" fmla="*/ 1229279 w 4028028"/>
                  <a:gd name="connsiteY54" fmla="*/ 3239646 h 4439410"/>
                  <a:gd name="connsiteX55" fmla="*/ 686071 w 4028028"/>
                  <a:gd name="connsiteY55" fmla="*/ 3538411 h 4439410"/>
                  <a:gd name="connsiteX56" fmla="*/ 595537 w 4028028"/>
                  <a:gd name="connsiteY56" fmla="*/ 4271741 h 4439410"/>
                  <a:gd name="connsiteX57" fmla="*/ 704178 w 4028028"/>
                  <a:gd name="connsiteY57" fmla="*/ 4425650 h 4439410"/>
                  <a:gd name="connsiteX58" fmla="*/ 342040 w 4028028"/>
                  <a:gd name="connsiteY58" fmla="*/ 4416596 h 4439410"/>
                  <a:gd name="connsiteX59" fmla="*/ 405414 w 4028028"/>
                  <a:gd name="connsiteY59" fmla="*/ 4289848 h 4439410"/>
                  <a:gd name="connsiteX60" fmla="*/ 378254 w 4028028"/>
                  <a:gd name="connsiteY60" fmla="*/ 4117833 h 4439410"/>
                  <a:gd name="connsiteX61" fmla="*/ 450681 w 4028028"/>
                  <a:gd name="connsiteY61" fmla="*/ 3737587 h 4439410"/>
                  <a:gd name="connsiteX62" fmla="*/ 405414 w 4028028"/>
                  <a:gd name="connsiteY62" fmla="*/ 3511250 h 4439410"/>
                  <a:gd name="connsiteX63" fmla="*/ 731339 w 4028028"/>
                  <a:gd name="connsiteY63" fmla="*/ 3266807 h 4439410"/>
                  <a:gd name="connsiteX64" fmla="*/ 667964 w 4028028"/>
                  <a:gd name="connsiteY64" fmla="*/ 2796026 h 4439410"/>
                  <a:gd name="connsiteX65" fmla="*/ 477842 w 4028028"/>
                  <a:gd name="connsiteY65" fmla="*/ 3203432 h 4439410"/>
                  <a:gd name="connsiteX66" fmla="*/ 7061 w 4028028"/>
                  <a:gd name="connsiteY66" fmla="*/ 3330181 h 4439410"/>
                  <a:gd name="connsiteX67" fmla="*/ 61382 w 4028028"/>
                  <a:gd name="connsiteY67" fmla="*/ 2705492 h 4439410"/>
                  <a:gd name="connsiteX68" fmla="*/ 151917 w 4028028"/>
                  <a:gd name="connsiteY68" fmla="*/ 2651171 h 4439410"/>
                  <a:gd name="connsiteX69" fmla="*/ 70436 w 4028028"/>
                  <a:gd name="connsiteY69" fmla="*/ 2379567 h 4439410"/>
                  <a:gd name="connsiteX70" fmla="*/ 233398 w 4028028"/>
                  <a:gd name="connsiteY70" fmla="*/ 2578743 h 4439410"/>
                  <a:gd name="connsiteX71" fmla="*/ 396360 w 4028028"/>
                  <a:gd name="connsiteY71" fmla="*/ 2732652 h 4439410"/>
                  <a:gd name="connsiteX72" fmla="*/ 52329 w 4028028"/>
                  <a:gd name="connsiteY72" fmla="*/ 2261872 h 4439410"/>
                  <a:gd name="connsiteX73" fmla="*/ 151917 w 4028028"/>
                  <a:gd name="connsiteY73" fmla="*/ 2243765 h 4439410"/>
                  <a:gd name="connsiteX74" fmla="*/ 224345 w 4028028"/>
                  <a:gd name="connsiteY74" fmla="*/ 1972161 h 4439410"/>
                  <a:gd name="connsiteX75" fmla="*/ 369200 w 4028028"/>
                  <a:gd name="connsiteY75" fmla="*/ 2008375 h 4439410"/>
                  <a:gd name="connsiteX76" fmla="*/ 532162 w 4028028"/>
                  <a:gd name="connsiteY76" fmla="*/ 2026482 h 4439410"/>
                  <a:gd name="connsiteX77" fmla="*/ 450681 w 4028028"/>
                  <a:gd name="connsiteY77" fmla="*/ 2270925 h 4439410"/>
                  <a:gd name="connsiteX78" fmla="*/ 613644 w 4028028"/>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55858 w 4027987"/>
                  <a:gd name="connsiteY40" fmla="*/ 1750849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55858 w 4030640"/>
                  <a:gd name="connsiteY40" fmla="*/ 1750849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43049"/>
                  <a:gd name="connsiteY0" fmla="*/ 2254370 h 4422855"/>
                  <a:gd name="connsiteX1" fmla="*/ 966729 w 4043049"/>
                  <a:gd name="connsiteY1" fmla="*/ 1874125 h 4422855"/>
                  <a:gd name="connsiteX2" fmla="*/ 2095108 w 4043049"/>
                  <a:gd name="connsiteY2" fmla="*/ 1338339 h 4422855"/>
                  <a:gd name="connsiteX3" fmla="*/ 2989808 w 4043049"/>
                  <a:gd name="connsiteY3" fmla="*/ 213925 h 4422855"/>
                  <a:gd name="connsiteX4" fmla="*/ 2953143 w 4043049"/>
                  <a:gd name="connsiteY4" fmla="*/ 206805 h 4422855"/>
                  <a:gd name="connsiteX5" fmla="*/ 2044091 w 4043049"/>
                  <a:gd name="connsiteY5" fmla="*/ 1204168 h 4422855"/>
                  <a:gd name="connsiteX6" fmla="*/ 1747548 w 4043049"/>
                  <a:gd name="connsiteY6" fmla="*/ 1271700 h 4422855"/>
                  <a:gd name="connsiteX7" fmla="*/ 1763434 w 4043049"/>
                  <a:gd name="connsiteY7" fmla="*/ 1195115 h 4422855"/>
                  <a:gd name="connsiteX8" fmla="*/ 1926396 w 4043049"/>
                  <a:gd name="connsiteY8" fmla="*/ 1131741 h 4422855"/>
                  <a:gd name="connsiteX9" fmla="*/ 1840758 w 4043049"/>
                  <a:gd name="connsiteY9" fmla="*/ 977091 h 4422855"/>
                  <a:gd name="connsiteX10" fmla="*/ 2044091 w 4043049"/>
                  <a:gd name="connsiteY10" fmla="*/ 905404 h 4422855"/>
                  <a:gd name="connsiteX11" fmla="*/ 1920018 w 4043049"/>
                  <a:gd name="connsiteY11" fmla="*/ 796022 h 4422855"/>
                  <a:gd name="connsiteX12" fmla="*/ 1852488 w 4043049"/>
                  <a:gd name="connsiteY12" fmla="*/ 873346 h 4422855"/>
                  <a:gd name="connsiteX13" fmla="*/ 1808701 w 4043049"/>
                  <a:gd name="connsiteY13" fmla="*/ 760549 h 4422855"/>
                  <a:gd name="connsiteX14" fmla="*/ 1881129 w 4043049"/>
                  <a:gd name="connsiteY14" fmla="*/ 642854 h 4422855"/>
                  <a:gd name="connsiteX15" fmla="*/ 1980717 w 4043049"/>
                  <a:gd name="connsiteY15" fmla="*/ 488945 h 4422855"/>
                  <a:gd name="connsiteX16" fmla="*/ 1993186 w 4043049"/>
                  <a:gd name="connsiteY16" fmla="*/ 596845 h 4422855"/>
                  <a:gd name="connsiteX17" fmla="*/ 2152733 w 4043049"/>
                  <a:gd name="connsiteY17" fmla="*/ 362196 h 4422855"/>
                  <a:gd name="connsiteX18" fmla="*/ 2306642 w 4043049"/>
                  <a:gd name="connsiteY18" fmla="*/ 307875 h 4422855"/>
                  <a:gd name="connsiteX19" fmla="*/ 2297588 w 4043049"/>
                  <a:gd name="connsiteY19" fmla="*/ 226394 h 4422855"/>
                  <a:gd name="connsiteX20" fmla="*/ 2655552 w 4043049"/>
                  <a:gd name="connsiteY20" fmla="*/ 130279 h 4422855"/>
                  <a:gd name="connsiteX21" fmla="*/ 2542032 w 4043049"/>
                  <a:gd name="connsiteY21" fmla="*/ 72485 h 4422855"/>
                  <a:gd name="connsiteX22" fmla="*/ 2902765 w 4043049"/>
                  <a:gd name="connsiteY22" fmla="*/ 63432 h 4422855"/>
                  <a:gd name="connsiteX23" fmla="*/ 3094882 w 4043049"/>
                  <a:gd name="connsiteY23" fmla="*/ 72143 h 4422855"/>
                  <a:gd name="connsiteX24" fmla="*/ 3166721 w 4043049"/>
                  <a:gd name="connsiteY24" fmla="*/ 126806 h 4422855"/>
                  <a:gd name="connsiteX25" fmla="*/ 3284416 w 4043049"/>
                  <a:gd name="connsiteY25" fmla="*/ 58 h 4422855"/>
                  <a:gd name="connsiteX26" fmla="*/ 3320630 w 4043049"/>
                  <a:gd name="connsiteY26" fmla="*/ 144913 h 4422855"/>
                  <a:gd name="connsiteX27" fmla="*/ 3293469 w 4043049"/>
                  <a:gd name="connsiteY27" fmla="*/ 197125 h 4422855"/>
                  <a:gd name="connsiteX28" fmla="*/ 3764537 w 4043049"/>
                  <a:gd name="connsiteY28" fmla="*/ 416517 h 4422855"/>
                  <a:gd name="connsiteX29" fmla="*/ 3904949 w 4043049"/>
                  <a:gd name="connsiteY29" fmla="*/ 433883 h 4422855"/>
                  <a:gd name="connsiteX30" fmla="*/ 4026800 w 4043049"/>
                  <a:gd name="connsiteY30" fmla="*/ 688121 h 4422855"/>
                  <a:gd name="connsiteX31" fmla="*/ 3900052 w 4043049"/>
                  <a:gd name="connsiteY31" fmla="*/ 706228 h 4422855"/>
                  <a:gd name="connsiteX32" fmla="*/ 3918158 w 4043049"/>
                  <a:gd name="connsiteY32" fmla="*/ 751495 h 4422855"/>
                  <a:gd name="connsiteX33" fmla="*/ 3631863 w 4043049"/>
                  <a:gd name="connsiteY33" fmla="*/ 695694 h 4422855"/>
                  <a:gd name="connsiteX34" fmla="*/ 3619394 w 4043049"/>
                  <a:gd name="connsiteY34" fmla="*/ 597586 h 4422855"/>
                  <a:gd name="connsiteX35" fmla="*/ 3311576 w 4043049"/>
                  <a:gd name="connsiteY35" fmla="*/ 778656 h 4422855"/>
                  <a:gd name="connsiteX36" fmla="*/ 3105569 w 4043049"/>
                  <a:gd name="connsiteY36" fmla="*/ 484788 h 4422855"/>
                  <a:gd name="connsiteX37" fmla="*/ 3058079 w 4043049"/>
                  <a:gd name="connsiteY37" fmla="*/ 552319 h 4422855"/>
                  <a:gd name="connsiteX38" fmla="*/ 2985652 w 4043049"/>
                  <a:gd name="connsiteY38" fmla="*/ 1240382 h 4422855"/>
                  <a:gd name="connsiteX39" fmla="*/ 3275362 w 4043049"/>
                  <a:gd name="connsiteY39" fmla="*/ 1955606 h 4422855"/>
                  <a:gd name="connsiteX40" fmla="*/ 3768384 w 4043049"/>
                  <a:gd name="connsiteY40" fmla="*/ 1755025 h 4422855"/>
                  <a:gd name="connsiteX41" fmla="*/ 4041724 w 4043049"/>
                  <a:gd name="connsiteY41" fmla="*/ 1764161 h 4422855"/>
                  <a:gd name="connsiteX42" fmla="*/ 3845731 w 4043049"/>
                  <a:gd name="connsiteY42" fmla="*/ 2444493 h 4422855"/>
                  <a:gd name="connsiteX43" fmla="*/ 3465485 w 4043049"/>
                  <a:gd name="connsiteY43" fmla="*/ 2643669 h 4422855"/>
                  <a:gd name="connsiteX44" fmla="*/ 3302523 w 4043049"/>
                  <a:gd name="connsiteY44" fmla="*/ 2779471 h 4422855"/>
                  <a:gd name="connsiteX45" fmla="*/ 3275362 w 4043049"/>
                  <a:gd name="connsiteY45" fmla="*/ 2544081 h 4422855"/>
                  <a:gd name="connsiteX46" fmla="*/ 3402111 w 4043049"/>
                  <a:gd name="connsiteY46" fmla="*/ 2535028 h 4422855"/>
                  <a:gd name="connsiteX47" fmla="*/ 3501699 w 4043049"/>
                  <a:gd name="connsiteY47" fmla="*/ 2453547 h 4422855"/>
                  <a:gd name="connsiteX48" fmla="*/ 3492646 w 4043049"/>
                  <a:gd name="connsiteY48" fmla="*/ 2344905 h 4422855"/>
                  <a:gd name="connsiteX49" fmla="*/ 3592234 w 4043049"/>
                  <a:gd name="connsiteY49" fmla="*/ 2272477 h 4422855"/>
                  <a:gd name="connsiteX50" fmla="*/ 3610341 w 4043049"/>
                  <a:gd name="connsiteY50" fmla="*/ 1964660 h 4422855"/>
                  <a:gd name="connsiteX51" fmla="*/ 2940384 w 4043049"/>
                  <a:gd name="connsiteY51" fmla="*/ 2435440 h 4422855"/>
                  <a:gd name="connsiteX52" fmla="*/ 2786475 w 4043049"/>
                  <a:gd name="connsiteY52" fmla="*/ 2009926 h 4422855"/>
                  <a:gd name="connsiteX53" fmla="*/ 2379070 w 4043049"/>
                  <a:gd name="connsiteY53" fmla="*/ 2643669 h 4422855"/>
                  <a:gd name="connsiteX54" fmla="*/ 1528044 w 4043049"/>
                  <a:gd name="connsiteY54" fmla="*/ 2670830 h 4422855"/>
                  <a:gd name="connsiteX55" fmla="*/ 1229279 w 4043049"/>
                  <a:gd name="connsiteY55" fmla="*/ 3223091 h 4422855"/>
                  <a:gd name="connsiteX56" fmla="*/ 686071 w 4043049"/>
                  <a:gd name="connsiteY56" fmla="*/ 3521856 h 4422855"/>
                  <a:gd name="connsiteX57" fmla="*/ 595537 w 4043049"/>
                  <a:gd name="connsiteY57" fmla="*/ 4255186 h 4422855"/>
                  <a:gd name="connsiteX58" fmla="*/ 704178 w 4043049"/>
                  <a:gd name="connsiteY58" fmla="*/ 4409095 h 4422855"/>
                  <a:gd name="connsiteX59" fmla="*/ 342040 w 4043049"/>
                  <a:gd name="connsiteY59" fmla="*/ 4400041 h 4422855"/>
                  <a:gd name="connsiteX60" fmla="*/ 405414 w 4043049"/>
                  <a:gd name="connsiteY60" fmla="*/ 4273293 h 4422855"/>
                  <a:gd name="connsiteX61" fmla="*/ 378254 w 4043049"/>
                  <a:gd name="connsiteY61" fmla="*/ 4101278 h 4422855"/>
                  <a:gd name="connsiteX62" fmla="*/ 450681 w 4043049"/>
                  <a:gd name="connsiteY62" fmla="*/ 3721032 h 4422855"/>
                  <a:gd name="connsiteX63" fmla="*/ 405414 w 4043049"/>
                  <a:gd name="connsiteY63" fmla="*/ 3494695 h 4422855"/>
                  <a:gd name="connsiteX64" fmla="*/ 731339 w 4043049"/>
                  <a:gd name="connsiteY64" fmla="*/ 3250252 h 4422855"/>
                  <a:gd name="connsiteX65" fmla="*/ 667964 w 4043049"/>
                  <a:gd name="connsiteY65" fmla="*/ 2779471 h 4422855"/>
                  <a:gd name="connsiteX66" fmla="*/ 477842 w 4043049"/>
                  <a:gd name="connsiteY66" fmla="*/ 3186877 h 4422855"/>
                  <a:gd name="connsiteX67" fmla="*/ 7061 w 4043049"/>
                  <a:gd name="connsiteY67" fmla="*/ 3313626 h 4422855"/>
                  <a:gd name="connsiteX68" fmla="*/ 61382 w 4043049"/>
                  <a:gd name="connsiteY68" fmla="*/ 2688937 h 4422855"/>
                  <a:gd name="connsiteX69" fmla="*/ 151917 w 4043049"/>
                  <a:gd name="connsiteY69" fmla="*/ 2634616 h 4422855"/>
                  <a:gd name="connsiteX70" fmla="*/ 70436 w 4043049"/>
                  <a:gd name="connsiteY70" fmla="*/ 2363012 h 4422855"/>
                  <a:gd name="connsiteX71" fmla="*/ 233398 w 4043049"/>
                  <a:gd name="connsiteY71" fmla="*/ 2562188 h 4422855"/>
                  <a:gd name="connsiteX72" fmla="*/ 396360 w 4043049"/>
                  <a:gd name="connsiteY72" fmla="*/ 2716097 h 4422855"/>
                  <a:gd name="connsiteX73" fmla="*/ 52329 w 4043049"/>
                  <a:gd name="connsiteY73" fmla="*/ 2245317 h 4422855"/>
                  <a:gd name="connsiteX74" fmla="*/ 151917 w 4043049"/>
                  <a:gd name="connsiteY74" fmla="*/ 2227210 h 4422855"/>
                  <a:gd name="connsiteX75" fmla="*/ 224345 w 4043049"/>
                  <a:gd name="connsiteY75" fmla="*/ 1955606 h 4422855"/>
                  <a:gd name="connsiteX76" fmla="*/ 369200 w 4043049"/>
                  <a:gd name="connsiteY76" fmla="*/ 1991820 h 4422855"/>
                  <a:gd name="connsiteX77" fmla="*/ 532162 w 4043049"/>
                  <a:gd name="connsiteY77" fmla="*/ 2009927 h 4422855"/>
                  <a:gd name="connsiteX78" fmla="*/ 450681 w 4043049"/>
                  <a:gd name="connsiteY78" fmla="*/ 2254370 h 4422855"/>
                  <a:gd name="connsiteX79" fmla="*/ 613644 w 4043049"/>
                  <a:gd name="connsiteY79" fmla="*/ 2254370 h 4422855"/>
                  <a:gd name="connsiteX0" fmla="*/ 613644 w 4047059"/>
                  <a:gd name="connsiteY0" fmla="*/ 2254370 h 4422855"/>
                  <a:gd name="connsiteX1" fmla="*/ 966729 w 4047059"/>
                  <a:gd name="connsiteY1" fmla="*/ 1874125 h 4422855"/>
                  <a:gd name="connsiteX2" fmla="*/ 2095108 w 4047059"/>
                  <a:gd name="connsiteY2" fmla="*/ 1338339 h 4422855"/>
                  <a:gd name="connsiteX3" fmla="*/ 2989808 w 4047059"/>
                  <a:gd name="connsiteY3" fmla="*/ 213925 h 4422855"/>
                  <a:gd name="connsiteX4" fmla="*/ 2953143 w 4047059"/>
                  <a:gd name="connsiteY4" fmla="*/ 206805 h 4422855"/>
                  <a:gd name="connsiteX5" fmla="*/ 2044091 w 4047059"/>
                  <a:gd name="connsiteY5" fmla="*/ 1204168 h 4422855"/>
                  <a:gd name="connsiteX6" fmla="*/ 1747548 w 4047059"/>
                  <a:gd name="connsiteY6" fmla="*/ 1271700 h 4422855"/>
                  <a:gd name="connsiteX7" fmla="*/ 1763434 w 4047059"/>
                  <a:gd name="connsiteY7" fmla="*/ 1195115 h 4422855"/>
                  <a:gd name="connsiteX8" fmla="*/ 1926396 w 4047059"/>
                  <a:gd name="connsiteY8" fmla="*/ 1131741 h 4422855"/>
                  <a:gd name="connsiteX9" fmla="*/ 1840758 w 4047059"/>
                  <a:gd name="connsiteY9" fmla="*/ 977091 h 4422855"/>
                  <a:gd name="connsiteX10" fmla="*/ 2044091 w 4047059"/>
                  <a:gd name="connsiteY10" fmla="*/ 905404 h 4422855"/>
                  <a:gd name="connsiteX11" fmla="*/ 1920018 w 4047059"/>
                  <a:gd name="connsiteY11" fmla="*/ 796022 h 4422855"/>
                  <a:gd name="connsiteX12" fmla="*/ 1852488 w 4047059"/>
                  <a:gd name="connsiteY12" fmla="*/ 873346 h 4422855"/>
                  <a:gd name="connsiteX13" fmla="*/ 1808701 w 4047059"/>
                  <a:gd name="connsiteY13" fmla="*/ 760549 h 4422855"/>
                  <a:gd name="connsiteX14" fmla="*/ 1881129 w 4047059"/>
                  <a:gd name="connsiteY14" fmla="*/ 642854 h 4422855"/>
                  <a:gd name="connsiteX15" fmla="*/ 1980717 w 4047059"/>
                  <a:gd name="connsiteY15" fmla="*/ 488945 h 4422855"/>
                  <a:gd name="connsiteX16" fmla="*/ 1993186 w 4047059"/>
                  <a:gd name="connsiteY16" fmla="*/ 596845 h 4422855"/>
                  <a:gd name="connsiteX17" fmla="*/ 2152733 w 4047059"/>
                  <a:gd name="connsiteY17" fmla="*/ 362196 h 4422855"/>
                  <a:gd name="connsiteX18" fmla="*/ 2306642 w 4047059"/>
                  <a:gd name="connsiteY18" fmla="*/ 307875 h 4422855"/>
                  <a:gd name="connsiteX19" fmla="*/ 2297588 w 4047059"/>
                  <a:gd name="connsiteY19" fmla="*/ 226394 h 4422855"/>
                  <a:gd name="connsiteX20" fmla="*/ 2655552 w 4047059"/>
                  <a:gd name="connsiteY20" fmla="*/ 130279 h 4422855"/>
                  <a:gd name="connsiteX21" fmla="*/ 2542032 w 4047059"/>
                  <a:gd name="connsiteY21" fmla="*/ 72485 h 4422855"/>
                  <a:gd name="connsiteX22" fmla="*/ 2902765 w 4047059"/>
                  <a:gd name="connsiteY22" fmla="*/ 63432 h 4422855"/>
                  <a:gd name="connsiteX23" fmla="*/ 3094882 w 4047059"/>
                  <a:gd name="connsiteY23" fmla="*/ 72143 h 4422855"/>
                  <a:gd name="connsiteX24" fmla="*/ 3166721 w 4047059"/>
                  <a:gd name="connsiteY24" fmla="*/ 126806 h 4422855"/>
                  <a:gd name="connsiteX25" fmla="*/ 3284416 w 4047059"/>
                  <a:gd name="connsiteY25" fmla="*/ 58 h 4422855"/>
                  <a:gd name="connsiteX26" fmla="*/ 3320630 w 4047059"/>
                  <a:gd name="connsiteY26" fmla="*/ 144913 h 4422855"/>
                  <a:gd name="connsiteX27" fmla="*/ 3293469 w 4047059"/>
                  <a:gd name="connsiteY27" fmla="*/ 197125 h 4422855"/>
                  <a:gd name="connsiteX28" fmla="*/ 3764537 w 4047059"/>
                  <a:gd name="connsiteY28" fmla="*/ 416517 h 4422855"/>
                  <a:gd name="connsiteX29" fmla="*/ 3904949 w 4047059"/>
                  <a:gd name="connsiteY29" fmla="*/ 433883 h 4422855"/>
                  <a:gd name="connsiteX30" fmla="*/ 4026800 w 4047059"/>
                  <a:gd name="connsiteY30" fmla="*/ 688121 h 4422855"/>
                  <a:gd name="connsiteX31" fmla="*/ 3900052 w 4047059"/>
                  <a:gd name="connsiteY31" fmla="*/ 706228 h 4422855"/>
                  <a:gd name="connsiteX32" fmla="*/ 3918158 w 4047059"/>
                  <a:gd name="connsiteY32" fmla="*/ 751495 h 4422855"/>
                  <a:gd name="connsiteX33" fmla="*/ 3631863 w 4047059"/>
                  <a:gd name="connsiteY33" fmla="*/ 695694 h 4422855"/>
                  <a:gd name="connsiteX34" fmla="*/ 3619394 w 4047059"/>
                  <a:gd name="connsiteY34" fmla="*/ 597586 h 4422855"/>
                  <a:gd name="connsiteX35" fmla="*/ 3311576 w 4047059"/>
                  <a:gd name="connsiteY35" fmla="*/ 778656 h 4422855"/>
                  <a:gd name="connsiteX36" fmla="*/ 3105569 w 4047059"/>
                  <a:gd name="connsiteY36" fmla="*/ 484788 h 4422855"/>
                  <a:gd name="connsiteX37" fmla="*/ 3058079 w 4047059"/>
                  <a:gd name="connsiteY37" fmla="*/ 552319 h 4422855"/>
                  <a:gd name="connsiteX38" fmla="*/ 2985652 w 4047059"/>
                  <a:gd name="connsiteY38" fmla="*/ 1240382 h 4422855"/>
                  <a:gd name="connsiteX39" fmla="*/ 3275362 w 4047059"/>
                  <a:gd name="connsiteY39" fmla="*/ 1955606 h 4422855"/>
                  <a:gd name="connsiteX40" fmla="*/ 3768384 w 4047059"/>
                  <a:gd name="connsiteY40" fmla="*/ 1755025 h 4422855"/>
                  <a:gd name="connsiteX41" fmla="*/ 4041724 w 4047059"/>
                  <a:gd name="connsiteY41" fmla="*/ 1764161 h 4422855"/>
                  <a:gd name="connsiteX42" fmla="*/ 3912287 w 4047059"/>
                  <a:gd name="connsiteY42" fmla="*/ 2123241 h 4422855"/>
                  <a:gd name="connsiteX43" fmla="*/ 3845731 w 4047059"/>
                  <a:gd name="connsiteY43" fmla="*/ 2444493 h 4422855"/>
                  <a:gd name="connsiteX44" fmla="*/ 3465485 w 4047059"/>
                  <a:gd name="connsiteY44" fmla="*/ 2643669 h 4422855"/>
                  <a:gd name="connsiteX45" fmla="*/ 3302523 w 4047059"/>
                  <a:gd name="connsiteY45" fmla="*/ 2779471 h 4422855"/>
                  <a:gd name="connsiteX46" fmla="*/ 3275362 w 4047059"/>
                  <a:gd name="connsiteY46" fmla="*/ 2544081 h 4422855"/>
                  <a:gd name="connsiteX47" fmla="*/ 3402111 w 4047059"/>
                  <a:gd name="connsiteY47" fmla="*/ 2535028 h 4422855"/>
                  <a:gd name="connsiteX48" fmla="*/ 3501699 w 4047059"/>
                  <a:gd name="connsiteY48" fmla="*/ 2453547 h 4422855"/>
                  <a:gd name="connsiteX49" fmla="*/ 3492646 w 4047059"/>
                  <a:gd name="connsiteY49" fmla="*/ 2344905 h 4422855"/>
                  <a:gd name="connsiteX50" fmla="*/ 3592234 w 4047059"/>
                  <a:gd name="connsiteY50" fmla="*/ 2272477 h 4422855"/>
                  <a:gd name="connsiteX51" fmla="*/ 3610341 w 4047059"/>
                  <a:gd name="connsiteY51" fmla="*/ 1964660 h 4422855"/>
                  <a:gd name="connsiteX52" fmla="*/ 2940384 w 4047059"/>
                  <a:gd name="connsiteY52" fmla="*/ 2435440 h 4422855"/>
                  <a:gd name="connsiteX53" fmla="*/ 2786475 w 4047059"/>
                  <a:gd name="connsiteY53" fmla="*/ 2009926 h 4422855"/>
                  <a:gd name="connsiteX54" fmla="*/ 2379070 w 4047059"/>
                  <a:gd name="connsiteY54" fmla="*/ 2643669 h 4422855"/>
                  <a:gd name="connsiteX55" fmla="*/ 1528044 w 4047059"/>
                  <a:gd name="connsiteY55" fmla="*/ 2670830 h 4422855"/>
                  <a:gd name="connsiteX56" fmla="*/ 1229279 w 4047059"/>
                  <a:gd name="connsiteY56" fmla="*/ 3223091 h 4422855"/>
                  <a:gd name="connsiteX57" fmla="*/ 686071 w 4047059"/>
                  <a:gd name="connsiteY57" fmla="*/ 3521856 h 4422855"/>
                  <a:gd name="connsiteX58" fmla="*/ 595537 w 4047059"/>
                  <a:gd name="connsiteY58" fmla="*/ 4255186 h 4422855"/>
                  <a:gd name="connsiteX59" fmla="*/ 704178 w 4047059"/>
                  <a:gd name="connsiteY59" fmla="*/ 4409095 h 4422855"/>
                  <a:gd name="connsiteX60" fmla="*/ 342040 w 4047059"/>
                  <a:gd name="connsiteY60" fmla="*/ 4400041 h 4422855"/>
                  <a:gd name="connsiteX61" fmla="*/ 405414 w 4047059"/>
                  <a:gd name="connsiteY61" fmla="*/ 4273293 h 4422855"/>
                  <a:gd name="connsiteX62" fmla="*/ 378254 w 4047059"/>
                  <a:gd name="connsiteY62" fmla="*/ 4101278 h 4422855"/>
                  <a:gd name="connsiteX63" fmla="*/ 450681 w 4047059"/>
                  <a:gd name="connsiteY63" fmla="*/ 3721032 h 4422855"/>
                  <a:gd name="connsiteX64" fmla="*/ 405414 w 4047059"/>
                  <a:gd name="connsiteY64" fmla="*/ 3494695 h 4422855"/>
                  <a:gd name="connsiteX65" fmla="*/ 731339 w 4047059"/>
                  <a:gd name="connsiteY65" fmla="*/ 3250252 h 4422855"/>
                  <a:gd name="connsiteX66" fmla="*/ 667964 w 4047059"/>
                  <a:gd name="connsiteY66" fmla="*/ 2779471 h 4422855"/>
                  <a:gd name="connsiteX67" fmla="*/ 477842 w 4047059"/>
                  <a:gd name="connsiteY67" fmla="*/ 3186877 h 4422855"/>
                  <a:gd name="connsiteX68" fmla="*/ 7061 w 4047059"/>
                  <a:gd name="connsiteY68" fmla="*/ 3313626 h 4422855"/>
                  <a:gd name="connsiteX69" fmla="*/ 61382 w 4047059"/>
                  <a:gd name="connsiteY69" fmla="*/ 2688937 h 4422855"/>
                  <a:gd name="connsiteX70" fmla="*/ 151917 w 4047059"/>
                  <a:gd name="connsiteY70" fmla="*/ 2634616 h 4422855"/>
                  <a:gd name="connsiteX71" fmla="*/ 70436 w 4047059"/>
                  <a:gd name="connsiteY71" fmla="*/ 2363012 h 4422855"/>
                  <a:gd name="connsiteX72" fmla="*/ 233398 w 4047059"/>
                  <a:gd name="connsiteY72" fmla="*/ 2562188 h 4422855"/>
                  <a:gd name="connsiteX73" fmla="*/ 396360 w 4047059"/>
                  <a:gd name="connsiteY73" fmla="*/ 2716097 h 4422855"/>
                  <a:gd name="connsiteX74" fmla="*/ 52329 w 4047059"/>
                  <a:gd name="connsiteY74" fmla="*/ 2245317 h 4422855"/>
                  <a:gd name="connsiteX75" fmla="*/ 151917 w 4047059"/>
                  <a:gd name="connsiteY75" fmla="*/ 2227210 h 4422855"/>
                  <a:gd name="connsiteX76" fmla="*/ 224345 w 4047059"/>
                  <a:gd name="connsiteY76" fmla="*/ 1955606 h 4422855"/>
                  <a:gd name="connsiteX77" fmla="*/ 369200 w 4047059"/>
                  <a:gd name="connsiteY77" fmla="*/ 1991820 h 4422855"/>
                  <a:gd name="connsiteX78" fmla="*/ 532162 w 4047059"/>
                  <a:gd name="connsiteY78" fmla="*/ 2009927 h 4422855"/>
                  <a:gd name="connsiteX79" fmla="*/ 450681 w 4047059"/>
                  <a:gd name="connsiteY79" fmla="*/ 2254370 h 4422855"/>
                  <a:gd name="connsiteX80" fmla="*/ 613644 w 4047059"/>
                  <a:gd name="connsiteY80" fmla="*/ 2254370 h 4422855"/>
                  <a:gd name="connsiteX0" fmla="*/ 613644 w 4051094"/>
                  <a:gd name="connsiteY0" fmla="*/ 2254370 h 4422855"/>
                  <a:gd name="connsiteX1" fmla="*/ 966729 w 4051094"/>
                  <a:gd name="connsiteY1" fmla="*/ 1874125 h 4422855"/>
                  <a:gd name="connsiteX2" fmla="*/ 2095108 w 4051094"/>
                  <a:gd name="connsiteY2" fmla="*/ 1338339 h 4422855"/>
                  <a:gd name="connsiteX3" fmla="*/ 2989808 w 4051094"/>
                  <a:gd name="connsiteY3" fmla="*/ 213925 h 4422855"/>
                  <a:gd name="connsiteX4" fmla="*/ 2953143 w 4051094"/>
                  <a:gd name="connsiteY4" fmla="*/ 206805 h 4422855"/>
                  <a:gd name="connsiteX5" fmla="*/ 2044091 w 4051094"/>
                  <a:gd name="connsiteY5" fmla="*/ 1204168 h 4422855"/>
                  <a:gd name="connsiteX6" fmla="*/ 1747548 w 4051094"/>
                  <a:gd name="connsiteY6" fmla="*/ 1271700 h 4422855"/>
                  <a:gd name="connsiteX7" fmla="*/ 1763434 w 4051094"/>
                  <a:gd name="connsiteY7" fmla="*/ 1195115 h 4422855"/>
                  <a:gd name="connsiteX8" fmla="*/ 1926396 w 4051094"/>
                  <a:gd name="connsiteY8" fmla="*/ 1131741 h 4422855"/>
                  <a:gd name="connsiteX9" fmla="*/ 1840758 w 4051094"/>
                  <a:gd name="connsiteY9" fmla="*/ 977091 h 4422855"/>
                  <a:gd name="connsiteX10" fmla="*/ 2044091 w 4051094"/>
                  <a:gd name="connsiteY10" fmla="*/ 905404 h 4422855"/>
                  <a:gd name="connsiteX11" fmla="*/ 1920018 w 4051094"/>
                  <a:gd name="connsiteY11" fmla="*/ 796022 h 4422855"/>
                  <a:gd name="connsiteX12" fmla="*/ 1852488 w 4051094"/>
                  <a:gd name="connsiteY12" fmla="*/ 873346 h 4422855"/>
                  <a:gd name="connsiteX13" fmla="*/ 1808701 w 4051094"/>
                  <a:gd name="connsiteY13" fmla="*/ 760549 h 4422855"/>
                  <a:gd name="connsiteX14" fmla="*/ 1881129 w 4051094"/>
                  <a:gd name="connsiteY14" fmla="*/ 642854 h 4422855"/>
                  <a:gd name="connsiteX15" fmla="*/ 1980717 w 4051094"/>
                  <a:gd name="connsiteY15" fmla="*/ 488945 h 4422855"/>
                  <a:gd name="connsiteX16" fmla="*/ 1993186 w 4051094"/>
                  <a:gd name="connsiteY16" fmla="*/ 596845 h 4422855"/>
                  <a:gd name="connsiteX17" fmla="*/ 2152733 w 4051094"/>
                  <a:gd name="connsiteY17" fmla="*/ 362196 h 4422855"/>
                  <a:gd name="connsiteX18" fmla="*/ 2306642 w 4051094"/>
                  <a:gd name="connsiteY18" fmla="*/ 307875 h 4422855"/>
                  <a:gd name="connsiteX19" fmla="*/ 2297588 w 4051094"/>
                  <a:gd name="connsiteY19" fmla="*/ 226394 h 4422855"/>
                  <a:gd name="connsiteX20" fmla="*/ 2655552 w 4051094"/>
                  <a:gd name="connsiteY20" fmla="*/ 130279 h 4422855"/>
                  <a:gd name="connsiteX21" fmla="*/ 2542032 w 4051094"/>
                  <a:gd name="connsiteY21" fmla="*/ 72485 h 4422855"/>
                  <a:gd name="connsiteX22" fmla="*/ 2902765 w 4051094"/>
                  <a:gd name="connsiteY22" fmla="*/ 63432 h 4422855"/>
                  <a:gd name="connsiteX23" fmla="*/ 3094882 w 4051094"/>
                  <a:gd name="connsiteY23" fmla="*/ 72143 h 4422855"/>
                  <a:gd name="connsiteX24" fmla="*/ 3166721 w 4051094"/>
                  <a:gd name="connsiteY24" fmla="*/ 126806 h 4422855"/>
                  <a:gd name="connsiteX25" fmla="*/ 3284416 w 4051094"/>
                  <a:gd name="connsiteY25" fmla="*/ 58 h 4422855"/>
                  <a:gd name="connsiteX26" fmla="*/ 3320630 w 4051094"/>
                  <a:gd name="connsiteY26" fmla="*/ 144913 h 4422855"/>
                  <a:gd name="connsiteX27" fmla="*/ 3293469 w 4051094"/>
                  <a:gd name="connsiteY27" fmla="*/ 197125 h 4422855"/>
                  <a:gd name="connsiteX28" fmla="*/ 3764537 w 4051094"/>
                  <a:gd name="connsiteY28" fmla="*/ 416517 h 4422855"/>
                  <a:gd name="connsiteX29" fmla="*/ 3904949 w 4051094"/>
                  <a:gd name="connsiteY29" fmla="*/ 433883 h 4422855"/>
                  <a:gd name="connsiteX30" fmla="*/ 4026800 w 4051094"/>
                  <a:gd name="connsiteY30" fmla="*/ 688121 h 4422855"/>
                  <a:gd name="connsiteX31" fmla="*/ 3900052 w 4051094"/>
                  <a:gd name="connsiteY31" fmla="*/ 706228 h 4422855"/>
                  <a:gd name="connsiteX32" fmla="*/ 3918158 w 4051094"/>
                  <a:gd name="connsiteY32" fmla="*/ 751495 h 4422855"/>
                  <a:gd name="connsiteX33" fmla="*/ 3631863 w 4051094"/>
                  <a:gd name="connsiteY33" fmla="*/ 695694 h 4422855"/>
                  <a:gd name="connsiteX34" fmla="*/ 3619394 w 4051094"/>
                  <a:gd name="connsiteY34" fmla="*/ 597586 h 4422855"/>
                  <a:gd name="connsiteX35" fmla="*/ 3311576 w 4051094"/>
                  <a:gd name="connsiteY35" fmla="*/ 778656 h 4422855"/>
                  <a:gd name="connsiteX36" fmla="*/ 3105569 w 4051094"/>
                  <a:gd name="connsiteY36" fmla="*/ 484788 h 4422855"/>
                  <a:gd name="connsiteX37" fmla="*/ 3058079 w 4051094"/>
                  <a:gd name="connsiteY37" fmla="*/ 552319 h 4422855"/>
                  <a:gd name="connsiteX38" fmla="*/ 2985652 w 4051094"/>
                  <a:gd name="connsiteY38" fmla="*/ 1240382 h 4422855"/>
                  <a:gd name="connsiteX39" fmla="*/ 3275362 w 4051094"/>
                  <a:gd name="connsiteY39" fmla="*/ 1955606 h 4422855"/>
                  <a:gd name="connsiteX40" fmla="*/ 3768384 w 4051094"/>
                  <a:gd name="connsiteY40" fmla="*/ 1755025 h 4422855"/>
                  <a:gd name="connsiteX41" fmla="*/ 4045899 w 4051094"/>
                  <a:gd name="connsiteY41" fmla="*/ 1776687 h 4422855"/>
                  <a:gd name="connsiteX42" fmla="*/ 3912287 w 4051094"/>
                  <a:gd name="connsiteY42" fmla="*/ 2123241 h 4422855"/>
                  <a:gd name="connsiteX43" fmla="*/ 3845731 w 4051094"/>
                  <a:gd name="connsiteY43" fmla="*/ 2444493 h 4422855"/>
                  <a:gd name="connsiteX44" fmla="*/ 3465485 w 4051094"/>
                  <a:gd name="connsiteY44" fmla="*/ 2643669 h 4422855"/>
                  <a:gd name="connsiteX45" fmla="*/ 3302523 w 4051094"/>
                  <a:gd name="connsiteY45" fmla="*/ 2779471 h 4422855"/>
                  <a:gd name="connsiteX46" fmla="*/ 3275362 w 4051094"/>
                  <a:gd name="connsiteY46" fmla="*/ 2544081 h 4422855"/>
                  <a:gd name="connsiteX47" fmla="*/ 3402111 w 4051094"/>
                  <a:gd name="connsiteY47" fmla="*/ 2535028 h 4422855"/>
                  <a:gd name="connsiteX48" fmla="*/ 3501699 w 4051094"/>
                  <a:gd name="connsiteY48" fmla="*/ 2453547 h 4422855"/>
                  <a:gd name="connsiteX49" fmla="*/ 3492646 w 4051094"/>
                  <a:gd name="connsiteY49" fmla="*/ 2344905 h 4422855"/>
                  <a:gd name="connsiteX50" fmla="*/ 3592234 w 4051094"/>
                  <a:gd name="connsiteY50" fmla="*/ 2272477 h 4422855"/>
                  <a:gd name="connsiteX51" fmla="*/ 3610341 w 4051094"/>
                  <a:gd name="connsiteY51" fmla="*/ 1964660 h 4422855"/>
                  <a:gd name="connsiteX52" fmla="*/ 2940384 w 4051094"/>
                  <a:gd name="connsiteY52" fmla="*/ 2435440 h 4422855"/>
                  <a:gd name="connsiteX53" fmla="*/ 2786475 w 4051094"/>
                  <a:gd name="connsiteY53" fmla="*/ 2009926 h 4422855"/>
                  <a:gd name="connsiteX54" fmla="*/ 2379070 w 4051094"/>
                  <a:gd name="connsiteY54" fmla="*/ 2643669 h 4422855"/>
                  <a:gd name="connsiteX55" fmla="*/ 1528044 w 4051094"/>
                  <a:gd name="connsiteY55" fmla="*/ 2670830 h 4422855"/>
                  <a:gd name="connsiteX56" fmla="*/ 1229279 w 4051094"/>
                  <a:gd name="connsiteY56" fmla="*/ 3223091 h 4422855"/>
                  <a:gd name="connsiteX57" fmla="*/ 686071 w 4051094"/>
                  <a:gd name="connsiteY57" fmla="*/ 3521856 h 4422855"/>
                  <a:gd name="connsiteX58" fmla="*/ 595537 w 4051094"/>
                  <a:gd name="connsiteY58" fmla="*/ 4255186 h 4422855"/>
                  <a:gd name="connsiteX59" fmla="*/ 704178 w 4051094"/>
                  <a:gd name="connsiteY59" fmla="*/ 4409095 h 4422855"/>
                  <a:gd name="connsiteX60" fmla="*/ 342040 w 4051094"/>
                  <a:gd name="connsiteY60" fmla="*/ 4400041 h 4422855"/>
                  <a:gd name="connsiteX61" fmla="*/ 405414 w 4051094"/>
                  <a:gd name="connsiteY61" fmla="*/ 4273293 h 4422855"/>
                  <a:gd name="connsiteX62" fmla="*/ 378254 w 4051094"/>
                  <a:gd name="connsiteY62" fmla="*/ 4101278 h 4422855"/>
                  <a:gd name="connsiteX63" fmla="*/ 450681 w 4051094"/>
                  <a:gd name="connsiteY63" fmla="*/ 3721032 h 4422855"/>
                  <a:gd name="connsiteX64" fmla="*/ 405414 w 4051094"/>
                  <a:gd name="connsiteY64" fmla="*/ 3494695 h 4422855"/>
                  <a:gd name="connsiteX65" fmla="*/ 731339 w 4051094"/>
                  <a:gd name="connsiteY65" fmla="*/ 3250252 h 4422855"/>
                  <a:gd name="connsiteX66" fmla="*/ 667964 w 4051094"/>
                  <a:gd name="connsiteY66" fmla="*/ 2779471 h 4422855"/>
                  <a:gd name="connsiteX67" fmla="*/ 477842 w 4051094"/>
                  <a:gd name="connsiteY67" fmla="*/ 3186877 h 4422855"/>
                  <a:gd name="connsiteX68" fmla="*/ 7061 w 4051094"/>
                  <a:gd name="connsiteY68" fmla="*/ 3313626 h 4422855"/>
                  <a:gd name="connsiteX69" fmla="*/ 61382 w 4051094"/>
                  <a:gd name="connsiteY69" fmla="*/ 2688937 h 4422855"/>
                  <a:gd name="connsiteX70" fmla="*/ 151917 w 4051094"/>
                  <a:gd name="connsiteY70" fmla="*/ 2634616 h 4422855"/>
                  <a:gd name="connsiteX71" fmla="*/ 70436 w 4051094"/>
                  <a:gd name="connsiteY71" fmla="*/ 2363012 h 4422855"/>
                  <a:gd name="connsiteX72" fmla="*/ 233398 w 4051094"/>
                  <a:gd name="connsiteY72" fmla="*/ 2562188 h 4422855"/>
                  <a:gd name="connsiteX73" fmla="*/ 396360 w 4051094"/>
                  <a:gd name="connsiteY73" fmla="*/ 2716097 h 4422855"/>
                  <a:gd name="connsiteX74" fmla="*/ 52329 w 4051094"/>
                  <a:gd name="connsiteY74" fmla="*/ 2245317 h 4422855"/>
                  <a:gd name="connsiteX75" fmla="*/ 151917 w 4051094"/>
                  <a:gd name="connsiteY75" fmla="*/ 2227210 h 4422855"/>
                  <a:gd name="connsiteX76" fmla="*/ 224345 w 4051094"/>
                  <a:gd name="connsiteY76" fmla="*/ 1955606 h 4422855"/>
                  <a:gd name="connsiteX77" fmla="*/ 369200 w 4051094"/>
                  <a:gd name="connsiteY77" fmla="*/ 1991820 h 4422855"/>
                  <a:gd name="connsiteX78" fmla="*/ 532162 w 4051094"/>
                  <a:gd name="connsiteY78" fmla="*/ 2009927 h 4422855"/>
                  <a:gd name="connsiteX79" fmla="*/ 450681 w 4051094"/>
                  <a:gd name="connsiteY79" fmla="*/ 2254370 h 4422855"/>
                  <a:gd name="connsiteX80" fmla="*/ 613644 w 4051094"/>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778675 w 4039012"/>
                  <a:gd name="connsiteY44" fmla="*/ 2640983 h 4422855"/>
                  <a:gd name="connsiteX45" fmla="*/ 3465485 w 4039012"/>
                  <a:gd name="connsiteY45" fmla="*/ 2643669 h 4422855"/>
                  <a:gd name="connsiteX46" fmla="*/ 3302523 w 4039012"/>
                  <a:gd name="connsiteY46" fmla="*/ 2779471 h 4422855"/>
                  <a:gd name="connsiteX47" fmla="*/ 3275362 w 4039012"/>
                  <a:gd name="connsiteY47" fmla="*/ 2544081 h 4422855"/>
                  <a:gd name="connsiteX48" fmla="*/ 3402111 w 4039012"/>
                  <a:gd name="connsiteY48" fmla="*/ 2535028 h 4422855"/>
                  <a:gd name="connsiteX49" fmla="*/ 3501699 w 4039012"/>
                  <a:gd name="connsiteY49" fmla="*/ 2453547 h 4422855"/>
                  <a:gd name="connsiteX50" fmla="*/ 3492646 w 4039012"/>
                  <a:gd name="connsiteY50" fmla="*/ 2344905 h 4422855"/>
                  <a:gd name="connsiteX51" fmla="*/ 3592234 w 4039012"/>
                  <a:gd name="connsiteY51" fmla="*/ 2272477 h 4422855"/>
                  <a:gd name="connsiteX52" fmla="*/ 3610341 w 4039012"/>
                  <a:gd name="connsiteY52" fmla="*/ 1964660 h 4422855"/>
                  <a:gd name="connsiteX53" fmla="*/ 2940384 w 4039012"/>
                  <a:gd name="connsiteY53" fmla="*/ 2435440 h 4422855"/>
                  <a:gd name="connsiteX54" fmla="*/ 2786475 w 4039012"/>
                  <a:gd name="connsiteY54" fmla="*/ 2009926 h 4422855"/>
                  <a:gd name="connsiteX55" fmla="*/ 2379070 w 4039012"/>
                  <a:gd name="connsiteY55" fmla="*/ 2643669 h 4422855"/>
                  <a:gd name="connsiteX56" fmla="*/ 1528044 w 4039012"/>
                  <a:gd name="connsiteY56" fmla="*/ 2670830 h 4422855"/>
                  <a:gd name="connsiteX57" fmla="*/ 1229279 w 4039012"/>
                  <a:gd name="connsiteY57" fmla="*/ 3223091 h 4422855"/>
                  <a:gd name="connsiteX58" fmla="*/ 686071 w 4039012"/>
                  <a:gd name="connsiteY58" fmla="*/ 3521856 h 4422855"/>
                  <a:gd name="connsiteX59" fmla="*/ 595537 w 4039012"/>
                  <a:gd name="connsiteY59" fmla="*/ 4255186 h 4422855"/>
                  <a:gd name="connsiteX60" fmla="*/ 704178 w 4039012"/>
                  <a:gd name="connsiteY60" fmla="*/ 4409095 h 4422855"/>
                  <a:gd name="connsiteX61" fmla="*/ 342040 w 4039012"/>
                  <a:gd name="connsiteY61" fmla="*/ 4400041 h 4422855"/>
                  <a:gd name="connsiteX62" fmla="*/ 405414 w 4039012"/>
                  <a:gd name="connsiteY62" fmla="*/ 4273293 h 4422855"/>
                  <a:gd name="connsiteX63" fmla="*/ 378254 w 4039012"/>
                  <a:gd name="connsiteY63" fmla="*/ 4101278 h 4422855"/>
                  <a:gd name="connsiteX64" fmla="*/ 450681 w 4039012"/>
                  <a:gd name="connsiteY64" fmla="*/ 3721032 h 4422855"/>
                  <a:gd name="connsiteX65" fmla="*/ 405414 w 4039012"/>
                  <a:gd name="connsiteY65" fmla="*/ 3494695 h 4422855"/>
                  <a:gd name="connsiteX66" fmla="*/ 731339 w 4039012"/>
                  <a:gd name="connsiteY66" fmla="*/ 3250252 h 4422855"/>
                  <a:gd name="connsiteX67" fmla="*/ 667964 w 4039012"/>
                  <a:gd name="connsiteY67" fmla="*/ 2779471 h 4422855"/>
                  <a:gd name="connsiteX68" fmla="*/ 477842 w 4039012"/>
                  <a:gd name="connsiteY68" fmla="*/ 3186877 h 4422855"/>
                  <a:gd name="connsiteX69" fmla="*/ 7061 w 4039012"/>
                  <a:gd name="connsiteY69" fmla="*/ 3313626 h 4422855"/>
                  <a:gd name="connsiteX70" fmla="*/ 61382 w 4039012"/>
                  <a:gd name="connsiteY70" fmla="*/ 2688937 h 4422855"/>
                  <a:gd name="connsiteX71" fmla="*/ 151917 w 4039012"/>
                  <a:gd name="connsiteY71" fmla="*/ 2634616 h 4422855"/>
                  <a:gd name="connsiteX72" fmla="*/ 70436 w 4039012"/>
                  <a:gd name="connsiteY72" fmla="*/ 2363012 h 4422855"/>
                  <a:gd name="connsiteX73" fmla="*/ 233398 w 4039012"/>
                  <a:gd name="connsiteY73" fmla="*/ 2562188 h 4422855"/>
                  <a:gd name="connsiteX74" fmla="*/ 396360 w 4039012"/>
                  <a:gd name="connsiteY74" fmla="*/ 2716097 h 4422855"/>
                  <a:gd name="connsiteX75" fmla="*/ 52329 w 4039012"/>
                  <a:gd name="connsiteY75" fmla="*/ 2245317 h 4422855"/>
                  <a:gd name="connsiteX76" fmla="*/ 151917 w 4039012"/>
                  <a:gd name="connsiteY76" fmla="*/ 2227210 h 4422855"/>
                  <a:gd name="connsiteX77" fmla="*/ 224345 w 4039012"/>
                  <a:gd name="connsiteY77" fmla="*/ 1955606 h 4422855"/>
                  <a:gd name="connsiteX78" fmla="*/ 369200 w 4039012"/>
                  <a:gd name="connsiteY78" fmla="*/ 1991820 h 4422855"/>
                  <a:gd name="connsiteX79" fmla="*/ 532162 w 4039012"/>
                  <a:gd name="connsiteY79" fmla="*/ 2009927 h 4422855"/>
                  <a:gd name="connsiteX80" fmla="*/ 450681 w 4039012"/>
                  <a:gd name="connsiteY80" fmla="*/ 2254370 h 4422855"/>
                  <a:gd name="connsiteX81" fmla="*/ 613644 w 4039012"/>
                  <a:gd name="connsiteY81"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716045 w 4039012"/>
                  <a:gd name="connsiteY44" fmla="*/ 2570003 h 4422855"/>
                  <a:gd name="connsiteX45" fmla="*/ 3778675 w 4039012"/>
                  <a:gd name="connsiteY45" fmla="*/ 2640983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78675 w 4039012"/>
                  <a:gd name="connsiteY45" fmla="*/ 2640983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465485 w 4039012"/>
                  <a:gd name="connsiteY47" fmla="*/ 2643669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55 w 4039012"/>
                  <a:gd name="connsiteY47" fmla="*/ 2699438 h 4422855"/>
                  <a:gd name="connsiteX48" fmla="*/ 3465485 w 4039012"/>
                  <a:gd name="connsiteY48" fmla="*/ 2643669 h 4422855"/>
                  <a:gd name="connsiteX49" fmla="*/ 3302523 w 4039012"/>
                  <a:gd name="connsiteY49" fmla="*/ 2779471 h 4422855"/>
                  <a:gd name="connsiteX50" fmla="*/ 3275362 w 4039012"/>
                  <a:gd name="connsiteY50" fmla="*/ 2544081 h 4422855"/>
                  <a:gd name="connsiteX51" fmla="*/ 3402111 w 4039012"/>
                  <a:gd name="connsiteY51" fmla="*/ 2535028 h 4422855"/>
                  <a:gd name="connsiteX52" fmla="*/ 3501699 w 4039012"/>
                  <a:gd name="connsiteY52" fmla="*/ 2453547 h 4422855"/>
                  <a:gd name="connsiteX53" fmla="*/ 3492646 w 4039012"/>
                  <a:gd name="connsiteY53" fmla="*/ 2344905 h 4422855"/>
                  <a:gd name="connsiteX54" fmla="*/ 3592234 w 4039012"/>
                  <a:gd name="connsiteY54" fmla="*/ 2272477 h 4422855"/>
                  <a:gd name="connsiteX55" fmla="*/ 3610341 w 4039012"/>
                  <a:gd name="connsiteY55" fmla="*/ 1964660 h 4422855"/>
                  <a:gd name="connsiteX56" fmla="*/ 2940384 w 4039012"/>
                  <a:gd name="connsiteY56" fmla="*/ 2435440 h 4422855"/>
                  <a:gd name="connsiteX57" fmla="*/ 2786475 w 4039012"/>
                  <a:gd name="connsiteY57" fmla="*/ 2009926 h 4422855"/>
                  <a:gd name="connsiteX58" fmla="*/ 2379070 w 4039012"/>
                  <a:gd name="connsiteY58" fmla="*/ 2643669 h 4422855"/>
                  <a:gd name="connsiteX59" fmla="*/ 1528044 w 4039012"/>
                  <a:gd name="connsiteY59" fmla="*/ 2670830 h 4422855"/>
                  <a:gd name="connsiteX60" fmla="*/ 1229279 w 4039012"/>
                  <a:gd name="connsiteY60" fmla="*/ 3223091 h 4422855"/>
                  <a:gd name="connsiteX61" fmla="*/ 686071 w 4039012"/>
                  <a:gd name="connsiteY61" fmla="*/ 3521856 h 4422855"/>
                  <a:gd name="connsiteX62" fmla="*/ 595537 w 4039012"/>
                  <a:gd name="connsiteY62" fmla="*/ 4255186 h 4422855"/>
                  <a:gd name="connsiteX63" fmla="*/ 704178 w 4039012"/>
                  <a:gd name="connsiteY63" fmla="*/ 4409095 h 4422855"/>
                  <a:gd name="connsiteX64" fmla="*/ 342040 w 4039012"/>
                  <a:gd name="connsiteY64" fmla="*/ 4400041 h 4422855"/>
                  <a:gd name="connsiteX65" fmla="*/ 405414 w 4039012"/>
                  <a:gd name="connsiteY65" fmla="*/ 4273293 h 4422855"/>
                  <a:gd name="connsiteX66" fmla="*/ 378254 w 4039012"/>
                  <a:gd name="connsiteY66" fmla="*/ 4101278 h 4422855"/>
                  <a:gd name="connsiteX67" fmla="*/ 450681 w 4039012"/>
                  <a:gd name="connsiteY67" fmla="*/ 3721032 h 4422855"/>
                  <a:gd name="connsiteX68" fmla="*/ 405414 w 4039012"/>
                  <a:gd name="connsiteY68" fmla="*/ 3494695 h 4422855"/>
                  <a:gd name="connsiteX69" fmla="*/ 731339 w 4039012"/>
                  <a:gd name="connsiteY69" fmla="*/ 3250252 h 4422855"/>
                  <a:gd name="connsiteX70" fmla="*/ 667964 w 4039012"/>
                  <a:gd name="connsiteY70" fmla="*/ 2779471 h 4422855"/>
                  <a:gd name="connsiteX71" fmla="*/ 477842 w 4039012"/>
                  <a:gd name="connsiteY71" fmla="*/ 3186877 h 4422855"/>
                  <a:gd name="connsiteX72" fmla="*/ 7061 w 4039012"/>
                  <a:gd name="connsiteY72" fmla="*/ 3313626 h 4422855"/>
                  <a:gd name="connsiteX73" fmla="*/ 61382 w 4039012"/>
                  <a:gd name="connsiteY73" fmla="*/ 2688937 h 4422855"/>
                  <a:gd name="connsiteX74" fmla="*/ 151917 w 4039012"/>
                  <a:gd name="connsiteY74" fmla="*/ 2634616 h 4422855"/>
                  <a:gd name="connsiteX75" fmla="*/ 70436 w 4039012"/>
                  <a:gd name="connsiteY75" fmla="*/ 2363012 h 4422855"/>
                  <a:gd name="connsiteX76" fmla="*/ 233398 w 4039012"/>
                  <a:gd name="connsiteY76" fmla="*/ 2562188 h 4422855"/>
                  <a:gd name="connsiteX77" fmla="*/ 396360 w 4039012"/>
                  <a:gd name="connsiteY77" fmla="*/ 2716097 h 4422855"/>
                  <a:gd name="connsiteX78" fmla="*/ 52329 w 4039012"/>
                  <a:gd name="connsiteY78" fmla="*/ 2245317 h 4422855"/>
                  <a:gd name="connsiteX79" fmla="*/ 151917 w 4039012"/>
                  <a:gd name="connsiteY79" fmla="*/ 2227210 h 4422855"/>
                  <a:gd name="connsiteX80" fmla="*/ 224345 w 4039012"/>
                  <a:gd name="connsiteY80" fmla="*/ 1955606 h 4422855"/>
                  <a:gd name="connsiteX81" fmla="*/ 369200 w 4039012"/>
                  <a:gd name="connsiteY81" fmla="*/ 1991820 h 4422855"/>
                  <a:gd name="connsiteX82" fmla="*/ 532162 w 4039012"/>
                  <a:gd name="connsiteY82" fmla="*/ 2009927 h 4422855"/>
                  <a:gd name="connsiteX83" fmla="*/ 450681 w 4039012"/>
                  <a:gd name="connsiteY83" fmla="*/ 2254370 h 4422855"/>
                  <a:gd name="connsiteX84" fmla="*/ 613644 w 4039012"/>
                  <a:gd name="connsiteY84"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465485 w 4039012"/>
                  <a:gd name="connsiteY47" fmla="*/ 2643669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1819 w 4039012"/>
                  <a:gd name="connsiteY79" fmla="*/ 1951431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66261 w 4039012"/>
                  <a:gd name="connsiteY74" fmla="*/ 2371363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8787 w 4039012"/>
                  <a:gd name="connsiteY74" fmla="*/ 2371363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8787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8278 w 4043646"/>
                  <a:gd name="connsiteY0" fmla="*/ 2254370 h 4422855"/>
                  <a:gd name="connsiteX1" fmla="*/ 971363 w 4043646"/>
                  <a:gd name="connsiteY1" fmla="*/ 1874125 h 4422855"/>
                  <a:gd name="connsiteX2" fmla="*/ 2099742 w 4043646"/>
                  <a:gd name="connsiteY2" fmla="*/ 1338339 h 4422855"/>
                  <a:gd name="connsiteX3" fmla="*/ 2994442 w 4043646"/>
                  <a:gd name="connsiteY3" fmla="*/ 213925 h 4422855"/>
                  <a:gd name="connsiteX4" fmla="*/ 2957777 w 4043646"/>
                  <a:gd name="connsiteY4" fmla="*/ 206805 h 4422855"/>
                  <a:gd name="connsiteX5" fmla="*/ 2048725 w 4043646"/>
                  <a:gd name="connsiteY5" fmla="*/ 1204168 h 4422855"/>
                  <a:gd name="connsiteX6" fmla="*/ 1752182 w 4043646"/>
                  <a:gd name="connsiteY6" fmla="*/ 1271700 h 4422855"/>
                  <a:gd name="connsiteX7" fmla="*/ 1768068 w 4043646"/>
                  <a:gd name="connsiteY7" fmla="*/ 1195115 h 4422855"/>
                  <a:gd name="connsiteX8" fmla="*/ 1931030 w 4043646"/>
                  <a:gd name="connsiteY8" fmla="*/ 1131741 h 4422855"/>
                  <a:gd name="connsiteX9" fmla="*/ 1845392 w 4043646"/>
                  <a:gd name="connsiteY9" fmla="*/ 977091 h 4422855"/>
                  <a:gd name="connsiteX10" fmla="*/ 2048725 w 4043646"/>
                  <a:gd name="connsiteY10" fmla="*/ 905404 h 4422855"/>
                  <a:gd name="connsiteX11" fmla="*/ 1924652 w 4043646"/>
                  <a:gd name="connsiteY11" fmla="*/ 796022 h 4422855"/>
                  <a:gd name="connsiteX12" fmla="*/ 1857122 w 4043646"/>
                  <a:gd name="connsiteY12" fmla="*/ 873346 h 4422855"/>
                  <a:gd name="connsiteX13" fmla="*/ 1813335 w 4043646"/>
                  <a:gd name="connsiteY13" fmla="*/ 760549 h 4422855"/>
                  <a:gd name="connsiteX14" fmla="*/ 1885763 w 4043646"/>
                  <a:gd name="connsiteY14" fmla="*/ 642854 h 4422855"/>
                  <a:gd name="connsiteX15" fmla="*/ 1985351 w 4043646"/>
                  <a:gd name="connsiteY15" fmla="*/ 488945 h 4422855"/>
                  <a:gd name="connsiteX16" fmla="*/ 1997820 w 4043646"/>
                  <a:gd name="connsiteY16" fmla="*/ 596845 h 4422855"/>
                  <a:gd name="connsiteX17" fmla="*/ 2157367 w 4043646"/>
                  <a:gd name="connsiteY17" fmla="*/ 362196 h 4422855"/>
                  <a:gd name="connsiteX18" fmla="*/ 2311276 w 4043646"/>
                  <a:gd name="connsiteY18" fmla="*/ 307875 h 4422855"/>
                  <a:gd name="connsiteX19" fmla="*/ 2302222 w 4043646"/>
                  <a:gd name="connsiteY19" fmla="*/ 226394 h 4422855"/>
                  <a:gd name="connsiteX20" fmla="*/ 2660186 w 4043646"/>
                  <a:gd name="connsiteY20" fmla="*/ 130279 h 4422855"/>
                  <a:gd name="connsiteX21" fmla="*/ 2546666 w 4043646"/>
                  <a:gd name="connsiteY21" fmla="*/ 72485 h 4422855"/>
                  <a:gd name="connsiteX22" fmla="*/ 2907399 w 4043646"/>
                  <a:gd name="connsiteY22" fmla="*/ 63432 h 4422855"/>
                  <a:gd name="connsiteX23" fmla="*/ 3099516 w 4043646"/>
                  <a:gd name="connsiteY23" fmla="*/ 72143 h 4422855"/>
                  <a:gd name="connsiteX24" fmla="*/ 3171355 w 4043646"/>
                  <a:gd name="connsiteY24" fmla="*/ 126806 h 4422855"/>
                  <a:gd name="connsiteX25" fmla="*/ 3289050 w 4043646"/>
                  <a:gd name="connsiteY25" fmla="*/ 58 h 4422855"/>
                  <a:gd name="connsiteX26" fmla="*/ 3325264 w 4043646"/>
                  <a:gd name="connsiteY26" fmla="*/ 144913 h 4422855"/>
                  <a:gd name="connsiteX27" fmla="*/ 3298103 w 4043646"/>
                  <a:gd name="connsiteY27" fmla="*/ 197125 h 4422855"/>
                  <a:gd name="connsiteX28" fmla="*/ 3769171 w 4043646"/>
                  <a:gd name="connsiteY28" fmla="*/ 416517 h 4422855"/>
                  <a:gd name="connsiteX29" fmla="*/ 3909583 w 4043646"/>
                  <a:gd name="connsiteY29" fmla="*/ 433883 h 4422855"/>
                  <a:gd name="connsiteX30" fmla="*/ 4031434 w 4043646"/>
                  <a:gd name="connsiteY30" fmla="*/ 688121 h 4422855"/>
                  <a:gd name="connsiteX31" fmla="*/ 3904686 w 4043646"/>
                  <a:gd name="connsiteY31" fmla="*/ 706228 h 4422855"/>
                  <a:gd name="connsiteX32" fmla="*/ 3922792 w 4043646"/>
                  <a:gd name="connsiteY32" fmla="*/ 751495 h 4422855"/>
                  <a:gd name="connsiteX33" fmla="*/ 3636497 w 4043646"/>
                  <a:gd name="connsiteY33" fmla="*/ 695694 h 4422855"/>
                  <a:gd name="connsiteX34" fmla="*/ 3624028 w 4043646"/>
                  <a:gd name="connsiteY34" fmla="*/ 597586 h 4422855"/>
                  <a:gd name="connsiteX35" fmla="*/ 3316210 w 4043646"/>
                  <a:gd name="connsiteY35" fmla="*/ 778656 h 4422855"/>
                  <a:gd name="connsiteX36" fmla="*/ 3110203 w 4043646"/>
                  <a:gd name="connsiteY36" fmla="*/ 484788 h 4422855"/>
                  <a:gd name="connsiteX37" fmla="*/ 3062713 w 4043646"/>
                  <a:gd name="connsiteY37" fmla="*/ 552319 h 4422855"/>
                  <a:gd name="connsiteX38" fmla="*/ 2990286 w 4043646"/>
                  <a:gd name="connsiteY38" fmla="*/ 1240382 h 4422855"/>
                  <a:gd name="connsiteX39" fmla="*/ 3279996 w 4043646"/>
                  <a:gd name="connsiteY39" fmla="*/ 1955606 h 4422855"/>
                  <a:gd name="connsiteX40" fmla="*/ 3773018 w 4043646"/>
                  <a:gd name="connsiteY40" fmla="*/ 1755025 h 4422855"/>
                  <a:gd name="connsiteX41" fmla="*/ 4038007 w 4043646"/>
                  <a:gd name="connsiteY41" fmla="*/ 1776687 h 4422855"/>
                  <a:gd name="connsiteX42" fmla="*/ 3916921 w 4043646"/>
                  <a:gd name="connsiteY42" fmla="*/ 2123241 h 4422855"/>
                  <a:gd name="connsiteX43" fmla="*/ 3858716 w 4043646"/>
                  <a:gd name="connsiteY43" fmla="*/ 2440318 h 4422855"/>
                  <a:gd name="connsiteX44" fmla="*/ 3720679 w 4043646"/>
                  <a:gd name="connsiteY44" fmla="*/ 2570003 h 4422855"/>
                  <a:gd name="connsiteX45" fmla="*/ 3724854 w 4043646"/>
                  <a:gd name="connsiteY45" fmla="*/ 2686912 h 4422855"/>
                  <a:gd name="connsiteX46" fmla="*/ 3587068 w 4043646"/>
                  <a:gd name="connsiteY46" fmla="*/ 2741192 h 4422855"/>
                  <a:gd name="connsiteX47" fmla="*/ 3532749 w 4043646"/>
                  <a:gd name="connsiteY47" fmla="*/ 2631143 h 4422855"/>
                  <a:gd name="connsiteX48" fmla="*/ 3307157 w 4043646"/>
                  <a:gd name="connsiteY48" fmla="*/ 2779471 h 4422855"/>
                  <a:gd name="connsiteX49" fmla="*/ 3279996 w 4043646"/>
                  <a:gd name="connsiteY49" fmla="*/ 2556607 h 4422855"/>
                  <a:gd name="connsiteX50" fmla="*/ 3402570 w 4043646"/>
                  <a:gd name="connsiteY50" fmla="*/ 2535028 h 4422855"/>
                  <a:gd name="connsiteX51" fmla="*/ 3506333 w 4043646"/>
                  <a:gd name="connsiteY51" fmla="*/ 2453547 h 4422855"/>
                  <a:gd name="connsiteX52" fmla="*/ 3497280 w 4043646"/>
                  <a:gd name="connsiteY52" fmla="*/ 2344905 h 4422855"/>
                  <a:gd name="connsiteX53" fmla="*/ 3596868 w 4043646"/>
                  <a:gd name="connsiteY53" fmla="*/ 2272477 h 4422855"/>
                  <a:gd name="connsiteX54" fmla="*/ 3614975 w 4043646"/>
                  <a:gd name="connsiteY54" fmla="*/ 1964660 h 4422855"/>
                  <a:gd name="connsiteX55" fmla="*/ 2945018 w 4043646"/>
                  <a:gd name="connsiteY55" fmla="*/ 2435440 h 4422855"/>
                  <a:gd name="connsiteX56" fmla="*/ 2791109 w 4043646"/>
                  <a:gd name="connsiteY56" fmla="*/ 2009926 h 4422855"/>
                  <a:gd name="connsiteX57" fmla="*/ 2383704 w 4043646"/>
                  <a:gd name="connsiteY57" fmla="*/ 2643669 h 4422855"/>
                  <a:gd name="connsiteX58" fmla="*/ 1532678 w 4043646"/>
                  <a:gd name="connsiteY58" fmla="*/ 2670830 h 4422855"/>
                  <a:gd name="connsiteX59" fmla="*/ 1233913 w 4043646"/>
                  <a:gd name="connsiteY59" fmla="*/ 3223091 h 4422855"/>
                  <a:gd name="connsiteX60" fmla="*/ 690705 w 4043646"/>
                  <a:gd name="connsiteY60" fmla="*/ 3521856 h 4422855"/>
                  <a:gd name="connsiteX61" fmla="*/ 600171 w 4043646"/>
                  <a:gd name="connsiteY61" fmla="*/ 4255186 h 4422855"/>
                  <a:gd name="connsiteX62" fmla="*/ 708812 w 4043646"/>
                  <a:gd name="connsiteY62" fmla="*/ 4409095 h 4422855"/>
                  <a:gd name="connsiteX63" fmla="*/ 346674 w 4043646"/>
                  <a:gd name="connsiteY63" fmla="*/ 4400041 h 4422855"/>
                  <a:gd name="connsiteX64" fmla="*/ 410048 w 4043646"/>
                  <a:gd name="connsiteY64" fmla="*/ 4273293 h 4422855"/>
                  <a:gd name="connsiteX65" fmla="*/ 382888 w 4043646"/>
                  <a:gd name="connsiteY65" fmla="*/ 4101278 h 4422855"/>
                  <a:gd name="connsiteX66" fmla="*/ 455315 w 4043646"/>
                  <a:gd name="connsiteY66" fmla="*/ 3721032 h 4422855"/>
                  <a:gd name="connsiteX67" fmla="*/ 410048 w 4043646"/>
                  <a:gd name="connsiteY67" fmla="*/ 3494695 h 4422855"/>
                  <a:gd name="connsiteX68" fmla="*/ 735973 w 4043646"/>
                  <a:gd name="connsiteY68" fmla="*/ 3250252 h 4422855"/>
                  <a:gd name="connsiteX69" fmla="*/ 672598 w 4043646"/>
                  <a:gd name="connsiteY69" fmla="*/ 2779471 h 4422855"/>
                  <a:gd name="connsiteX70" fmla="*/ 482476 w 4043646"/>
                  <a:gd name="connsiteY70" fmla="*/ 3186877 h 4422855"/>
                  <a:gd name="connsiteX71" fmla="*/ 11695 w 4043646"/>
                  <a:gd name="connsiteY71" fmla="*/ 3313626 h 4422855"/>
                  <a:gd name="connsiteX72" fmla="*/ 66016 w 4043646"/>
                  <a:gd name="connsiteY72" fmla="*/ 2688937 h 4422855"/>
                  <a:gd name="connsiteX73" fmla="*/ 156551 w 4043646"/>
                  <a:gd name="connsiteY73" fmla="*/ 2634616 h 4422855"/>
                  <a:gd name="connsiteX74" fmla="*/ 13531 w 4043646"/>
                  <a:gd name="connsiteY74" fmla="*/ 2361364 h 4422855"/>
                  <a:gd name="connsiteX75" fmla="*/ 238032 w 4043646"/>
                  <a:gd name="connsiteY75" fmla="*/ 2562188 h 4422855"/>
                  <a:gd name="connsiteX76" fmla="*/ 400994 w 4043646"/>
                  <a:gd name="connsiteY76" fmla="*/ 2716097 h 4422855"/>
                  <a:gd name="connsiteX77" fmla="*/ 56963 w 4043646"/>
                  <a:gd name="connsiteY77" fmla="*/ 2245317 h 4422855"/>
                  <a:gd name="connsiteX78" fmla="*/ 156551 w 4043646"/>
                  <a:gd name="connsiteY78" fmla="*/ 2227210 h 4422855"/>
                  <a:gd name="connsiteX79" fmla="*/ 220629 w 4043646"/>
                  <a:gd name="connsiteY79" fmla="*/ 1947256 h 4422855"/>
                  <a:gd name="connsiteX80" fmla="*/ 373834 w 4043646"/>
                  <a:gd name="connsiteY80" fmla="*/ 1991820 h 4422855"/>
                  <a:gd name="connsiteX81" fmla="*/ 545147 w 4043646"/>
                  <a:gd name="connsiteY81" fmla="*/ 2022453 h 4422855"/>
                  <a:gd name="connsiteX82" fmla="*/ 505419 w 4043646"/>
                  <a:gd name="connsiteY82" fmla="*/ 2262721 h 4422855"/>
                  <a:gd name="connsiteX83" fmla="*/ 618278 w 4043646"/>
                  <a:gd name="connsiteY83" fmla="*/ 2254370 h 4422855"/>
                  <a:gd name="connsiteX0" fmla="*/ 618278 w 4043646"/>
                  <a:gd name="connsiteY0" fmla="*/ 2254370 h 4422855"/>
                  <a:gd name="connsiteX1" fmla="*/ 971363 w 4043646"/>
                  <a:gd name="connsiteY1" fmla="*/ 1874125 h 4422855"/>
                  <a:gd name="connsiteX2" fmla="*/ 2099742 w 4043646"/>
                  <a:gd name="connsiteY2" fmla="*/ 1338339 h 4422855"/>
                  <a:gd name="connsiteX3" fmla="*/ 2994442 w 4043646"/>
                  <a:gd name="connsiteY3" fmla="*/ 213925 h 4422855"/>
                  <a:gd name="connsiteX4" fmla="*/ 2957777 w 4043646"/>
                  <a:gd name="connsiteY4" fmla="*/ 206805 h 4422855"/>
                  <a:gd name="connsiteX5" fmla="*/ 2048725 w 4043646"/>
                  <a:gd name="connsiteY5" fmla="*/ 1204168 h 4422855"/>
                  <a:gd name="connsiteX6" fmla="*/ 1752182 w 4043646"/>
                  <a:gd name="connsiteY6" fmla="*/ 1271700 h 4422855"/>
                  <a:gd name="connsiteX7" fmla="*/ 1768068 w 4043646"/>
                  <a:gd name="connsiteY7" fmla="*/ 1195115 h 4422855"/>
                  <a:gd name="connsiteX8" fmla="*/ 1931030 w 4043646"/>
                  <a:gd name="connsiteY8" fmla="*/ 1131741 h 4422855"/>
                  <a:gd name="connsiteX9" fmla="*/ 1845392 w 4043646"/>
                  <a:gd name="connsiteY9" fmla="*/ 977091 h 4422855"/>
                  <a:gd name="connsiteX10" fmla="*/ 2048725 w 4043646"/>
                  <a:gd name="connsiteY10" fmla="*/ 905404 h 4422855"/>
                  <a:gd name="connsiteX11" fmla="*/ 1924652 w 4043646"/>
                  <a:gd name="connsiteY11" fmla="*/ 796022 h 4422855"/>
                  <a:gd name="connsiteX12" fmla="*/ 1857122 w 4043646"/>
                  <a:gd name="connsiteY12" fmla="*/ 873346 h 4422855"/>
                  <a:gd name="connsiteX13" fmla="*/ 1813335 w 4043646"/>
                  <a:gd name="connsiteY13" fmla="*/ 760549 h 4422855"/>
                  <a:gd name="connsiteX14" fmla="*/ 1885763 w 4043646"/>
                  <a:gd name="connsiteY14" fmla="*/ 642854 h 4422855"/>
                  <a:gd name="connsiteX15" fmla="*/ 1985351 w 4043646"/>
                  <a:gd name="connsiteY15" fmla="*/ 488945 h 4422855"/>
                  <a:gd name="connsiteX16" fmla="*/ 1997820 w 4043646"/>
                  <a:gd name="connsiteY16" fmla="*/ 596845 h 4422855"/>
                  <a:gd name="connsiteX17" fmla="*/ 2157367 w 4043646"/>
                  <a:gd name="connsiteY17" fmla="*/ 362196 h 4422855"/>
                  <a:gd name="connsiteX18" fmla="*/ 2311276 w 4043646"/>
                  <a:gd name="connsiteY18" fmla="*/ 307875 h 4422855"/>
                  <a:gd name="connsiteX19" fmla="*/ 2302222 w 4043646"/>
                  <a:gd name="connsiteY19" fmla="*/ 226394 h 4422855"/>
                  <a:gd name="connsiteX20" fmla="*/ 2660186 w 4043646"/>
                  <a:gd name="connsiteY20" fmla="*/ 130279 h 4422855"/>
                  <a:gd name="connsiteX21" fmla="*/ 2546666 w 4043646"/>
                  <a:gd name="connsiteY21" fmla="*/ 72485 h 4422855"/>
                  <a:gd name="connsiteX22" fmla="*/ 2907399 w 4043646"/>
                  <a:gd name="connsiteY22" fmla="*/ 63432 h 4422855"/>
                  <a:gd name="connsiteX23" fmla="*/ 3099516 w 4043646"/>
                  <a:gd name="connsiteY23" fmla="*/ 72143 h 4422855"/>
                  <a:gd name="connsiteX24" fmla="*/ 3171355 w 4043646"/>
                  <a:gd name="connsiteY24" fmla="*/ 126806 h 4422855"/>
                  <a:gd name="connsiteX25" fmla="*/ 3289050 w 4043646"/>
                  <a:gd name="connsiteY25" fmla="*/ 58 h 4422855"/>
                  <a:gd name="connsiteX26" fmla="*/ 3325264 w 4043646"/>
                  <a:gd name="connsiteY26" fmla="*/ 144913 h 4422855"/>
                  <a:gd name="connsiteX27" fmla="*/ 3298103 w 4043646"/>
                  <a:gd name="connsiteY27" fmla="*/ 197125 h 4422855"/>
                  <a:gd name="connsiteX28" fmla="*/ 3769171 w 4043646"/>
                  <a:gd name="connsiteY28" fmla="*/ 416517 h 4422855"/>
                  <a:gd name="connsiteX29" fmla="*/ 3909583 w 4043646"/>
                  <a:gd name="connsiteY29" fmla="*/ 433883 h 4422855"/>
                  <a:gd name="connsiteX30" fmla="*/ 4031434 w 4043646"/>
                  <a:gd name="connsiteY30" fmla="*/ 688121 h 4422855"/>
                  <a:gd name="connsiteX31" fmla="*/ 3904686 w 4043646"/>
                  <a:gd name="connsiteY31" fmla="*/ 706228 h 4422855"/>
                  <a:gd name="connsiteX32" fmla="*/ 3922792 w 4043646"/>
                  <a:gd name="connsiteY32" fmla="*/ 751495 h 4422855"/>
                  <a:gd name="connsiteX33" fmla="*/ 3636497 w 4043646"/>
                  <a:gd name="connsiteY33" fmla="*/ 695694 h 4422855"/>
                  <a:gd name="connsiteX34" fmla="*/ 3624028 w 4043646"/>
                  <a:gd name="connsiteY34" fmla="*/ 597586 h 4422855"/>
                  <a:gd name="connsiteX35" fmla="*/ 3316210 w 4043646"/>
                  <a:gd name="connsiteY35" fmla="*/ 778656 h 4422855"/>
                  <a:gd name="connsiteX36" fmla="*/ 3110203 w 4043646"/>
                  <a:gd name="connsiteY36" fmla="*/ 484788 h 4422855"/>
                  <a:gd name="connsiteX37" fmla="*/ 3062713 w 4043646"/>
                  <a:gd name="connsiteY37" fmla="*/ 552319 h 4422855"/>
                  <a:gd name="connsiteX38" fmla="*/ 2990286 w 4043646"/>
                  <a:gd name="connsiteY38" fmla="*/ 1240382 h 4422855"/>
                  <a:gd name="connsiteX39" fmla="*/ 3279996 w 4043646"/>
                  <a:gd name="connsiteY39" fmla="*/ 1955606 h 4422855"/>
                  <a:gd name="connsiteX40" fmla="*/ 3773018 w 4043646"/>
                  <a:gd name="connsiteY40" fmla="*/ 1755025 h 4422855"/>
                  <a:gd name="connsiteX41" fmla="*/ 4038007 w 4043646"/>
                  <a:gd name="connsiteY41" fmla="*/ 1776687 h 4422855"/>
                  <a:gd name="connsiteX42" fmla="*/ 3916921 w 4043646"/>
                  <a:gd name="connsiteY42" fmla="*/ 2123241 h 4422855"/>
                  <a:gd name="connsiteX43" fmla="*/ 3858716 w 4043646"/>
                  <a:gd name="connsiteY43" fmla="*/ 2440318 h 4422855"/>
                  <a:gd name="connsiteX44" fmla="*/ 3720679 w 4043646"/>
                  <a:gd name="connsiteY44" fmla="*/ 2570003 h 4422855"/>
                  <a:gd name="connsiteX45" fmla="*/ 3724854 w 4043646"/>
                  <a:gd name="connsiteY45" fmla="*/ 2686912 h 4422855"/>
                  <a:gd name="connsiteX46" fmla="*/ 3587068 w 4043646"/>
                  <a:gd name="connsiteY46" fmla="*/ 2741192 h 4422855"/>
                  <a:gd name="connsiteX47" fmla="*/ 3532749 w 4043646"/>
                  <a:gd name="connsiteY47" fmla="*/ 2631143 h 4422855"/>
                  <a:gd name="connsiteX48" fmla="*/ 3307157 w 4043646"/>
                  <a:gd name="connsiteY48" fmla="*/ 2779471 h 4422855"/>
                  <a:gd name="connsiteX49" fmla="*/ 3279996 w 4043646"/>
                  <a:gd name="connsiteY49" fmla="*/ 2556607 h 4422855"/>
                  <a:gd name="connsiteX50" fmla="*/ 3402570 w 4043646"/>
                  <a:gd name="connsiteY50" fmla="*/ 2535028 h 4422855"/>
                  <a:gd name="connsiteX51" fmla="*/ 3506333 w 4043646"/>
                  <a:gd name="connsiteY51" fmla="*/ 2453547 h 4422855"/>
                  <a:gd name="connsiteX52" fmla="*/ 3497280 w 4043646"/>
                  <a:gd name="connsiteY52" fmla="*/ 2344905 h 4422855"/>
                  <a:gd name="connsiteX53" fmla="*/ 3596868 w 4043646"/>
                  <a:gd name="connsiteY53" fmla="*/ 2272477 h 4422855"/>
                  <a:gd name="connsiteX54" fmla="*/ 3614975 w 4043646"/>
                  <a:gd name="connsiteY54" fmla="*/ 1964660 h 4422855"/>
                  <a:gd name="connsiteX55" fmla="*/ 2945018 w 4043646"/>
                  <a:gd name="connsiteY55" fmla="*/ 2435440 h 4422855"/>
                  <a:gd name="connsiteX56" fmla="*/ 2791109 w 4043646"/>
                  <a:gd name="connsiteY56" fmla="*/ 2009926 h 4422855"/>
                  <a:gd name="connsiteX57" fmla="*/ 2383704 w 4043646"/>
                  <a:gd name="connsiteY57" fmla="*/ 2643669 h 4422855"/>
                  <a:gd name="connsiteX58" fmla="*/ 1532678 w 4043646"/>
                  <a:gd name="connsiteY58" fmla="*/ 2670830 h 4422855"/>
                  <a:gd name="connsiteX59" fmla="*/ 1233913 w 4043646"/>
                  <a:gd name="connsiteY59" fmla="*/ 3223091 h 4422855"/>
                  <a:gd name="connsiteX60" fmla="*/ 690705 w 4043646"/>
                  <a:gd name="connsiteY60" fmla="*/ 3521856 h 4422855"/>
                  <a:gd name="connsiteX61" fmla="*/ 600171 w 4043646"/>
                  <a:gd name="connsiteY61" fmla="*/ 4255186 h 4422855"/>
                  <a:gd name="connsiteX62" fmla="*/ 708812 w 4043646"/>
                  <a:gd name="connsiteY62" fmla="*/ 4409095 h 4422855"/>
                  <a:gd name="connsiteX63" fmla="*/ 346674 w 4043646"/>
                  <a:gd name="connsiteY63" fmla="*/ 4400041 h 4422855"/>
                  <a:gd name="connsiteX64" fmla="*/ 410048 w 4043646"/>
                  <a:gd name="connsiteY64" fmla="*/ 4273293 h 4422855"/>
                  <a:gd name="connsiteX65" fmla="*/ 382888 w 4043646"/>
                  <a:gd name="connsiteY65" fmla="*/ 4101278 h 4422855"/>
                  <a:gd name="connsiteX66" fmla="*/ 455315 w 4043646"/>
                  <a:gd name="connsiteY66" fmla="*/ 3721032 h 4422855"/>
                  <a:gd name="connsiteX67" fmla="*/ 410048 w 4043646"/>
                  <a:gd name="connsiteY67" fmla="*/ 3494695 h 4422855"/>
                  <a:gd name="connsiteX68" fmla="*/ 735973 w 4043646"/>
                  <a:gd name="connsiteY68" fmla="*/ 3250252 h 4422855"/>
                  <a:gd name="connsiteX69" fmla="*/ 672598 w 4043646"/>
                  <a:gd name="connsiteY69" fmla="*/ 2779471 h 4422855"/>
                  <a:gd name="connsiteX70" fmla="*/ 482476 w 4043646"/>
                  <a:gd name="connsiteY70" fmla="*/ 3186877 h 4422855"/>
                  <a:gd name="connsiteX71" fmla="*/ 11695 w 4043646"/>
                  <a:gd name="connsiteY71" fmla="*/ 3313626 h 4422855"/>
                  <a:gd name="connsiteX72" fmla="*/ 66016 w 4043646"/>
                  <a:gd name="connsiteY72" fmla="*/ 2688937 h 4422855"/>
                  <a:gd name="connsiteX73" fmla="*/ 156551 w 4043646"/>
                  <a:gd name="connsiteY73" fmla="*/ 2634616 h 4422855"/>
                  <a:gd name="connsiteX74" fmla="*/ 13531 w 4043646"/>
                  <a:gd name="connsiteY74" fmla="*/ 2361364 h 4422855"/>
                  <a:gd name="connsiteX75" fmla="*/ 238032 w 4043646"/>
                  <a:gd name="connsiteY75" fmla="*/ 2562188 h 4422855"/>
                  <a:gd name="connsiteX76" fmla="*/ 400994 w 4043646"/>
                  <a:gd name="connsiteY76" fmla="*/ 2716097 h 4422855"/>
                  <a:gd name="connsiteX77" fmla="*/ 56963 w 4043646"/>
                  <a:gd name="connsiteY77" fmla="*/ 2245317 h 4422855"/>
                  <a:gd name="connsiteX78" fmla="*/ 156551 w 4043646"/>
                  <a:gd name="connsiteY78" fmla="*/ 2227210 h 4422855"/>
                  <a:gd name="connsiteX79" fmla="*/ 220629 w 4043646"/>
                  <a:gd name="connsiteY79" fmla="*/ 1947256 h 4422855"/>
                  <a:gd name="connsiteX80" fmla="*/ 373834 w 4043646"/>
                  <a:gd name="connsiteY80" fmla="*/ 1991820 h 4422855"/>
                  <a:gd name="connsiteX81" fmla="*/ 545147 w 4043646"/>
                  <a:gd name="connsiteY81" fmla="*/ 2022453 h 4422855"/>
                  <a:gd name="connsiteX82" fmla="*/ 505419 w 4043646"/>
                  <a:gd name="connsiteY82" fmla="*/ 2262721 h 4422855"/>
                  <a:gd name="connsiteX83" fmla="*/ 618278 w 4043646"/>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229324 w 4039057"/>
                  <a:gd name="connsiteY59" fmla="*/ 3223091 h 4422855"/>
                  <a:gd name="connsiteX60" fmla="*/ 686116 w 4039057"/>
                  <a:gd name="connsiteY60" fmla="*/ 3521856 h 4422855"/>
                  <a:gd name="connsiteX61" fmla="*/ 595582 w 4039057"/>
                  <a:gd name="connsiteY61" fmla="*/ 4255186 h 4422855"/>
                  <a:gd name="connsiteX62" fmla="*/ 704223 w 4039057"/>
                  <a:gd name="connsiteY62" fmla="*/ 4409095 h 4422855"/>
                  <a:gd name="connsiteX63" fmla="*/ 342085 w 4039057"/>
                  <a:gd name="connsiteY63" fmla="*/ 4400041 h 4422855"/>
                  <a:gd name="connsiteX64" fmla="*/ 405459 w 4039057"/>
                  <a:gd name="connsiteY64" fmla="*/ 4273293 h 4422855"/>
                  <a:gd name="connsiteX65" fmla="*/ 378299 w 4039057"/>
                  <a:gd name="connsiteY65" fmla="*/ 4101278 h 4422855"/>
                  <a:gd name="connsiteX66" fmla="*/ 450726 w 4039057"/>
                  <a:gd name="connsiteY66" fmla="*/ 3721032 h 4422855"/>
                  <a:gd name="connsiteX67" fmla="*/ 405459 w 4039057"/>
                  <a:gd name="connsiteY67" fmla="*/ 3494695 h 4422855"/>
                  <a:gd name="connsiteX68" fmla="*/ 731384 w 4039057"/>
                  <a:gd name="connsiteY68" fmla="*/ 3250252 h 4422855"/>
                  <a:gd name="connsiteX69" fmla="*/ 668009 w 4039057"/>
                  <a:gd name="connsiteY69" fmla="*/ 2779471 h 4422855"/>
                  <a:gd name="connsiteX70" fmla="*/ 477887 w 4039057"/>
                  <a:gd name="connsiteY70" fmla="*/ 3186877 h 4422855"/>
                  <a:gd name="connsiteX71" fmla="*/ 7106 w 4039057"/>
                  <a:gd name="connsiteY71" fmla="*/ 3313626 h 4422855"/>
                  <a:gd name="connsiteX72" fmla="*/ 58515 w 4039057"/>
                  <a:gd name="connsiteY72" fmla="*/ 2706410 h 4422855"/>
                  <a:gd name="connsiteX73" fmla="*/ 151962 w 4039057"/>
                  <a:gd name="connsiteY73" fmla="*/ 2634616 h 4422855"/>
                  <a:gd name="connsiteX74" fmla="*/ 67184 w 4039057"/>
                  <a:gd name="connsiteY74" fmla="*/ 2373013 h 4422855"/>
                  <a:gd name="connsiteX75" fmla="*/ 233443 w 4039057"/>
                  <a:gd name="connsiteY75" fmla="*/ 2562188 h 4422855"/>
                  <a:gd name="connsiteX76" fmla="*/ 396405 w 4039057"/>
                  <a:gd name="connsiteY76" fmla="*/ 2716097 h 4422855"/>
                  <a:gd name="connsiteX77" fmla="*/ 52374 w 4039057"/>
                  <a:gd name="connsiteY77" fmla="*/ 2245317 h 4422855"/>
                  <a:gd name="connsiteX78" fmla="*/ 151962 w 4039057"/>
                  <a:gd name="connsiteY78" fmla="*/ 2227210 h 4422855"/>
                  <a:gd name="connsiteX79" fmla="*/ 216040 w 4039057"/>
                  <a:gd name="connsiteY79" fmla="*/ 1947256 h 4422855"/>
                  <a:gd name="connsiteX80" fmla="*/ 369245 w 4039057"/>
                  <a:gd name="connsiteY80" fmla="*/ 1991820 h 4422855"/>
                  <a:gd name="connsiteX81" fmla="*/ 540558 w 4039057"/>
                  <a:gd name="connsiteY81" fmla="*/ 2022453 h 4422855"/>
                  <a:gd name="connsiteX82" fmla="*/ 500830 w 4039057"/>
                  <a:gd name="connsiteY82" fmla="*/ 2262721 h 4422855"/>
                  <a:gd name="connsiteX83" fmla="*/ 613689 w 4039057"/>
                  <a:gd name="connsiteY83"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69729 w 4039057"/>
                  <a:gd name="connsiteY59" fmla="*/ 2846134 h 4422855"/>
                  <a:gd name="connsiteX60" fmla="*/ 1229324 w 4039057"/>
                  <a:gd name="connsiteY60" fmla="*/ 3223091 h 4422855"/>
                  <a:gd name="connsiteX61" fmla="*/ 686116 w 4039057"/>
                  <a:gd name="connsiteY61" fmla="*/ 3521856 h 4422855"/>
                  <a:gd name="connsiteX62" fmla="*/ 595582 w 4039057"/>
                  <a:gd name="connsiteY62" fmla="*/ 4255186 h 4422855"/>
                  <a:gd name="connsiteX63" fmla="*/ 704223 w 4039057"/>
                  <a:gd name="connsiteY63" fmla="*/ 4409095 h 4422855"/>
                  <a:gd name="connsiteX64" fmla="*/ 342085 w 4039057"/>
                  <a:gd name="connsiteY64" fmla="*/ 4400041 h 4422855"/>
                  <a:gd name="connsiteX65" fmla="*/ 405459 w 4039057"/>
                  <a:gd name="connsiteY65" fmla="*/ 4273293 h 4422855"/>
                  <a:gd name="connsiteX66" fmla="*/ 378299 w 4039057"/>
                  <a:gd name="connsiteY66" fmla="*/ 4101278 h 4422855"/>
                  <a:gd name="connsiteX67" fmla="*/ 450726 w 4039057"/>
                  <a:gd name="connsiteY67" fmla="*/ 3721032 h 4422855"/>
                  <a:gd name="connsiteX68" fmla="*/ 405459 w 4039057"/>
                  <a:gd name="connsiteY68" fmla="*/ 3494695 h 4422855"/>
                  <a:gd name="connsiteX69" fmla="*/ 731384 w 4039057"/>
                  <a:gd name="connsiteY69" fmla="*/ 3250252 h 4422855"/>
                  <a:gd name="connsiteX70" fmla="*/ 668009 w 4039057"/>
                  <a:gd name="connsiteY70" fmla="*/ 2779471 h 4422855"/>
                  <a:gd name="connsiteX71" fmla="*/ 477887 w 4039057"/>
                  <a:gd name="connsiteY71" fmla="*/ 3186877 h 4422855"/>
                  <a:gd name="connsiteX72" fmla="*/ 7106 w 4039057"/>
                  <a:gd name="connsiteY72" fmla="*/ 3313626 h 4422855"/>
                  <a:gd name="connsiteX73" fmla="*/ 58515 w 4039057"/>
                  <a:gd name="connsiteY73" fmla="*/ 2706410 h 4422855"/>
                  <a:gd name="connsiteX74" fmla="*/ 151962 w 4039057"/>
                  <a:gd name="connsiteY74" fmla="*/ 2634616 h 4422855"/>
                  <a:gd name="connsiteX75" fmla="*/ 67184 w 4039057"/>
                  <a:gd name="connsiteY75" fmla="*/ 2373013 h 4422855"/>
                  <a:gd name="connsiteX76" fmla="*/ 233443 w 4039057"/>
                  <a:gd name="connsiteY76" fmla="*/ 2562188 h 4422855"/>
                  <a:gd name="connsiteX77" fmla="*/ 396405 w 4039057"/>
                  <a:gd name="connsiteY77" fmla="*/ 2716097 h 4422855"/>
                  <a:gd name="connsiteX78" fmla="*/ 52374 w 4039057"/>
                  <a:gd name="connsiteY78" fmla="*/ 2245317 h 4422855"/>
                  <a:gd name="connsiteX79" fmla="*/ 151962 w 4039057"/>
                  <a:gd name="connsiteY79" fmla="*/ 2227210 h 4422855"/>
                  <a:gd name="connsiteX80" fmla="*/ 216040 w 4039057"/>
                  <a:gd name="connsiteY80" fmla="*/ 1947256 h 4422855"/>
                  <a:gd name="connsiteX81" fmla="*/ 369245 w 4039057"/>
                  <a:gd name="connsiteY81" fmla="*/ 1991820 h 4422855"/>
                  <a:gd name="connsiteX82" fmla="*/ 540558 w 4039057"/>
                  <a:gd name="connsiteY82" fmla="*/ 2022453 h 4422855"/>
                  <a:gd name="connsiteX83" fmla="*/ 500830 w 4039057"/>
                  <a:gd name="connsiteY83" fmla="*/ 2262721 h 4422855"/>
                  <a:gd name="connsiteX84" fmla="*/ 613689 w 4039057"/>
                  <a:gd name="connsiteY84"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670664 w 4039057"/>
                  <a:gd name="connsiteY60" fmla="*/ 2782068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61928 w 4039057"/>
                  <a:gd name="connsiteY60" fmla="*/ 2776244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61928 w 4039057"/>
                  <a:gd name="connsiteY60" fmla="*/ 2776244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1229324 w 4039057"/>
                  <a:gd name="connsiteY62" fmla="*/ 3223091 h 4424926"/>
                  <a:gd name="connsiteX63" fmla="*/ 686116 w 4039057"/>
                  <a:gd name="connsiteY63" fmla="*/ 3521856 h 4424926"/>
                  <a:gd name="connsiteX64" fmla="*/ 595582 w 4039057"/>
                  <a:gd name="connsiteY64" fmla="*/ 4255186 h 4424926"/>
                  <a:gd name="connsiteX65" fmla="*/ 701311 w 4039057"/>
                  <a:gd name="connsiteY65" fmla="*/ 4412007 h 4424926"/>
                  <a:gd name="connsiteX66" fmla="*/ 342085 w 4039057"/>
                  <a:gd name="connsiteY66" fmla="*/ 4400041 h 4424926"/>
                  <a:gd name="connsiteX67" fmla="*/ 405459 w 4039057"/>
                  <a:gd name="connsiteY67" fmla="*/ 4273293 h 4424926"/>
                  <a:gd name="connsiteX68" fmla="*/ 378299 w 4039057"/>
                  <a:gd name="connsiteY68" fmla="*/ 4101278 h 4424926"/>
                  <a:gd name="connsiteX69" fmla="*/ 450726 w 4039057"/>
                  <a:gd name="connsiteY69" fmla="*/ 3721032 h 4424926"/>
                  <a:gd name="connsiteX70" fmla="*/ 405459 w 4039057"/>
                  <a:gd name="connsiteY70" fmla="*/ 3494695 h 4424926"/>
                  <a:gd name="connsiteX71" fmla="*/ 731384 w 4039057"/>
                  <a:gd name="connsiteY71" fmla="*/ 3250252 h 4424926"/>
                  <a:gd name="connsiteX72" fmla="*/ 668009 w 4039057"/>
                  <a:gd name="connsiteY72" fmla="*/ 2779471 h 4424926"/>
                  <a:gd name="connsiteX73" fmla="*/ 477887 w 4039057"/>
                  <a:gd name="connsiteY73" fmla="*/ 3186877 h 4424926"/>
                  <a:gd name="connsiteX74" fmla="*/ 7106 w 4039057"/>
                  <a:gd name="connsiteY74" fmla="*/ 3313626 h 4424926"/>
                  <a:gd name="connsiteX75" fmla="*/ 58515 w 4039057"/>
                  <a:gd name="connsiteY75" fmla="*/ 2706410 h 4424926"/>
                  <a:gd name="connsiteX76" fmla="*/ 151962 w 4039057"/>
                  <a:gd name="connsiteY76" fmla="*/ 2634616 h 4424926"/>
                  <a:gd name="connsiteX77" fmla="*/ 67184 w 4039057"/>
                  <a:gd name="connsiteY77" fmla="*/ 2373013 h 4424926"/>
                  <a:gd name="connsiteX78" fmla="*/ 233443 w 4039057"/>
                  <a:gd name="connsiteY78" fmla="*/ 2562188 h 4424926"/>
                  <a:gd name="connsiteX79" fmla="*/ 396405 w 4039057"/>
                  <a:gd name="connsiteY79" fmla="*/ 2716097 h 4424926"/>
                  <a:gd name="connsiteX80" fmla="*/ 52374 w 4039057"/>
                  <a:gd name="connsiteY80" fmla="*/ 2245317 h 4424926"/>
                  <a:gd name="connsiteX81" fmla="*/ 151962 w 4039057"/>
                  <a:gd name="connsiteY81" fmla="*/ 2227210 h 4424926"/>
                  <a:gd name="connsiteX82" fmla="*/ 216040 w 4039057"/>
                  <a:gd name="connsiteY82" fmla="*/ 1947256 h 4424926"/>
                  <a:gd name="connsiteX83" fmla="*/ 369245 w 4039057"/>
                  <a:gd name="connsiteY83" fmla="*/ 1991820 h 4424926"/>
                  <a:gd name="connsiteX84" fmla="*/ 540558 w 4039057"/>
                  <a:gd name="connsiteY84" fmla="*/ 2022453 h 4424926"/>
                  <a:gd name="connsiteX85" fmla="*/ 500830 w 4039057"/>
                  <a:gd name="connsiteY85" fmla="*/ 2262721 h 4424926"/>
                  <a:gd name="connsiteX86" fmla="*/ 613689 w 4039057"/>
                  <a:gd name="connsiteY8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1229324 w 4039057"/>
                  <a:gd name="connsiteY64" fmla="*/ 3223091 h 4424926"/>
                  <a:gd name="connsiteX65" fmla="*/ 686116 w 4039057"/>
                  <a:gd name="connsiteY65" fmla="*/ 3521856 h 4424926"/>
                  <a:gd name="connsiteX66" fmla="*/ 595582 w 4039057"/>
                  <a:gd name="connsiteY66" fmla="*/ 4255186 h 4424926"/>
                  <a:gd name="connsiteX67" fmla="*/ 701311 w 4039057"/>
                  <a:gd name="connsiteY67" fmla="*/ 4412007 h 4424926"/>
                  <a:gd name="connsiteX68" fmla="*/ 342085 w 4039057"/>
                  <a:gd name="connsiteY68" fmla="*/ 4400041 h 4424926"/>
                  <a:gd name="connsiteX69" fmla="*/ 405459 w 4039057"/>
                  <a:gd name="connsiteY69" fmla="*/ 4273293 h 4424926"/>
                  <a:gd name="connsiteX70" fmla="*/ 378299 w 4039057"/>
                  <a:gd name="connsiteY70" fmla="*/ 4101278 h 4424926"/>
                  <a:gd name="connsiteX71" fmla="*/ 450726 w 4039057"/>
                  <a:gd name="connsiteY71" fmla="*/ 3721032 h 4424926"/>
                  <a:gd name="connsiteX72" fmla="*/ 405459 w 4039057"/>
                  <a:gd name="connsiteY72" fmla="*/ 3494695 h 4424926"/>
                  <a:gd name="connsiteX73" fmla="*/ 731384 w 4039057"/>
                  <a:gd name="connsiteY73" fmla="*/ 3250252 h 4424926"/>
                  <a:gd name="connsiteX74" fmla="*/ 668009 w 4039057"/>
                  <a:gd name="connsiteY74" fmla="*/ 2779471 h 4424926"/>
                  <a:gd name="connsiteX75" fmla="*/ 477887 w 4039057"/>
                  <a:gd name="connsiteY75" fmla="*/ 3186877 h 4424926"/>
                  <a:gd name="connsiteX76" fmla="*/ 7106 w 4039057"/>
                  <a:gd name="connsiteY76" fmla="*/ 3313626 h 4424926"/>
                  <a:gd name="connsiteX77" fmla="*/ 58515 w 4039057"/>
                  <a:gd name="connsiteY77" fmla="*/ 2706410 h 4424926"/>
                  <a:gd name="connsiteX78" fmla="*/ 151962 w 4039057"/>
                  <a:gd name="connsiteY78" fmla="*/ 2634616 h 4424926"/>
                  <a:gd name="connsiteX79" fmla="*/ 67184 w 4039057"/>
                  <a:gd name="connsiteY79" fmla="*/ 2373013 h 4424926"/>
                  <a:gd name="connsiteX80" fmla="*/ 233443 w 4039057"/>
                  <a:gd name="connsiteY80" fmla="*/ 2562188 h 4424926"/>
                  <a:gd name="connsiteX81" fmla="*/ 396405 w 4039057"/>
                  <a:gd name="connsiteY81" fmla="*/ 2716097 h 4424926"/>
                  <a:gd name="connsiteX82" fmla="*/ 52374 w 4039057"/>
                  <a:gd name="connsiteY82" fmla="*/ 2245317 h 4424926"/>
                  <a:gd name="connsiteX83" fmla="*/ 151962 w 4039057"/>
                  <a:gd name="connsiteY83" fmla="*/ 2227210 h 4424926"/>
                  <a:gd name="connsiteX84" fmla="*/ 216040 w 4039057"/>
                  <a:gd name="connsiteY84" fmla="*/ 1947256 h 4424926"/>
                  <a:gd name="connsiteX85" fmla="*/ 369245 w 4039057"/>
                  <a:gd name="connsiteY85" fmla="*/ 1991820 h 4424926"/>
                  <a:gd name="connsiteX86" fmla="*/ 540558 w 4039057"/>
                  <a:gd name="connsiteY86" fmla="*/ 2022453 h 4424926"/>
                  <a:gd name="connsiteX87" fmla="*/ 500830 w 4039057"/>
                  <a:gd name="connsiteY87" fmla="*/ 2262721 h 4424926"/>
                  <a:gd name="connsiteX88" fmla="*/ 613689 w 4039057"/>
                  <a:gd name="connsiteY88"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1050387 w 4039057"/>
                  <a:gd name="connsiteY64" fmla="*/ 4220645 h 4424926"/>
                  <a:gd name="connsiteX65" fmla="*/ 1229324 w 4039057"/>
                  <a:gd name="connsiteY65" fmla="*/ 3223091 h 4424926"/>
                  <a:gd name="connsiteX66" fmla="*/ 686116 w 4039057"/>
                  <a:gd name="connsiteY66" fmla="*/ 3521856 h 4424926"/>
                  <a:gd name="connsiteX67" fmla="*/ 595582 w 4039057"/>
                  <a:gd name="connsiteY67" fmla="*/ 4255186 h 4424926"/>
                  <a:gd name="connsiteX68" fmla="*/ 701311 w 4039057"/>
                  <a:gd name="connsiteY68" fmla="*/ 4412007 h 4424926"/>
                  <a:gd name="connsiteX69" fmla="*/ 342085 w 4039057"/>
                  <a:gd name="connsiteY69" fmla="*/ 4400041 h 4424926"/>
                  <a:gd name="connsiteX70" fmla="*/ 405459 w 4039057"/>
                  <a:gd name="connsiteY70" fmla="*/ 4273293 h 4424926"/>
                  <a:gd name="connsiteX71" fmla="*/ 378299 w 4039057"/>
                  <a:gd name="connsiteY71" fmla="*/ 4101278 h 4424926"/>
                  <a:gd name="connsiteX72" fmla="*/ 450726 w 4039057"/>
                  <a:gd name="connsiteY72" fmla="*/ 3721032 h 4424926"/>
                  <a:gd name="connsiteX73" fmla="*/ 405459 w 4039057"/>
                  <a:gd name="connsiteY73" fmla="*/ 3494695 h 4424926"/>
                  <a:gd name="connsiteX74" fmla="*/ 731384 w 4039057"/>
                  <a:gd name="connsiteY74" fmla="*/ 3250252 h 4424926"/>
                  <a:gd name="connsiteX75" fmla="*/ 668009 w 4039057"/>
                  <a:gd name="connsiteY75" fmla="*/ 2779471 h 4424926"/>
                  <a:gd name="connsiteX76" fmla="*/ 477887 w 4039057"/>
                  <a:gd name="connsiteY76" fmla="*/ 3186877 h 4424926"/>
                  <a:gd name="connsiteX77" fmla="*/ 7106 w 4039057"/>
                  <a:gd name="connsiteY77" fmla="*/ 3313626 h 4424926"/>
                  <a:gd name="connsiteX78" fmla="*/ 58515 w 4039057"/>
                  <a:gd name="connsiteY78" fmla="*/ 2706410 h 4424926"/>
                  <a:gd name="connsiteX79" fmla="*/ 151962 w 4039057"/>
                  <a:gd name="connsiteY79" fmla="*/ 2634616 h 4424926"/>
                  <a:gd name="connsiteX80" fmla="*/ 67184 w 4039057"/>
                  <a:gd name="connsiteY80" fmla="*/ 2373013 h 4424926"/>
                  <a:gd name="connsiteX81" fmla="*/ 233443 w 4039057"/>
                  <a:gd name="connsiteY81" fmla="*/ 2562188 h 4424926"/>
                  <a:gd name="connsiteX82" fmla="*/ 396405 w 4039057"/>
                  <a:gd name="connsiteY82" fmla="*/ 2716097 h 4424926"/>
                  <a:gd name="connsiteX83" fmla="*/ 52374 w 4039057"/>
                  <a:gd name="connsiteY83" fmla="*/ 2245317 h 4424926"/>
                  <a:gd name="connsiteX84" fmla="*/ 151962 w 4039057"/>
                  <a:gd name="connsiteY84" fmla="*/ 2227210 h 4424926"/>
                  <a:gd name="connsiteX85" fmla="*/ 216040 w 4039057"/>
                  <a:gd name="connsiteY85" fmla="*/ 1947256 h 4424926"/>
                  <a:gd name="connsiteX86" fmla="*/ 369245 w 4039057"/>
                  <a:gd name="connsiteY86" fmla="*/ 1991820 h 4424926"/>
                  <a:gd name="connsiteX87" fmla="*/ 540558 w 4039057"/>
                  <a:gd name="connsiteY87" fmla="*/ 2022453 h 4424926"/>
                  <a:gd name="connsiteX88" fmla="*/ 500830 w 4039057"/>
                  <a:gd name="connsiteY88" fmla="*/ 2262721 h 4424926"/>
                  <a:gd name="connsiteX89" fmla="*/ 613689 w 4039057"/>
                  <a:gd name="connsiteY89"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1050387 w 4039057"/>
                  <a:gd name="connsiteY65" fmla="*/ 4220645 h 4424926"/>
                  <a:gd name="connsiteX66" fmla="*/ 1229324 w 4039057"/>
                  <a:gd name="connsiteY66" fmla="*/ 3223091 h 4424926"/>
                  <a:gd name="connsiteX67" fmla="*/ 686116 w 4039057"/>
                  <a:gd name="connsiteY67" fmla="*/ 3521856 h 4424926"/>
                  <a:gd name="connsiteX68" fmla="*/ 595582 w 4039057"/>
                  <a:gd name="connsiteY68" fmla="*/ 4255186 h 4424926"/>
                  <a:gd name="connsiteX69" fmla="*/ 701311 w 4039057"/>
                  <a:gd name="connsiteY69" fmla="*/ 4412007 h 4424926"/>
                  <a:gd name="connsiteX70" fmla="*/ 342085 w 4039057"/>
                  <a:gd name="connsiteY70" fmla="*/ 4400041 h 4424926"/>
                  <a:gd name="connsiteX71" fmla="*/ 405459 w 4039057"/>
                  <a:gd name="connsiteY71" fmla="*/ 4273293 h 4424926"/>
                  <a:gd name="connsiteX72" fmla="*/ 378299 w 4039057"/>
                  <a:gd name="connsiteY72" fmla="*/ 4101278 h 4424926"/>
                  <a:gd name="connsiteX73" fmla="*/ 450726 w 4039057"/>
                  <a:gd name="connsiteY73" fmla="*/ 3721032 h 4424926"/>
                  <a:gd name="connsiteX74" fmla="*/ 405459 w 4039057"/>
                  <a:gd name="connsiteY74" fmla="*/ 3494695 h 4424926"/>
                  <a:gd name="connsiteX75" fmla="*/ 731384 w 4039057"/>
                  <a:gd name="connsiteY75" fmla="*/ 3250252 h 4424926"/>
                  <a:gd name="connsiteX76" fmla="*/ 668009 w 4039057"/>
                  <a:gd name="connsiteY76" fmla="*/ 2779471 h 4424926"/>
                  <a:gd name="connsiteX77" fmla="*/ 477887 w 4039057"/>
                  <a:gd name="connsiteY77" fmla="*/ 3186877 h 4424926"/>
                  <a:gd name="connsiteX78" fmla="*/ 7106 w 4039057"/>
                  <a:gd name="connsiteY78" fmla="*/ 3313626 h 4424926"/>
                  <a:gd name="connsiteX79" fmla="*/ 58515 w 4039057"/>
                  <a:gd name="connsiteY79" fmla="*/ 2706410 h 4424926"/>
                  <a:gd name="connsiteX80" fmla="*/ 151962 w 4039057"/>
                  <a:gd name="connsiteY80" fmla="*/ 2634616 h 4424926"/>
                  <a:gd name="connsiteX81" fmla="*/ 67184 w 4039057"/>
                  <a:gd name="connsiteY81" fmla="*/ 2373013 h 4424926"/>
                  <a:gd name="connsiteX82" fmla="*/ 233443 w 4039057"/>
                  <a:gd name="connsiteY82" fmla="*/ 2562188 h 4424926"/>
                  <a:gd name="connsiteX83" fmla="*/ 396405 w 4039057"/>
                  <a:gd name="connsiteY83" fmla="*/ 2716097 h 4424926"/>
                  <a:gd name="connsiteX84" fmla="*/ 52374 w 4039057"/>
                  <a:gd name="connsiteY84" fmla="*/ 2245317 h 4424926"/>
                  <a:gd name="connsiteX85" fmla="*/ 151962 w 4039057"/>
                  <a:gd name="connsiteY85" fmla="*/ 2227210 h 4424926"/>
                  <a:gd name="connsiteX86" fmla="*/ 216040 w 4039057"/>
                  <a:gd name="connsiteY86" fmla="*/ 1947256 h 4424926"/>
                  <a:gd name="connsiteX87" fmla="*/ 369245 w 4039057"/>
                  <a:gd name="connsiteY87" fmla="*/ 1991820 h 4424926"/>
                  <a:gd name="connsiteX88" fmla="*/ 540558 w 4039057"/>
                  <a:gd name="connsiteY88" fmla="*/ 2022453 h 4424926"/>
                  <a:gd name="connsiteX89" fmla="*/ 500830 w 4039057"/>
                  <a:gd name="connsiteY89" fmla="*/ 2262721 h 4424926"/>
                  <a:gd name="connsiteX90" fmla="*/ 613689 w 4039057"/>
                  <a:gd name="connsiteY90"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1229324 w 4039057"/>
                  <a:gd name="connsiteY66" fmla="*/ 3223091 h 4424926"/>
                  <a:gd name="connsiteX67" fmla="*/ 686116 w 4039057"/>
                  <a:gd name="connsiteY67" fmla="*/ 3521856 h 4424926"/>
                  <a:gd name="connsiteX68" fmla="*/ 595582 w 4039057"/>
                  <a:gd name="connsiteY68" fmla="*/ 4255186 h 4424926"/>
                  <a:gd name="connsiteX69" fmla="*/ 701311 w 4039057"/>
                  <a:gd name="connsiteY69" fmla="*/ 4412007 h 4424926"/>
                  <a:gd name="connsiteX70" fmla="*/ 342085 w 4039057"/>
                  <a:gd name="connsiteY70" fmla="*/ 4400041 h 4424926"/>
                  <a:gd name="connsiteX71" fmla="*/ 405459 w 4039057"/>
                  <a:gd name="connsiteY71" fmla="*/ 4273293 h 4424926"/>
                  <a:gd name="connsiteX72" fmla="*/ 378299 w 4039057"/>
                  <a:gd name="connsiteY72" fmla="*/ 4101278 h 4424926"/>
                  <a:gd name="connsiteX73" fmla="*/ 450726 w 4039057"/>
                  <a:gd name="connsiteY73" fmla="*/ 3721032 h 4424926"/>
                  <a:gd name="connsiteX74" fmla="*/ 405459 w 4039057"/>
                  <a:gd name="connsiteY74" fmla="*/ 3494695 h 4424926"/>
                  <a:gd name="connsiteX75" fmla="*/ 731384 w 4039057"/>
                  <a:gd name="connsiteY75" fmla="*/ 3250252 h 4424926"/>
                  <a:gd name="connsiteX76" fmla="*/ 668009 w 4039057"/>
                  <a:gd name="connsiteY76" fmla="*/ 2779471 h 4424926"/>
                  <a:gd name="connsiteX77" fmla="*/ 477887 w 4039057"/>
                  <a:gd name="connsiteY77" fmla="*/ 3186877 h 4424926"/>
                  <a:gd name="connsiteX78" fmla="*/ 7106 w 4039057"/>
                  <a:gd name="connsiteY78" fmla="*/ 3313626 h 4424926"/>
                  <a:gd name="connsiteX79" fmla="*/ 58515 w 4039057"/>
                  <a:gd name="connsiteY79" fmla="*/ 2706410 h 4424926"/>
                  <a:gd name="connsiteX80" fmla="*/ 151962 w 4039057"/>
                  <a:gd name="connsiteY80" fmla="*/ 2634616 h 4424926"/>
                  <a:gd name="connsiteX81" fmla="*/ 67184 w 4039057"/>
                  <a:gd name="connsiteY81" fmla="*/ 2373013 h 4424926"/>
                  <a:gd name="connsiteX82" fmla="*/ 233443 w 4039057"/>
                  <a:gd name="connsiteY82" fmla="*/ 2562188 h 4424926"/>
                  <a:gd name="connsiteX83" fmla="*/ 396405 w 4039057"/>
                  <a:gd name="connsiteY83" fmla="*/ 2716097 h 4424926"/>
                  <a:gd name="connsiteX84" fmla="*/ 52374 w 4039057"/>
                  <a:gd name="connsiteY84" fmla="*/ 2245317 h 4424926"/>
                  <a:gd name="connsiteX85" fmla="*/ 151962 w 4039057"/>
                  <a:gd name="connsiteY85" fmla="*/ 2227210 h 4424926"/>
                  <a:gd name="connsiteX86" fmla="*/ 216040 w 4039057"/>
                  <a:gd name="connsiteY86" fmla="*/ 1947256 h 4424926"/>
                  <a:gd name="connsiteX87" fmla="*/ 369245 w 4039057"/>
                  <a:gd name="connsiteY87" fmla="*/ 1991820 h 4424926"/>
                  <a:gd name="connsiteX88" fmla="*/ 540558 w 4039057"/>
                  <a:gd name="connsiteY88" fmla="*/ 2022453 h 4424926"/>
                  <a:gd name="connsiteX89" fmla="*/ 500830 w 4039057"/>
                  <a:gd name="connsiteY89" fmla="*/ 2262721 h 4424926"/>
                  <a:gd name="connsiteX90" fmla="*/ 613689 w 4039057"/>
                  <a:gd name="connsiteY90"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29324 w 4039057"/>
                  <a:gd name="connsiteY67" fmla="*/ 3223091 h 4424926"/>
                  <a:gd name="connsiteX68" fmla="*/ 686116 w 4039057"/>
                  <a:gd name="connsiteY68" fmla="*/ 3521856 h 4424926"/>
                  <a:gd name="connsiteX69" fmla="*/ 595582 w 4039057"/>
                  <a:gd name="connsiteY69" fmla="*/ 4255186 h 4424926"/>
                  <a:gd name="connsiteX70" fmla="*/ 701311 w 4039057"/>
                  <a:gd name="connsiteY70" fmla="*/ 4412007 h 4424926"/>
                  <a:gd name="connsiteX71" fmla="*/ 342085 w 4039057"/>
                  <a:gd name="connsiteY71" fmla="*/ 4400041 h 4424926"/>
                  <a:gd name="connsiteX72" fmla="*/ 405459 w 4039057"/>
                  <a:gd name="connsiteY72" fmla="*/ 4273293 h 4424926"/>
                  <a:gd name="connsiteX73" fmla="*/ 378299 w 4039057"/>
                  <a:gd name="connsiteY73" fmla="*/ 4101278 h 4424926"/>
                  <a:gd name="connsiteX74" fmla="*/ 450726 w 4039057"/>
                  <a:gd name="connsiteY74" fmla="*/ 3721032 h 4424926"/>
                  <a:gd name="connsiteX75" fmla="*/ 405459 w 4039057"/>
                  <a:gd name="connsiteY75" fmla="*/ 3494695 h 4424926"/>
                  <a:gd name="connsiteX76" fmla="*/ 731384 w 4039057"/>
                  <a:gd name="connsiteY76" fmla="*/ 3250252 h 4424926"/>
                  <a:gd name="connsiteX77" fmla="*/ 668009 w 4039057"/>
                  <a:gd name="connsiteY77" fmla="*/ 2779471 h 4424926"/>
                  <a:gd name="connsiteX78" fmla="*/ 477887 w 4039057"/>
                  <a:gd name="connsiteY78" fmla="*/ 3186877 h 4424926"/>
                  <a:gd name="connsiteX79" fmla="*/ 7106 w 4039057"/>
                  <a:gd name="connsiteY79" fmla="*/ 3313626 h 4424926"/>
                  <a:gd name="connsiteX80" fmla="*/ 58515 w 4039057"/>
                  <a:gd name="connsiteY80" fmla="*/ 2706410 h 4424926"/>
                  <a:gd name="connsiteX81" fmla="*/ 151962 w 4039057"/>
                  <a:gd name="connsiteY81" fmla="*/ 2634616 h 4424926"/>
                  <a:gd name="connsiteX82" fmla="*/ 67184 w 4039057"/>
                  <a:gd name="connsiteY82" fmla="*/ 2373013 h 4424926"/>
                  <a:gd name="connsiteX83" fmla="*/ 233443 w 4039057"/>
                  <a:gd name="connsiteY83" fmla="*/ 2562188 h 4424926"/>
                  <a:gd name="connsiteX84" fmla="*/ 396405 w 4039057"/>
                  <a:gd name="connsiteY84" fmla="*/ 2716097 h 4424926"/>
                  <a:gd name="connsiteX85" fmla="*/ 52374 w 4039057"/>
                  <a:gd name="connsiteY85" fmla="*/ 2245317 h 4424926"/>
                  <a:gd name="connsiteX86" fmla="*/ 151962 w 4039057"/>
                  <a:gd name="connsiteY86" fmla="*/ 2227210 h 4424926"/>
                  <a:gd name="connsiteX87" fmla="*/ 216040 w 4039057"/>
                  <a:gd name="connsiteY87" fmla="*/ 1947256 h 4424926"/>
                  <a:gd name="connsiteX88" fmla="*/ 369245 w 4039057"/>
                  <a:gd name="connsiteY88" fmla="*/ 1991820 h 4424926"/>
                  <a:gd name="connsiteX89" fmla="*/ 540558 w 4039057"/>
                  <a:gd name="connsiteY89" fmla="*/ 2022453 h 4424926"/>
                  <a:gd name="connsiteX90" fmla="*/ 500830 w 4039057"/>
                  <a:gd name="connsiteY90" fmla="*/ 2262721 h 4424926"/>
                  <a:gd name="connsiteX91" fmla="*/ 613689 w 4039057"/>
                  <a:gd name="connsiteY91"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49684 w 4039057"/>
                  <a:gd name="connsiteY68" fmla="*/ 3646840 h 4424926"/>
                  <a:gd name="connsiteX69" fmla="*/ 1273288 w 4039057"/>
                  <a:gd name="connsiteY69" fmla="*/ 3214472 h 4424926"/>
                  <a:gd name="connsiteX70" fmla="*/ 1229324 w 4039057"/>
                  <a:gd name="connsiteY70" fmla="*/ 3223091 h 4424926"/>
                  <a:gd name="connsiteX71" fmla="*/ 686116 w 4039057"/>
                  <a:gd name="connsiteY71" fmla="*/ 3521856 h 4424926"/>
                  <a:gd name="connsiteX72" fmla="*/ 595582 w 4039057"/>
                  <a:gd name="connsiteY72" fmla="*/ 4255186 h 4424926"/>
                  <a:gd name="connsiteX73" fmla="*/ 701311 w 4039057"/>
                  <a:gd name="connsiteY73" fmla="*/ 4412007 h 4424926"/>
                  <a:gd name="connsiteX74" fmla="*/ 342085 w 4039057"/>
                  <a:gd name="connsiteY74" fmla="*/ 4400041 h 4424926"/>
                  <a:gd name="connsiteX75" fmla="*/ 405459 w 4039057"/>
                  <a:gd name="connsiteY75" fmla="*/ 4273293 h 4424926"/>
                  <a:gd name="connsiteX76" fmla="*/ 378299 w 4039057"/>
                  <a:gd name="connsiteY76" fmla="*/ 4101278 h 4424926"/>
                  <a:gd name="connsiteX77" fmla="*/ 450726 w 4039057"/>
                  <a:gd name="connsiteY77" fmla="*/ 3721032 h 4424926"/>
                  <a:gd name="connsiteX78" fmla="*/ 405459 w 4039057"/>
                  <a:gd name="connsiteY78" fmla="*/ 3494695 h 4424926"/>
                  <a:gd name="connsiteX79" fmla="*/ 731384 w 4039057"/>
                  <a:gd name="connsiteY79" fmla="*/ 3250252 h 4424926"/>
                  <a:gd name="connsiteX80" fmla="*/ 668009 w 4039057"/>
                  <a:gd name="connsiteY80" fmla="*/ 2779471 h 4424926"/>
                  <a:gd name="connsiteX81" fmla="*/ 477887 w 4039057"/>
                  <a:gd name="connsiteY81" fmla="*/ 3186877 h 4424926"/>
                  <a:gd name="connsiteX82" fmla="*/ 7106 w 4039057"/>
                  <a:gd name="connsiteY82" fmla="*/ 3313626 h 4424926"/>
                  <a:gd name="connsiteX83" fmla="*/ 58515 w 4039057"/>
                  <a:gd name="connsiteY83" fmla="*/ 2706410 h 4424926"/>
                  <a:gd name="connsiteX84" fmla="*/ 151962 w 4039057"/>
                  <a:gd name="connsiteY84" fmla="*/ 2634616 h 4424926"/>
                  <a:gd name="connsiteX85" fmla="*/ 67184 w 4039057"/>
                  <a:gd name="connsiteY85" fmla="*/ 2373013 h 4424926"/>
                  <a:gd name="connsiteX86" fmla="*/ 233443 w 4039057"/>
                  <a:gd name="connsiteY86" fmla="*/ 2562188 h 4424926"/>
                  <a:gd name="connsiteX87" fmla="*/ 396405 w 4039057"/>
                  <a:gd name="connsiteY87" fmla="*/ 2716097 h 4424926"/>
                  <a:gd name="connsiteX88" fmla="*/ 52374 w 4039057"/>
                  <a:gd name="connsiteY88" fmla="*/ 2245317 h 4424926"/>
                  <a:gd name="connsiteX89" fmla="*/ 151962 w 4039057"/>
                  <a:gd name="connsiteY89" fmla="*/ 2227210 h 4424926"/>
                  <a:gd name="connsiteX90" fmla="*/ 216040 w 4039057"/>
                  <a:gd name="connsiteY90" fmla="*/ 1947256 h 4424926"/>
                  <a:gd name="connsiteX91" fmla="*/ 369245 w 4039057"/>
                  <a:gd name="connsiteY91" fmla="*/ 1991820 h 4424926"/>
                  <a:gd name="connsiteX92" fmla="*/ 540558 w 4039057"/>
                  <a:gd name="connsiteY92" fmla="*/ 2022453 h 4424926"/>
                  <a:gd name="connsiteX93" fmla="*/ 500830 w 4039057"/>
                  <a:gd name="connsiteY93" fmla="*/ 2262721 h 4424926"/>
                  <a:gd name="connsiteX94" fmla="*/ 613689 w 4039057"/>
                  <a:gd name="connsiteY94"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49684 w 4039057"/>
                  <a:gd name="connsiteY68" fmla="*/ 3646840 h 4424926"/>
                  <a:gd name="connsiteX69" fmla="*/ 1273288 w 4039057"/>
                  <a:gd name="connsiteY69" fmla="*/ 3214472 h 4424926"/>
                  <a:gd name="connsiteX70" fmla="*/ 1229324 w 4039057"/>
                  <a:gd name="connsiteY70" fmla="*/ 3223091 h 4424926"/>
                  <a:gd name="connsiteX71" fmla="*/ 686116 w 4039057"/>
                  <a:gd name="connsiteY71" fmla="*/ 3521856 h 4424926"/>
                  <a:gd name="connsiteX72" fmla="*/ 595582 w 4039057"/>
                  <a:gd name="connsiteY72" fmla="*/ 4255186 h 4424926"/>
                  <a:gd name="connsiteX73" fmla="*/ 701311 w 4039057"/>
                  <a:gd name="connsiteY73" fmla="*/ 4412007 h 4424926"/>
                  <a:gd name="connsiteX74" fmla="*/ 342085 w 4039057"/>
                  <a:gd name="connsiteY74" fmla="*/ 4400041 h 4424926"/>
                  <a:gd name="connsiteX75" fmla="*/ 405459 w 4039057"/>
                  <a:gd name="connsiteY75" fmla="*/ 4273293 h 4424926"/>
                  <a:gd name="connsiteX76" fmla="*/ 378299 w 4039057"/>
                  <a:gd name="connsiteY76" fmla="*/ 4101278 h 4424926"/>
                  <a:gd name="connsiteX77" fmla="*/ 450726 w 4039057"/>
                  <a:gd name="connsiteY77" fmla="*/ 3721032 h 4424926"/>
                  <a:gd name="connsiteX78" fmla="*/ 405459 w 4039057"/>
                  <a:gd name="connsiteY78" fmla="*/ 3494695 h 4424926"/>
                  <a:gd name="connsiteX79" fmla="*/ 731384 w 4039057"/>
                  <a:gd name="connsiteY79" fmla="*/ 3250252 h 4424926"/>
                  <a:gd name="connsiteX80" fmla="*/ 668009 w 4039057"/>
                  <a:gd name="connsiteY80" fmla="*/ 2779471 h 4424926"/>
                  <a:gd name="connsiteX81" fmla="*/ 477887 w 4039057"/>
                  <a:gd name="connsiteY81" fmla="*/ 3186877 h 4424926"/>
                  <a:gd name="connsiteX82" fmla="*/ 7106 w 4039057"/>
                  <a:gd name="connsiteY82" fmla="*/ 3313626 h 4424926"/>
                  <a:gd name="connsiteX83" fmla="*/ 58515 w 4039057"/>
                  <a:gd name="connsiteY83" fmla="*/ 2706410 h 4424926"/>
                  <a:gd name="connsiteX84" fmla="*/ 151962 w 4039057"/>
                  <a:gd name="connsiteY84" fmla="*/ 2634616 h 4424926"/>
                  <a:gd name="connsiteX85" fmla="*/ 67184 w 4039057"/>
                  <a:gd name="connsiteY85" fmla="*/ 2373013 h 4424926"/>
                  <a:gd name="connsiteX86" fmla="*/ 233443 w 4039057"/>
                  <a:gd name="connsiteY86" fmla="*/ 2562188 h 4424926"/>
                  <a:gd name="connsiteX87" fmla="*/ 396405 w 4039057"/>
                  <a:gd name="connsiteY87" fmla="*/ 2716097 h 4424926"/>
                  <a:gd name="connsiteX88" fmla="*/ 52374 w 4039057"/>
                  <a:gd name="connsiteY88" fmla="*/ 2245317 h 4424926"/>
                  <a:gd name="connsiteX89" fmla="*/ 151962 w 4039057"/>
                  <a:gd name="connsiteY89" fmla="*/ 2227210 h 4424926"/>
                  <a:gd name="connsiteX90" fmla="*/ 216040 w 4039057"/>
                  <a:gd name="connsiteY90" fmla="*/ 1947256 h 4424926"/>
                  <a:gd name="connsiteX91" fmla="*/ 369245 w 4039057"/>
                  <a:gd name="connsiteY91" fmla="*/ 1991820 h 4424926"/>
                  <a:gd name="connsiteX92" fmla="*/ 540558 w 4039057"/>
                  <a:gd name="connsiteY92" fmla="*/ 2022453 h 4424926"/>
                  <a:gd name="connsiteX93" fmla="*/ 500830 w 4039057"/>
                  <a:gd name="connsiteY93" fmla="*/ 2262721 h 4424926"/>
                  <a:gd name="connsiteX94" fmla="*/ 613689 w 4039057"/>
                  <a:gd name="connsiteY94"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44764 w 4039057"/>
                  <a:gd name="connsiteY74" fmla="*/ 4221150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5456 w 4039057"/>
                  <a:gd name="connsiteY74" fmla="*/ 4312004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5456 w 4039057"/>
                  <a:gd name="connsiteY74" fmla="*/ 4312004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8250"/>
                  <a:gd name="connsiteX1" fmla="*/ 966774 w 4039057"/>
                  <a:gd name="connsiteY1" fmla="*/ 1874125 h 4428250"/>
                  <a:gd name="connsiteX2" fmla="*/ 2095153 w 4039057"/>
                  <a:gd name="connsiteY2" fmla="*/ 1338339 h 4428250"/>
                  <a:gd name="connsiteX3" fmla="*/ 2989853 w 4039057"/>
                  <a:gd name="connsiteY3" fmla="*/ 213925 h 4428250"/>
                  <a:gd name="connsiteX4" fmla="*/ 2953188 w 4039057"/>
                  <a:gd name="connsiteY4" fmla="*/ 206805 h 4428250"/>
                  <a:gd name="connsiteX5" fmla="*/ 2044136 w 4039057"/>
                  <a:gd name="connsiteY5" fmla="*/ 1204168 h 4428250"/>
                  <a:gd name="connsiteX6" fmla="*/ 1747593 w 4039057"/>
                  <a:gd name="connsiteY6" fmla="*/ 1271700 h 4428250"/>
                  <a:gd name="connsiteX7" fmla="*/ 1763479 w 4039057"/>
                  <a:gd name="connsiteY7" fmla="*/ 1195115 h 4428250"/>
                  <a:gd name="connsiteX8" fmla="*/ 1926441 w 4039057"/>
                  <a:gd name="connsiteY8" fmla="*/ 1131741 h 4428250"/>
                  <a:gd name="connsiteX9" fmla="*/ 1840803 w 4039057"/>
                  <a:gd name="connsiteY9" fmla="*/ 977091 h 4428250"/>
                  <a:gd name="connsiteX10" fmla="*/ 2044136 w 4039057"/>
                  <a:gd name="connsiteY10" fmla="*/ 905404 h 4428250"/>
                  <a:gd name="connsiteX11" fmla="*/ 1920063 w 4039057"/>
                  <a:gd name="connsiteY11" fmla="*/ 796022 h 4428250"/>
                  <a:gd name="connsiteX12" fmla="*/ 1852533 w 4039057"/>
                  <a:gd name="connsiteY12" fmla="*/ 873346 h 4428250"/>
                  <a:gd name="connsiteX13" fmla="*/ 1808746 w 4039057"/>
                  <a:gd name="connsiteY13" fmla="*/ 760549 h 4428250"/>
                  <a:gd name="connsiteX14" fmla="*/ 1881174 w 4039057"/>
                  <a:gd name="connsiteY14" fmla="*/ 642854 h 4428250"/>
                  <a:gd name="connsiteX15" fmla="*/ 1980762 w 4039057"/>
                  <a:gd name="connsiteY15" fmla="*/ 488945 h 4428250"/>
                  <a:gd name="connsiteX16" fmla="*/ 1993231 w 4039057"/>
                  <a:gd name="connsiteY16" fmla="*/ 596845 h 4428250"/>
                  <a:gd name="connsiteX17" fmla="*/ 2152778 w 4039057"/>
                  <a:gd name="connsiteY17" fmla="*/ 362196 h 4428250"/>
                  <a:gd name="connsiteX18" fmla="*/ 2306687 w 4039057"/>
                  <a:gd name="connsiteY18" fmla="*/ 307875 h 4428250"/>
                  <a:gd name="connsiteX19" fmla="*/ 2297633 w 4039057"/>
                  <a:gd name="connsiteY19" fmla="*/ 226394 h 4428250"/>
                  <a:gd name="connsiteX20" fmla="*/ 2655597 w 4039057"/>
                  <a:gd name="connsiteY20" fmla="*/ 130279 h 4428250"/>
                  <a:gd name="connsiteX21" fmla="*/ 2542077 w 4039057"/>
                  <a:gd name="connsiteY21" fmla="*/ 72485 h 4428250"/>
                  <a:gd name="connsiteX22" fmla="*/ 2902810 w 4039057"/>
                  <a:gd name="connsiteY22" fmla="*/ 63432 h 4428250"/>
                  <a:gd name="connsiteX23" fmla="*/ 3094927 w 4039057"/>
                  <a:gd name="connsiteY23" fmla="*/ 72143 h 4428250"/>
                  <a:gd name="connsiteX24" fmla="*/ 3166766 w 4039057"/>
                  <a:gd name="connsiteY24" fmla="*/ 126806 h 4428250"/>
                  <a:gd name="connsiteX25" fmla="*/ 3284461 w 4039057"/>
                  <a:gd name="connsiteY25" fmla="*/ 58 h 4428250"/>
                  <a:gd name="connsiteX26" fmla="*/ 3320675 w 4039057"/>
                  <a:gd name="connsiteY26" fmla="*/ 144913 h 4428250"/>
                  <a:gd name="connsiteX27" fmla="*/ 3293514 w 4039057"/>
                  <a:gd name="connsiteY27" fmla="*/ 197125 h 4428250"/>
                  <a:gd name="connsiteX28" fmla="*/ 3764582 w 4039057"/>
                  <a:gd name="connsiteY28" fmla="*/ 416517 h 4428250"/>
                  <a:gd name="connsiteX29" fmla="*/ 3904994 w 4039057"/>
                  <a:gd name="connsiteY29" fmla="*/ 433883 h 4428250"/>
                  <a:gd name="connsiteX30" fmla="*/ 4026845 w 4039057"/>
                  <a:gd name="connsiteY30" fmla="*/ 688121 h 4428250"/>
                  <a:gd name="connsiteX31" fmla="*/ 3900097 w 4039057"/>
                  <a:gd name="connsiteY31" fmla="*/ 706228 h 4428250"/>
                  <a:gd name="connsiteX32" fmla="*/ 3918203 w 4039057"/>
                  <a:gd name="connsiteY32" fmla="*/ 751495 h 4428250"/>
                  <a:gd name="connsiteX33" fmla="*/ 3631908 w 4039057"/>
                  <a:gd name="connsiteY33" fmla="*/ 695694 h 4428250"/>
                  <a:gd name="connsiteX34" fmla="*/ 3619439 w 4039057"/>
                  <a:gd name="connsiteY34" fmla="*/ 597586 h 4428250"/>
                  <a:gd name="connsiteX35" fmla="*/ 3311621 w 4039057"/>
                  <a:gd name="connsiteY35" fmla="*/ 778656 h 4428250"/>
                  <a:gd name="connsiteX36" fmla="*/ 3105614 w 4039057"/>
                  <a:gd name="connsiteY36" fmla="*/ 484788 h 4428250"/>
                  <a:gd name="connsiteX37" fmla="*/ 3058124 w 4039057"/>
                  <a:gd name="connsiteY37" fmla="*/ 552319 h 4428250"/>
                  <a:gd name="connsiteX38" fmla="*/ 2985697 w 4039057"/>
                  <a:gd name="connsiteY38" fmla="*/ 1240382 h 4428250"/>
                  <a:gd name="connsiteX39" fmla="*/ 3275407 w 4039057"/>
                  <a:gd name="connsiteY39" fmla="*/ 1955606 h 4428250"/>
                  <a:gd name="connsiteX40" fmla="*/ 3768429 w 4039057"/>
                  <a:gd name="connsiteY40" fmla="*/ 1755025 h 4428250"/>
                  <a:gd name="connsiteX41" fmla="*/ 4033418 w 4039057"/>
                  <a:gd name="connsiteY41" fmla="*/ 1776687 h 4428250"/>
                  <a:gd name="connsiteX42" fmla="*/ 3912332 w 4039057"/>
                  <a:gd name="connsiteY42" fmla="*/ 2123241 h 4428250"/>
                  <a:gd name="connsiteX43" fmla="*/ 3854127 w 4039057"/>
                  <a:gd name="connsiteY43" fmla="*/ 2440318 h 4428250"/>
                  <a:gd name="connsiteX44" fmla="*/ 3716090 w 4039057"/>
                  <a:gd name="connsiteY44" fmla="*/ 2570003 h 4428250"/>
                  <a:gd name="connsiteX45" fmla="*/ 3720265 w 4039057"/>
                  <a:gd name="connsiteY45" fmla="*/ 2686912 h 4428250"/>
                  <a:gd name="connsiteX46" fmla="*/ 3582479 w 4039057"/>
                  <a:gd name="connsiteY46" fmla="*/ 2741192 h 4428250"/>
                  <a:gd name="connsiteX47" fmla="*/ 3528160 w 4039057"/>
                  <a:gd name="connsiteY47" fmla="*/ 2631143 h 4428250"/>
                  <a:gd name="connsiteX48" fmla="*/ 3302568 w 4039057"/>
                  <a:gd name="connsiteY48" fmla="*/ 2779471 h 4428250"/>
                  <a:gd name="connsiteX49" fmla="*/ 3275407 w 4039057"/>
                  <a:gd name="connsiteY49" fmla="*/ 2556607 h 4428250"/>
                  <a:gd name="connsiteX50" fmla="*/ 3397981 w 4039057"/>
                  <a:gd name="connsiteY50" fmla="*/ 2535028 h 4428250"/>
                  <a:gd name="connsiteX51" fmla="*/ 3501744 w 4039057"/>
                  <a:gd name="connsiteY51" fmla="*/ 2453547 h 4428250"/>
                  <a:gd name="connsiteX52" fmla="*/ 3492691 w 4039057"/>
                  <a:gd name="connsiteY52" fmla="*/ 2344905 h 4428250"/>
                  <a:gd name="connsiteX53" fmla="*/ 3592279 w 4039057"/>
                  <a:gd name="connsiteY53" fmla="*/ 2272477 h 4428250"/>
                  <a:gd name="connsiteX54" fmla="*/ 3610386 w 4039057"/>
                  <a:gd name="connsiteY54" fmla="*/ 1964660 h 4428250"/>
                  <a:gd name="connsiteX55" fmla="*/ 2940429 w 4039057"/>
                  <a:gd name="connsiteY55" fmla="*/ 2435440 h 4428250"/>
                  <a:gd name="connsiteX56" fmla="*/ 2786520 w 4039057"/>
                  <a:gd name="connsiteY56" fmla="*/ 2009926 h 4428250"/>
                  <a:gd name="connsiteX57" fmla="*/ 2379115 w 4039057"/>
                  <a:gd name="connsiteY57" fmla="*/ 2643669 h 4428250"/>
                  <a:gd name="connsiteX58" fmla="*/ 1528089 w 4039057"/>
                  <a:gd name="connsiteY58" fmla="*/ 2670830 h 4428250"/>
                  <a:gd name="connsiteX59" fmla="*/ 1434784 w 4039057"/>
                  <a:gd name="connsiteY59" fmla="*/ 2764595 h 4428250"/>
                  <a:gd name="connsiteX60" fmla="*/ 1679400 w 4039057"/>
                  <a:gd name="connsiteY60" fmla="*/ 2744211 h 4428250"/>
                  <a:gd name="connsiteX61" fmla="*/ 1446330 w 4039057"/>
                  <a:gd name="connsiteY61" fmla="*/ 3300589 h 4428250"/>
                  <a:gd name="connsiteX62" fmla="*/ 957153 w 4039057"/>
                  <a:gd name="connsiteY62" fmla="*/ 3705230 h 4428250"/>
                  <a:gd name="connsiteX63" fmla="*/ 946100 w 4039057"/>
                  <a:gd name="connsiteY63" fmla="*/ 4096801 h 4428250"/>
                  <a:gd name="connsiteX64" fmla="*/ 907712 w 4039057"/>
                  <a:gd name="connsiteY64" fmla="*/ 4261284 h 4428250"/>
                  <a:gd name="connsiteX65" fmla="*/ 942639 w 4039057"/>
                  <a:gd name="connsiteY65" fmla="*/ 4357514 h 4428250"/>
                  <a:gd name="connsiteX66" fmla="*/ 769978 w 4039057"/>
                  <a:gd name="connsiteY66" fmla="*/ 4305413 h 4428250"/>
                  <a:gd name="connsiteX67" fmla="*/ 773728 w 4039057"/>
                  <a:gd name="connsiteY67" fmla="*/ 4140557 h 4428250"/>
                  <a:gd name="connsiteX68" fmla="*/ 823541 w 4039057"/>
                  <a:gd name="connsiteY68" fmla="*/ 3998410 h 4428250"/>
                  <a:gd name="connsiteX69" fmla="*/ 849684 w 4039057"/>
                  <a:gd name="connsiteY69" fmla="*/ 3646840 h 4428250"/>
                  <a:gd name="connsiteX70" fmla="*/ 1273288 w 4039057"/>
                  <a:gd name="connsiteY70" fmla="*/ 3214472 h 4428250"/>
                  <a:gd name="connsiteX71" fmla="*/ 1229324 w 4039057"/>
                  <a:gd name="connsiteY71" fmla="*/ 3223091 h 4428250"/>
                  <a:gd name="connsiteX72" fmla="*/ 691977 w 4039057"/>
                  <a:gd name="connsiteY72" fmla="*/ 3539441 h 4428250"/>
                  <a:gd name="connsiteX73" fmla="*/ 595582 w 4039057"/>
                  <a:gd name="connsiteY73" fmla="*/ 4193640 h 4428250"/>
                  <a:gd name="connsiteX74" fmla="*/ 615456 w 4039057"/>
                  <a:gd name="connsiteY74" fmla="*/ 4312004 h 4428250"/>
                  <a:gd name="connsiteX75" fmla="*/ 701311 w 4039057"/>
                  <a:gd name="connsiteY75" fmla="*/ 4412007 h 4428250"/>
                  <a:gd name="connsiteX76" fmla="*/ 365531 w 4039057"/>
                  <a:gd name="connsiteY76" fmla="*/ 4408833 h 4428250"/>
                  <a:gd name="connsiteX77" fmla="*/ 405459 w 4039057"/>
                  <a:gd name="connsiteY77" fmla="*/ 4273293 h 4428250"/>
                  <a:gd name="connsiteX78" fmla="*/ 378299 w 4039057"/>
                  <a:gd name="connsiteY78" fmla="*/ 4101278 h 4428250"/>
                  <a:gd name="connsiteX79" fmla="*/ 450726 w 4039057"/>
                  <a:gd name="connsiteY79" fmla="*/ 3721032 h 4428250"/>
                  <a:gd name="connsiteX80" fmla="*/ 405459 w 4039057"/>
                  <a:gd name="connsiteY80" fmla="*/ 3494695 h 4428250"/>
                  <a:gd name="connsiteX81" fmla="*/ 731384 w 4039057"/>
                  <a:gd name="connsiteY81" fmla="*/ 3250252 h 4428250"/>
                  <a:gd name="connsiteX82" fmla="*/ 668009 w 4039057"/>
                  <a:gd name="connsiteY82" fmla="*/ 2779471 h 4428250"/>
                  <a:gd name="connsiteX83" fmla="*/ 477887 w 4039057"/>
                  <a:gd name="connsiteY83" fmla="*/ 3186877 h 4428250"/>
                  <a:gd name="connsiteX84" fmla="*/ 7106 w 4039057"/>
                  <a:gd name="connsiteY84" fmla="*/ 3313626 h 4428250"/>
                  <a:gd name="connsiteX85" fmla="*/ 58515 w 4039057"/>
                  <a:gd name="connsiteY85" fmla="*/ 2706410 h 4428250"/>
                  <a:gd name="connsiteX86" fmla="*/ 151962 w 4039057"/>
                  <a:gd name="connsiteY86" fmla="*/ 2634616 h 4428250"/>
                  <a:gd name="connsiteX87" fmla="*/ 67184 w 4039057"/>
                  <a:gd name="connsiteY87" fmla="*/ 2373013 h 4428250"/>
                  <a:gd name="connsiteX88" fmla="*/ 233443 w 4039057"/>
                  <a:gd name="connsiteY88" fmla="*/ 2562188 h 4428250"/>
                  <a:gd name="connsiteX89" fmla="*/ 396405 w 4039057"/>
                  <a:gd name="connsiteY89" fmla="*/ 2716097 h 4428250"/>
                  <a:gd name="connsiteX90" fmla="*/ 52374 w 4039057"/>
                  <a:gd name="connsiteY90" fmla="*/ 2245317 h 4428250"/>
                  <a:gd name="connsiteX91" fmla="*/ 151962 w 4039057"/>
                  <a:gd name="connsiteY91" fmla="*/ 2227210 h 4428250"/>
                  <a:gd name="connsiteX92" fmla="*/ 216040 w 4039057"/>
                  <a:gd name="connsiteY92" fmla="*/ 1947256 h 4428250"/>
                  <a:gd name="connsiteX93" fmla="*/ 369245 w 4039057"/>
                  <a:gd name="connsiteY93" fmla="*/ 1991820 h 4428250"/>
                  <a:gd name="connsiteX94" fmla="*/ 540558 w 4039057"/>
                  <a:gd name="connsiteY94" fmla="*/ 2022453 h 4428250"/>
                  <a:gd name="connsiteX95" fmla="*/ 500830 w 4039057"/>
                  <a:gd name="connsiteY95" fmla="*/ 2262721 h 4428250"/>
                  <a:gd name="connsiteX96" fmla="*/ 613689 w 4039057"/>
                  <a:gd name="connsiteY96" fmla="*/ 2254370 h 4428250"/>
                  <a:gd name="connsiteX0" fmla="*/ 613689 w 4039057"/>
                  <a:gd name="connsiteY0" fmla="*/ 2254370 h 4440924"/>
                  <a:gd name="connsiteX1" fmla="*/ 966774 w 4039057"/>
                  <a:gd name="connsiteY1" fmla="*/ 1874125 h 4440924"/>
                  <a:gd name="connsiteX2" fmla="*/ 2095153 w 4039057"/>
                  <a:gd name="connsiteY2" fmla="*/ 1338339 h 4440924"/>
                  <a:gd name="connsiteX3" fmla="*/ 2989853 w 4039057"/>
                  <a:gd name="connsiteY3" fmla="*/ 213925 h 4440924"/>
                  <a:gd name="connsiteX4" fmla="*/ 2953188 w 4039057"/>
                  <a:gd name="connsiteY4" fmla="*/ 206805 h 4440924"/>
                  <a:gd name="connsiteX5" fmla="*/ 2044136 w 4039057"/>
                  <a:gd name="connsiteY5" fmla="*/ 1204168 h 4440924"/>
                  <a:gd name="connsiteX6" fmla="*/ 1747593 w 4039057"/>
                  <a:gd name="connsiteY6" fmla="*/ 1271700 h 4440924"/>
                  <a:gd name="connsiteX7" fmla="*/ 1763479 w 4039057"/>
                  <a:gd name="connsiteY7" fmla="*/ 1195115 h 4440924"/>
                  <a:gd name="connsiteX8" fmla="*/ 1926441 w 4039057"/>
                  <a:gd name="connsiteY8" fmla="*/ 1131741 h 4440924"/>
                  <a:gd name="connsiteX9" fmla="*/ 1840803 w 4039057"/>
                  <a:gd name="connsiteY9" fmla="*/ 977091 h 4440924"/>
                  <a:gd name="connsiteX10" fmla="*/ 2044136 w 4039057"/>
                  <a:gd name="connsiteY10" fmla="*/ 905404 h 4440924"/>
                  <a:gd name="connsiteX11" fmla="*/ 1920063 w 4039057"/>
                  <a:gd name="connsiteY11" fmla="*/ 796022 h 4440924"/>
                  <a:gd name="connsiteX12" fmla="*/ 1852533 w 4039057"/>
                  <a:gd name="connsiteY12" fmla="*/ 873346 h 4440924"/>
                  <a:gd name="connsiteX13" fmla="*/ 1808746 w 4039057"/>
                  <a:gd name="connsiteY13" fmla="*/ 760549 h 4440924"/>
                  <a:gd name="connsiteX14" fmla="*/ 1881174 w 4039057"/>
                  <a:gd name="connsiteY14" fmla="*/ 642854 h 4440924"/>
                  <a:gd name="connsiteX15" fmla="*/ 1980762 w 4039057"/>
                  <a:gd name="connsiteY15" fmla="*/ 488945 h 4440924"/>
                  <a:gd name="connsiteX16" fmla="*/ 1993231 w 4039057"/>
                  <a:gd name="connsiteY16" fmla="*/ 596845 h 4440924"/>
                  <a:gd name="connsiteX17" fmla="*/ 2152778 w 4039057"/>
                  <a:gd name="connsiteY17" fmla="*/ 362196 h 4440924"/>
                  <a:gd name="connsiteX18" fmla="*/ 2306687 w 4039057"/>
                  <a:gd name="connsiteY18" fmla="*/ 307875 h 4440924"/>
                  <a:gd name="connsiteX19" fmla="*/ 2297633 w 4039057"/>
                  <a:gd name="connsiteY19" fmla="*/ 226394 h 4440924"/>
                  <a:gd name="connsiteX20" fmla="*/ 2655597 w 4039057"/>
                  <a:gd name="connsiteY20" fmla="*/ 130279 h 4440924"/>
                  <a:gd name="connsiteX21" fmla="*/ 2542077 w 4039057"/>
                  <a:gd name="connsiteY21" fmla="*/ 72485 h 4440924"/>
                  <a:gd name="connsiteX22" fmla="*/ 2902810 w 4039057"/>
                  <a:gd name="connsiteY22" fmla="*/ 63432 h 4440924"/>
                  <a:gd name="connsiteX23" fmla="*/ 3094927 w 4039057"/>
                  <a:gd name="connsiteY23" fmla="*/ 72143 h 4440924"/>
                  <a:gd name="connsiteX24" fmla="*/ 3166766 w 4039057"/>
                  <a:gd name="connsiteY24" fmla="*/ 126806 h 4440924"/>
                  <a:gd name="connsiteX25" fmla="*/ 3284461 w 4039057"/>
                  <a:gd name="connsiteY25" fmla="*/ 58 h 4440924"/>
                  <a:gd name="connsiteX26" fmla="*/ 3320675 w 4039057"/>
                  <a:gd name="connsiteY26" fmla="*/ 144913 h 4440924"/>
                  <a:gd name="connsiteX27" fmla="*/ 3293514 w 4039057"/>
                  <a:gd name="connsiteY27" fmla="*/ 197125 h 4440924"/>
                  <a:gd name="connsiteX28" fmla="*/ 3764582 w 4039057"/>
                  <a:gd name="connsiteY28" fmla="*/ 416517 h 4440924"/>
                  <a:gd name="connsiteX29" fmla="*/ 3904994 w 4039057"/>
                  <a:gd name="connsiteY29" fmla="*/ 433883 h 4440924"/>
                  <a:gd name="connsiteX30" fmla="*/ 4026845 w 4039057"/>
                  <a:gd name="connsiteY30" fmla="*/ 688121 h 4440924"/>
                  <a:gd name="connsiteX31" fmla="*/ 3900097 w 4039057"/>
                  <a:gd name="connsiteY31" fmla="*/ 706228 h 4440924"/>
                  <a:gd name="connsiteX32" fmla="*/ 3918203 w 4039057"/>
                  <a:gd name="connsiteY32" fmla="*/ 751495 h 4440924"/>
                  <a:gd name="connsiteX33" fmla="*/ 3631908 w 4039057"/>
                  <a:gd name="connsiteY33" fmla="*/ 695694 h 4440924"/>
                  <a:gd name="connsiteX34" fmla="*/ 3619439 w 4039057"/>
                  <a:gd name="connsiteY34" fmla="*/ 597586 h 4440924"/>
                  <a:gd name="connsiteX35" fmla="*/ 3311621 w 4039057"/>
                  <a:gd name="connsiteY35" fmla="*/ 778656 h 4440924"/>
                  <a:gd name="connsiteX36" fmla="*/ 3105614 w 4039057"/>
                  <a:gd name="connsiteY36" fmla="*/ 484788 h 4440924"/>
                  <a:gd name="connsiteX37" fmla="*/ 3058124 w 4039057"/>
                  <a:gd name="connsiteY37" fmla="*/ 552319 h 4440924"/>
                  <a:gd name="connsiteX38" fmla="*/ 2985697 w 4039057"/>
                  <a:gd name="connsiteY38" fmla="*/ 1240382 h 4440924"/>
                  <a:gd name="connsiteX39" fmla="*/ 3275407 w 4039057"/>
                  <a:gd name="connsiteY39" fmla="*/ 1955606 h 4440924"/>
                  <a:gd name="connsiteX40" fmla="*/ 3768429 w 4039057"/>
                  <a:gd name="connsiteY40" fmla="*/ 1755025 h 4440924"/>
                  <a:gd name="connsiteX41" fmla="*/ 4033418 w 4039057"/>
                  <a:gd name="connsiteY41" fmla="*/ 1776687 h 4440924"/>
                  <a:gd name="connsiteX42" fmla="*/ 3912332 w 4039057"/>
                  <a:gd name="connsiteY42" fmla="*/ 2123241 h 4440924"/>
                  <a:gd name="connsiteX43" fmla="*/ 3854127 w 4039057"/>
                  <a:gd name="connsiteY43" fmla="*/ 2440318 h 4440924"/>
                  <a:gd name="connsiteX44" fmla="*/ 3716090 w 4039057"/>
                  <a:gd name="connsiteY44" fmla="*/ 2570003 h 4440924"/>
                  <a:gd name="connsiteX45" fmla="*/ 3720265 w 4039057"/>
                  <a:gd name="connsiteY45" fmla="*/ 2686912 h 4440924"/>
                  <a:gd name="connsiteX46" fmla="*/ 3582479 w 4039057"/>
                  <a:gd name="connsiteY46" fmla="*/ 2741192 h 4440924"/>
                  <a:gd name="connsiteX47" fmla="*/ 3528160 w 4039057"/>
                  <a:gd name="connsiteY47" fmla="*/ 2631143 h 4440924"/>
                  <a:gd name="connsiteX48" fmla="*/ 3302568 w 4039057"/>
                  <a:gd name="connsiteY48" fmla="*/ 2779471 h 4440924"/>
                  <a:gd name="connsiteX49" fmla="*/ 3275407 w 4039057"/>
                  <a:gd name="connsiteY49" fmla="*/ 2556607 h 4440924"/>
                  <a:gd name="connsiteX50" fmla="*/ 3397981 w 4039057"/>
                  <a:gd name="connsiteY50" fmla="*/ 2535028 h 4440924"/>
                  <a:gd name="connsiteX51" fmla="*/ 3501744 w 4039057"/>
                  <a:gd name="connsiteY51" fmla="*/ 2453547 h 4440924"/>
                  <a:gd name="connsiteX52" fmla="*/ 3492691 w 4039057"/>
                  <a:gd name="connsiteY52" fmla="*/ 2344905 h 4440924"/>
                  <a:gd name="connsiteX53" fmla="*/ 3592279 w 4039057"/>
                  <a:gd name="connsiteY53" fmla="*/ 2272477 h 4440924"/>
                  <a:gd name="connsiteX54" fmla="*/ 3610386 w 4039057"/>
                  <a:gd name="connsiteY54" fmla="*/ 1964660 h 4440924"/>
                  <a:gd name="connsiteX55" fmla="*/ 2940429 w 4039057"/>
                  <a:gd name="connsiteY55" fmla="*/ 2435440 h 4440924"/>
                  <a:gd name="connsiteX56" fmla="*/ 2786520 w 4039057"/>
                  <a:gd name="connsiteY56" fmla="*/ 2009926 h 4440924"/>
                  <a:gd name="connsiteX57" fmla="*/ 2379115 w 4039057"/>
                  <a:gd name="connsiteY57" fmla="*/ 2643669 h 4440924"/>
                  <a:gd name="connsiteX58" fmla="*/ 1528089 w 4039057"/>
                  <a:gd name="connsiteY58" fmla="*/ 2670830 h 4440924"/>
                  <a:gd name="connsiteX59" fmla="*/ 1434784 w 4039057"/>
                  <a:gd name="connsiteY59" fmla="*/ 2764595 h 4440924"/>
                  <a:gd name="connsiteX60" fmla="*/ 1679400 w 4039057"/>
                  <a:gd name="connsiteY60" fmla="*/ 2744211 h 4440924"/>
                  <a:gd name="connsiteX61" fmla="*/ 1446330 w 4039057"/>
                  <a:gd name="connsiteY61" fmla="*/ 3300589 h 4440924"/>
                  <a:gd name="connsiteX62" fmla="*/ 957153 w 4039057"/>
                  <a:gd name="connsiteY62" fmla="*/ 3705230 h 4440924"/>
                  <a:gd name="connsiteX63" fmla="*/ 946100 w 4039057"/>
                  <a:gd name="connsiteY63" fmla="*/ 4096801 h 4440924"/>
                  <a:gd name="connsiteX64" fmla="*/ 907712 w 4039057"/>
                  <a:gd name="connsiteY64" fmla="*/ 4261284 h 4440924"/>
                  <a:gd name="connsiteX65" fmla="*/ 942639 w 4039057"/>
                  <a:gd name="connsiteY65" fmla="*/ 4357514 h 4440924"/>
                  <a:gd name="connsiteX66" fmla="*/ 769978 w 4039057"/>
                  <a:gd name="connsiteY66" fmla="*/ 4305413 h 4440924"/>
                  <a:gd name="connsiteX67" fmla="*/ 773728 w 4039057"/>
                  <a:gd name="connsiteY67" fmla="*/ 4140557 h 4440924"/>
                  <a:gd name="connsiteX68" fmla="*/ 823541 w 4039057"/>
                  <a:gd name="connsiteY68" fmla="*/ 3998410 h 4440924"/>
                  <a:gd name="connsiteX69" fmla="*/ 849684 w 4039057"/>
                  <a:gd name="connsiteY69" fmla="*/ 3646840 h 4440924"/>
                  <a:gd name="connsiteX70" fmla="*/ 1273288 w 4039057"/>
                  <a:gd name="connsiteY70" fmla="*/ 3214472 h 4440924"/>
                  <a:gd name="connsiteX71" fmla="*/ 1229324 w 4039057"/>
                  <a:gd name="connsiteY71" fmla="*/ 3223091 h 4440924"/>
                  <a:gd name="connsiteX72" fmla="*/ 691977 w 4039057"/>
                  <a:gd name="connsiteY72" fmla="*/ 3539441 h 4440924"/>
                  <a:gd name="connsiteX73" fmla="*/ 595582 w 4039057"/>
                  <a:gd name="connsiteY73" fmla="*/ 4193640 h 4440924"/>
                  <a:gd name="connsiteX74" fmla="*/ 615456 w 4039057"/>
                  <a:gd name="connsiteY74" fmla="*/ 4312004 h 4440924"/>
                  <a:gd name="connsiteX75" fmla="*/ 701311 w 4039057"/>
                  <a:gd name="connsiteY75" fmla="*/ 4412007 h 4440924"/>
                  <a:gd name="connsiteX76" fmla="*/ 365531 w 4039057"/>
                  <a:gd name="connsiteY76" fmla="*/ 4408833 h 4440924"/>
                  <a:gd name="connsiteX77" fmla="*/ 405459 w 4039057"/>
                  <a:gd name="connsiteY77" fmla="*/ 4273293 h 4440924"/>
                  <a:gd name="connsiteX78" fmla="*/ 378299 w 4039057"/>
                  <a:gd name="connsiteY78" fmla="*/ 4101278 h 4440924"/>
                  <a:gd name="connsiteX79" fmla="*/ 450726 w 4039057"/>
                  <a:gd name="connsiteY79" fmla="*/ 3721032 h 4440924"/>
                  <a:gd name="connsiteX80" fmla="*/ 405459 w 4039057"/>
                  <a:gd name="connsiteY80" fmla="*/ 3494695 h 4440924"/>
                  <a:gd name="connsiteX81" fmla="*/ 731384 w 4039057"/>
                  <a:gd name="connsiteY81" fmla="*/ 3250252 h 4440924"/>
                  <a:gd name="connsiteX82" fmla="*/ 668009 w 4039057"/>
                  <a:gd name="connsiteY82" fmla="*/ 2779471 h 4440924"/>
                  <a:gd name="connsiteX83" fmla="*/ 477887 w 4039057"/>
                  <a:gd name="connsiteY83" fmla="*/ 3186877 h 4440924"/>
                  <a:gd name="connsiteX84" fmla="*/ 7106 w 4039057"/>
                  <a:gd name="connsiteY84" fmla="*/ 3313626 h 4440924"/>
                  <a:gd name="connsiteX85" fmla="*/ 58515 w 4039057"/>
                  <a:gd name="connsiteY85" fmla="*/ 2706410 h 4440924"/>
                  <a:gd name="connsiteX86" fmla="*/ 151962 w 4039057"/>
                  <a:gd name="connsiteY86" fmla="*/ 2634616 h 4440924"/>
                  <a:gd name="connsiteX87" fmla="*/ 67184 w 4039057"/>
                  <a:gd name="connsiteY87" fmla="*/ 2373013 h 4440924"/>
                  <a:gd name="connsiteX88" fmla="*/ 233443 w 4039057"/>
                  <a:gd name="connsiteY88" fmla="*/ 2562188 h 4440924"/>
                  <a:gd name="connsiteX89" fmla="*/ 396405 w 4039057"/>
                  <a:gd name="connsiteY89" fmla="*/ 2716097 h 4440924"/>
                  <a:gd name="connsiteX90" fmla="*/ 52374 w 4039057"/>
                  <a:gd name="connsiteY90" fmla="*/ 2245317 h 4440924"/>
                  <a:gd name="connsiteX91" fmla="*/ 151962 w 4039057"/>
                  <a:gd name="connsiteY91" fmla="*/ 2227210 h 4440924"/>
                  <a:gd name="connsiteX92" fmla="*/ 216040 w 4039057"/>
                  <a:gd name="connsiteY92" fmla="*/ 1947256 h 4440924"/>
                  <a:gd name="connsiteX93" fmla="*/ 369245 w 4039057"/>
                  <a:gd name="connsiteY93" fmla="*/ 1991820 h 4440924"/>
                  <a:gd name="connsiteX94" fmla="*/ 540558 w 4039057"/>
                  <a:gd name="connsiteY94" fmla="*/ 2022453 h 4440924"/>
                  <a:gd name="connsiteX95" fmla="*/ 500830 w 4039057"/>
                  <a:gd name="connsiteY95" fmla="*/ 2262721 h 4440924"/>
                  <a:gd name="connsiteX96" fmla="*/ 613689 w 4039057"/>
                  <a:gd name="connsiteY96" fmla="*/ 2254370 h 4440924"/>
                  <a:gd name="connsiteX0" fmla="*/ 613689 w 4039057"/>
                  <a:gd name="connsiteY0" fmla="*/ 2254370 h 4440924"/>
                  <a:gd name="connsiteX1" fmla="*/ 966774 w 4039057"/>
                  <a:gd name="connsiteY1" fmla="*/ 1874125 h 4440924"/>
                  <a:gd name="connsiteX2" fmla="*/ 2095153 w 4039057"/>
                  <a:gd name="connsiteY2" fmla="*/ 1338339 h 4440924"/>
                  <a:gd name="connsiteX3" fmla="*/ 2989853 w 4039057"/>
                  <a:gd name="connsiteY3" fmla="*/ 213925 h 4440924"/>
                  <a:gd name="connsiteX4" fmla="*/ 2953188 w 4039057"/>
                  <a:gd name="connsiteY4" fmla="*/ 206805 h 4440924"/>
                  <a:gd name="connsiteX5" fmla="*/ 2044136 w 4039057"/>
                  <a:gd name="connsiteY5" fmla="*/ 1204168 h 4440924"/>
                  <a:gd name="connsiteX6" fmla="*/ 1747593 w 4039057"/>
                  <a:gd name="connsiteY6" fmla="*/ 1271700 h 4440924"/>
                  <a:gd name="connsiteX7" fmla="*/ 1763479 w 4039057"/>
                  <a:gd name="connsiteY7" fmla="*/ 1195115 h 4440924"/>
                  <a:gd name="connsiteX8" fmla="*/ 1926441 w 4039057"/>
                  <a:gd name="connsiteY8" fmla="*/ 1131741 h 4440924"/>
                  <a:gd name="connsiteX9" fmla="*/ 1840803 w 4039057"/>
                  <a:gd name="connsiteY9" fmla="*/ 977091 h 4440924"/>
                  <a:gd name="connsiteX10" fmla="*/ 2044136 w 4039057"/>
                  <a:gd name="connsiteY10" fmla="*/ 905404 h 4440924"/>
                  <a:gd name="connsiteX11" fmla="*/ 1920063 w 4039057"/>
                  <a:gd name="connsiteY11" fmla="*/ 796022 h 4440924"/>
                  <a:gd name="connsiteX12" fmla="*/ 1852533 w 4039057"/>
                  <a:gd name="connsiteY12" fmla="*/ 873346 h 4440924"/>
                  <a:gd name="connsiteX13" fmla="*/ 1808746 w 4039057"/>
                  <a:gd name="connsiteY13" fmla="*/ 760549 h 4440924"/>
                  <a:gd name="connsiteX14" fmla="*/ 1881174 w 4039057"/>
                  <a:gd name="connsiteY14" fmla="*/ 642854 h 4440924"/>
                  <a:gd name="connsiteX15" fmla="*/ 1980762 w 4039057"/>
                  <a:gd name="connsiteY15" fmla="*/ 488945 h 4440924"/>
                  <a:gd name="connsiteX16" fmla="*/ 1993231 w 4039057"/>
                  <a:gd name="connsiteY16" fmla="*/ 596845 h 4440924"/>
                  <a:gd name="connsiteX17" fmla="*/ 2152778 w 4039057"/>
                  <a:gd name="connsiteY17" fmla="*/ 362196 h 4440924"/>
                  <a:gd name="connsiteX18" fmla="*/ 2306687 w 4039057"/>
                  <a:gd name="connsiteY18" fmla="*/ 307875 h 4440924"/>
                  <a:gd name="connsiteX19" fmla="*/ 2297633 w 4039057"/>
                  <a:gd name="connsiteY19" fmla="*/ 226394 h 4440924"/>
                  <a:gd name="connsiteX20" fmla="*/ 2655597 w 4039057"/>
                  <a:gd name="connsiteY20" fmla="*/ 130279 h 4440924"/>
                  <a:gd name="connsiteX21" fmla="*/ 2542077 w 4039057"/>
                  <a:gd name="connsiteY21" fmla="*/ 72485 h 4440924"/>
                  <a:gd name="connsiteX22" fmla="*/ 2902810 w 4039057"/>
                  <a:gd name="connsiteY22" fmla="*/ 63432 h 4440924"/>
                  <a:gd name="connsiteX23" fmla="*/ 3094927 w 4039057"/>
                  <a:gd name="connsiteY23" fmla="*/ 72143 h 4440924"/>
                  <a:gd name="connsiteX24" fmla="*/ 3166766 w 4039057"/>
                  <a:gd name="connsiteY24" fmla="*/ 126806 h 4440924"/>
                  <a:gd name="connsiteX25" fmla="*/ 3284461 w 4039057"/>
                  <a:gd name="connsiteY25" fmla="*/ 58 h 4440924"/>
                  <a:gd name="connsiteX26" fmla="*/ 3320675 w 4039057"/>
                  <a:gd name="connsiteY26" fmla="*/ 144913 h 4440924"/>
                  <a:gd name="connsiteX27" fmla="*/ 3293514 w 4039057"/>
                  <a:gd name="connsiteY27" fmla="*/ 197125 h 4440924"/>
                  <a:gd name="connsiteX28" fmla="*/ 3764582 w 4039057"/>
                  <a:gd name="connsiteY28" fmla="*/ 416517 h 4440924"/>
                  <a:gd name="connsiteX29" fmla="*/ 3904994 w 4039057"/>
                  <a:gd name="connsiteY29" fmla="*/ 433883 h 4440924"/>
                  <a:gd name="connsiteX30" fmla="*/ 4026845 w 4039057"/>
                  <a:gd name="connsiteY30" fmla="*/ 688121 h 4440924"/>
                  <a:gd name="connsiteX31" fmla="*/ 3900097 w 4039057"/>
                  <a:gd name="connsiteY31" fmla="*/ 706228 h 4440924"/>
                  <a:gd name="connsiteX32" fmla="*/ 3918203 w 4039057"/>
                  <a:gd name="connsiteY32" fmla="*/ 751495 h 4440924"/>
                  <a:gd name="connsiteX33" fmla="*/ 3631908 w 4039057"/>
                  <a:gd name="connsiteY33" fmla="*/ 695694 h 4440924"/>
                  <a:gd name="connsiteX34" fmla="*/ 3619439 w 4039057"/>
                  <a:gd name="connsiteY34" fmla="*/ 597586 h 4440924"/>
                  <a:gd name="connsiteX35" fmla="*/ 3311621 w 4039057"/>
                  <a:gd name="connsiteY35" fmla="*/ 778656 h 4440924"/>
                  <a:gd name="connsiteX36" fmla="*/ 3105614 w 4039057"/>
                  <a:gd name="connsiteY36" fmla="*/ 484788 h 4440924"/>
                  <a:gd name="connsiteX37" fmla="*/ 3058124 w 4039057"/>
                  <a:gd name="connsiteY37" fmla="*/ 552319 h 4440924"/>
                  <a:gd name="connsiteX38" fmla="*/ 2985697 w 4039057"/>
                  <a:gd name="connsiteY38" fmla="*/ 1240382 h 4440924"/>
                  <a:gd name="connsiteX39" fmla="*/ 3275407 w 4039057"/>
                  <a:gd name="connsiteY39" fmla="*/ 1955606 h 4440924"/>
                  <a:gd name="connsiteX40" fmla="*/ 3768429 w 4039057"/>
                  <a:gd name="connsiteY40" fmla="*/ 1755025 h 4440924"/>
                  <a:gd name="connsiteX41" fmla="*/ 4033418 w 4039057"/>
                  <a:gd name="connsiteY41" fmla="*/ 1776687 h 4440924"/>
                  <a:gd name="connsiteX42" fmla="*/ 3912332 w 4039057"/>
                  <a:gd name="connsiteY42" fmla="*/ 2123241 h 4440924"/>
                  <a:gd name="connsiteX43" fmla="*/ 3854127 w 4039057"/>
                  <a:gd name="connsiteY43" fmla="*/ 2440318 h 4440924"/>
                  <a:gd name="connsiteX44" fmla="*/ 3716090 w 4039057"/>
                  <a:gd name="connsiteY44" fmla="*/ 2570003 h 4440924"/>
                  <a:gd name="connsiteX45" fmla="*/ 3720265 w 4039057"/>
                  <a:gd name="connsiteY45" fmla="*/ 2686912 h 4440924"/>
                  <a:gd name="connsiteX46" fmla="*/ 3582479 w 4039057"/>
                  <a:gd name="connsiteY46" fmla="*/ 2741192 h 4440924"/>
                  <a:gd name="connsiteX47" fmla="*/ 3528160 w 4039057"/>
                  <a:gd name="connsiteY47" fmla="*/ 2631143 h 4440924"/>
                  <a:gd name="connsiteX48" fmla="*/ 3302568 w 4039057"/>
                  <a:gd name="connsiteY48" fmla="*/ 2779471 h 4440924"/>
                  <a:gd name="connsiteX49" fmla="*/ 3275407 w 4039057"/>
                  <a:gd name="connsiteY49" fmla="*/ 2556607 h 4440924"/>
                  <a:gd name="connsiteX50" fmla="*/ 3397981 w 4039057"/>
                  <a:gd name="connsiteY50" fmla="*/ 2535028 h 4440924"/>
                  <a:gd name="connsiteX51" fmla="*/ 3501744 w 4039057"/>
                  <a:gd name="connsiteY51" fmla="*/ 2453547 h 4440924"/>
                  <a:gd name="connsiteX52" fmla="*/ 3492691 w 4039057"/>
                  <a:gd name="connsiteY52" fmla="*/ 2344905 h 4440924"/>
                  <a:gd name="connsiteX53" fmla="*/ 3592279 w 4039057"/>
                  <a:gd name="connsiteY53" fmla="*/ 2272477 h 4440924"/>
                  <a:gd name="connsiteX54" fmla="*/ 3610386 w 4039057"/>
                  <a:gd name="connsiteY54" fmla="*/ 1964660 h 4440924"/>
                  <a:gd name="connsiteX55" fmla="*/ 2940429 w 4039057"/>
                  <a:gd name="connsiteY55" fmla="*/ 2435440 h 4440924"/>
                  <a:gd name="connsiteX56" fmla="*/ 2786520 w 4039057"/>
                  <a:gd name="connsiteY56" fmla="*/ 2009926 h 4440924"/>
                  <a:gd name="connsiteX57" fmla="*/ 2379115 w 4039057"/>
                  <a:gd name="connsiteY57" fmla="*/ 2643669 h 4440924"/>
                  <a:gd name="connsiteX58" fmla="*/ 1528089 w 4039057"/>
                  <a:gd name="connsiteY58" fmla="*/ 2670830 h 4440924"/>
                  <a:gd name="connsiteX59" fmla="*/ 1434784 w 4039057"/>
                  <a:gd name="connsiteY59" fmla="*/ 2764595 h 4440924"/>
                  <a:gd name="connsiteX60" fmla="*/ 1679400 w 4039057"/>
                  <a:gd name="connsiteY60" fmla="*/ 2744211 h 4440924"/>
                  <a:gd name="connsiteX61" fmla="*/ 1446330 w 4039057"/>
                  <a:gd name="connsiteY61" fmla="*/ 3300589 h 4440924"/>
                  <a:gd name="connsiteX62" fmla="*/ 957153 w 4039057"/>
                  <a:gd name="connsiteY62" fmla="*/ 3705230 h 4440924"/>
                  <a:gd name="connsiteX63" fmla="*/ 946100 w 4039057"/>
                  <a:gd name="connsiteY63" fmla="*/ 4096801 h 4440924"/>
                  <a:gd name="connsiteX64" fmla="*/ 907712 w 4039057"/>
                  <a:gd name="connsiteY64" fmla="*/ 4261284 h 4440924"/>
                  <a:gd name="connsiteX65" fmla="*/ 942639 w 4039057"/>
                  <a:gd name="connsiteY65" fmla="*/ 4357514 h 4440924"/>
                  <a:gd name="connsiteX66" fmla="*/ 769978 w 4039057"/>
                  <a:gd name="connsiteY66" fmla="*/ 4305413 h 4440924"/>
                  <a:gd name="connsiteX67" fmla="*/ 773728 w 4039057"/>
                  <a:gd name="connsiteY67" fmla="*/ 4140557 h 4440924"/>
                  <a:gd name="connsiteX68" fmla="*/ 823541 w 4039057"/>
                  <a:gd name="connsiteY68" fmla="*/ 3998410 h 4440924"/>
                  <a:gd name="connsiteX69" fmla="*/ 849684 w 4039057"/>
                  <a:gd name="connsiteY69" fmla="*/ 3646840 h 4440924"/>
                  <a:gd name="connsiteX70" fmla="*/ 1273288 w 4039057"/>
                  <a:gd name="connsiteY70" fmla="*/ 3214472 h 4440924"/>
                  <a:gd name="connsiteX71" fmla="*/ 1229324 w 4039057"/>
                  <a:gd name="connsiteY71" fmla="*/ 3223091 h 4440924"/>
                  <a:gd name="connsiteX72" fmla="*/ 691977 w 4039057"/>
                  <a:gd name="connsiteY72" fmla="*/ 3539441 h 4440924"/>
                  <a:gd name="connsiteX73" fmla="*/ 595582 w 4039057"/>
                  <a:gd name="connsiteY73" fmla="*/ 4193640 h 4440924"/>
                  <a:gd name="connsiteX74" fmla="*/ 615456 w 4039057"/>
                  <a:gd name="connsiteY74" fmla="*/ 4312004 h 4440924"/>
                  <a:gd name="connsiteX75" fmla="*/ 701311 w 4039057"/>
                  <a:gd name="connsiteY75" fmla="*/ 4412007 h 4440924"/>
                  <a:gd name="connsiteX76" fmla="*/ 365531 w 4039057"/>
                  <a:gd name="connsiteY76" fmla="*/ 4408833 h 4440924"/>
                  <a:gd name="connsiteX77" fmla="*/ 405459 w 4039057"/>
                  <a:gd name="connsiteY77" fmla="*/ 4273293 h 4440924"/>
                  <a:gd name="connsiteX78" fmla="*/ 378299 w 4039057"/>
                  <a:gd name="connsiteY78" fmla="*/ 4101278 h 4440924"/>
                  <a:gd name="connsiteX79" fmla="*/ 450726 w 4039057"/>
                  <a:gd name="connsiteY79" fmla="*/ 3721032 h 4440924"/>
                  <a:gd name="connsiteX80" fmla="*/ 405459 w 4039057"/>
                  <a:gd name="connsiteY80" fmla="*/ 3494695 h 4440924"/>
                  <a:gd name="connsiteX81" fmla="*/ 731384 w 4039057"/>
                  <a:gd name="connsiteY81" fmla="*/ 3250252 h 4440924"/>
                  <a:gd name="connsiteX82" fmla="*/ 668009 w 4039057"/>
                  <a:gd name="connsiteY82" fmla="*/ 2779471 h 4440924"/>
                  <a:gd name="connsiteX83" fmla="*/ 477887 w 4039057"/>
                  <a:gd name="connsiteY83" fmla="*/ 3186877 h 4440924"/>
                  <a:gd name="connsiteX84" fmla="*/ 7106 w 4039057"/>
                  <a:gd name="connsiteY84" fmla="*/ 3313626 h 4440924"/>
                  <a:gd name="connsiteX85" fmla="*/ 58515 w 4039057"/>
                  <a:gd name="connsiteY85" fmla="*/ 2706410 h 4440924"/>
                  <a:gd name="connsiteX86" fmla="*/ 151962 w 4039057"/>
                  <a:gd name="connsiteY86" fmla="*/ 2634616 h 4440924"/>
                  <a:gd name="connsiteX87" fmla="*/ 67184 w 4039057"/>
                  <a:gd name="connsiteY87" fmla="*/ 2373013 h 4440924"/>
                  <a:gd name="connsiteX88" fmla="*/ 233443 w 4039057"/>
                  <a:gd name="connsiteY88" fmla="*/ 2562188 h 4440924"/>
                  <a:gd name="connsiteX89" fmla="*/ 396405 w 4039057"/>
                  <a:gd name="connsiteY89" fmla="*/ 2716097 h 4440924"/>
                  <a:gd name="connsiteX90" fmla="*/ 52374 w 4039057"/>
                  <a:gd name="connsiteY90" fmla="*/ 2245317 h 4440924"/>
                  <a:gd name="connsiteX91" fmla="*/ 151962 w 4039057"/>
                  <a:gd name="connsiteY91" fmla="*/ 2227210 h 4440924"/>
                  <a:gd name="connsiteX92" fmla="*/ 216040 w 4039057"/>
                  <a:gd name="connsiteY92" fmla="*/ 1947256 h 4440924"/>
                  <a:gd name="connsiteX93" fmla="*/ 369245 w 4039057"/>
                  <a:gd name="connsiteY93" fmla="*/ 1991820 h 4440924"/>
                  <a:gd name="connsiteX94" fmla="*/ 540558 w 4039057"/>
                  <a:gd name="connsiteY94" fmla="*/ 2022453 h 4440924"/>
                  <a:gd name="connsiteX95" fmla="*/ 500830 w 4039057"/>
                  <a:gd name="connsiteY95" fmla="*/ 2262721 h 4440924"/>
                  <a:gd name="connsiteX96" fmla="*/ 613689 w 4039057"/>
                  <a:gd name="connsiteY96" fmla="*/ 2254370 h 4440924"/>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78299 w 4039057"/>
                  <a:gd name="connsiteY78" fmla="*/ 4101278 h 4430345"/>
                  <a:gd name="connsiteX79" fmla="*/ 450726 w 4039057"/>
                  <a:gd name="connsiteY79" fmla="*/ 3721032 h 4430345"/>
                  <a:gd name="connsiteX80" fmla="*/ 405459 w 4039057"/>
                  <a:gd name="connsiteY80" fmla="*/ 3494695 h 4430345"/>
                  <a:gd name="connsiteX81" fmla="*/ 731384 w 4039057"/>
                  <a:gd name="connsiteY81" fmla="*/ 3250252 h 4430345"/>
                  <a:gd name="connsiteX82" fmla="*/ 668009 w 4039057"/>
                  <a:gd name="connsiteY82" fmla="*/ 2779471 h 4430345"/>
                  <a:gd name="connsiteX83" fmla="*/ 477887 w 4039057"/>
                  <a:gd name="connsiteY83" fmla="*/ 3186877 h 4430345"/>
                  <a:gd name="connsiteX84" fmla="*/ 7106 w 4039057"/>
                  <a:gd name="connsiteY84" fmla="*/ 3313626 h 4430345"/>
                  <a:gd name="connsiteX85" fmla="*/ 58515 w 4039057"/>
                  <a:gd name="connsiteY85" fmla="*/ 2706410 h 4430345"/>
                  <a:gd name="connsiteX86" fmla="*/ 151962 w 4039057"/>
                  <a:gd name="connsiteY86" fmla="*/ 2634616 h 4430345"/>
                  <a:gd name="connsiteX87" fmla="*/ 67184 w 4039057"/>
                  <a:gd name="connsiteY87" fmla="*/ 2373013 h 4430345"/>
                  <a:gd name="connsiteX88" fmla="*/ 233443 w 4039057"/>
                  <a:gd name="connsiteY88" fmla="*/ 2562188 h 4430345"/>
                  <a:gd name="connsiteX89" fmla="*/ 396405 w 4039057"/>
                  <a:gd name="connsiteY89" fmla="*/ 2716097 h 4430345"/>
                  <a:gd name="connsiteX90" fmla="*/ 52374 w 4039057"/>
                  <a:gd name="connsiteY90" fmla="*/ 2245317 h 4430345"/>
                  <a:gd name="connsiteX91" fmla="*/ 151962 w 4039057"/>
                  <a:gd name="connsiteY91" fmla="*/ 2227210 h 4430345"/>
                  <a:gd name="connsiteX92" fmla="*/ 216040 w 4039057"/>
                  <a:gd name="connsiteY92" fmla="*/ 1947256 h 4430345"/>
                  <a:gd name="connsiteX93" fmla="*/ 369245 w 4039057"/>
                  <a:gd name="connsiteY93" fmla="*/ 1991820 h 4430345"/>
                  <a:gd name="connsiteX94" fmla="*/ 540558 w 4039057"/>
                  <a:gd name="connsiteY94" fmla="*/ 2022453 h 4430345"/>
                  <a:gd name="connsiteX95" fmla="*/ 500830 w 4039057"/>
                  <a:gd name="connsiteY95" fmla="*/ 2262721 h 4430345"/>
                  <a:gd name="connsiteX96" fmla="*/ 613689 w 4039057"/>
                  <a:gd name="connsiteY96"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634966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634966 w 4039057"/>
                  <a:gd name="connsiteY45" fmla="*/ 2686912 h 4430345"/>
                  <a:gd name="connsiteX46" fmla="*/ 3558595 w 4039057"/>
                  <a:gd name="connsiteY46" fmla="*/ 2666130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28160 w 4039508"/>
                  <a:gd name="connsiteY46" fmla="*/ 2631143 h 4430345"/>
                  <a:gd name="connsiteX47" fmla="*/ 3302568 w 4039508"/>
                  <a:gd name="connsiteY47" fmla="*/ 2779471 h 4430345"/>
                  <a:gd name="connsiteX48" fmla="*/ 3275407 w 4039508"/>
                  <a:gd name="connsiteY48" fmla="*/ 2556607 h 4430345"/>
                  <a:gd name="connsiteX49" fmla="*/ 3397981 w 4039508"/>
                  <a:gd name="connsiteY49" fmla="*/ 2535028 h 4430345"/>
                  <a:gd name="connsiteX50" fmla="*/ 3501744 w 4039508"/>
                  <a:gd name="connsiteY50" fmla="*/ 2453547 h 4430345"/>
                  <a:gd name="connsiteX51" fmla="*/ 3492691 w 4039508"/>
                  <a:gd name="connsiteY51" fmla="*/ 2344905 h 4430345"/>
                  <a:gd name="connsiteX52" fmla="*/ 3592279 w 4039508"/>
                  <a:gd name="connsiteY52" fmla="*/ 2272477 h 4430345"/>
                  <a:gd name="connsiteX53" fmla="*/ 3610386 w 4039508"/>
                  <a:gd name="connsiteY53" fmla="*/ 1964660 h 4430345"/>
                  <a:gd name="connsiteX54" fmla="*/ 2940429 w 4039508"/>
                  <a:gd name="connsiteY54" fmla="*/ 2435440 h 4430345"/>
                  <a:gd name="connsiteX55" fmla="*/ 2786520 w 4039508"/>
                  <a:gd name="connsiteY55" fmla="*/ 2009926 h 4430345"/>
                  <a:gd name="connsiteX56" fmla="*/ 2379115 w 4039508"/>
                  <a:gd name="connsiteY56" fmla="*/ 2643669 h 4430345"/>
                  <a:gd name="connsiteX57" fmla="*/ 1528089 w 4039508"/>
                  <a:gd name="connsiteY57" fmla="*/ 2670830 h 4430345"/>
                  <a:gd name="connsiteX58" fmla="*/ 1434784 w 4039508"/>
                  <a:gd name="connsiteY58" fmla="*/ 2764595 h 4430345"/>
                  <a:gd name="connsiteX59" fmla="*/ 1679400 w 4039508"/>
                  <a:gd name="connsiteY59" fmla="*/ 2744211 h 4430345"/>
                  <a:gd name="connsiteX60" fmla="*/ 1446330 w 4039508"/>
                  <a:gd name="connsiteY60" fmla="*/ 3300589 h 4430345"/>
                  <a:gd name="connsiteX61" fmla="*/ 957153 w 4039508"/>
                  <a:gd name="connsiteY61" fmla="*/ 3705230 h 4430345"/>
                  <a:gd name="connsiteX62" fmla="*/ 946100 w 4039508"/>
                  <a:gd name="connsiteY62" fmla="*/ 4096801 h 4430345"/>
                  <a:gd name="connsiteX63" fmla="*/ 907712 w 4039508"/>
                  <a:gd name="connsiteY63" fmla="*/ 4261284 h 4430345"/>
                  <a:gd name="connsiteX64" fmla="*/ 942639 w 4039508"/>
                  <a:gd name="connsiteY64" fmla="*/ 4357514 h 4430345"/>
                  <a:gd name="connsiteX65" fmla="*/ 769978 w 4039508"/>
                  <a:gd name="connsiteY65" fmla="*/ 4305413 h 4430345"/>
                  <a:gd name="connsiteX66" fmla="*/ 773728 w 4039508"/>
                  <a:gd name="connsiteY66" fmla="*/ 4140557 h 4430345"/>
                  <a:gd name="connsiteX67" fmla="*/ 823541 w 4039508"/>
                  <a:gd name="connsiteY67" fmla="*/ 3998410 h 4430345"/>
                  <a:gd name="connsiteX68" fmla="*/ 849684 w 4039508"/>
                  <a:gd name="connsiteY68" fmla="*/ 3646840 h 4430345"/>
                  <a:gd name="connsiteX69" fmla="*/ 1273288 w 4039508"/>
                  <a:gd name="connsiteY69" fmla="*/ 3214472 h 4430345"/>
                  <a:gd name="connsiteX70" fmla="*/ 1229324 w 4039508"/>
                  <a:gd name="connsiteY70" fmla="*/ 3223091 h 4430345"/>
                  <a:gd name="connsiteX71" fmla="*/ 691977 w 4039508"/>
                  <a:gd name="connsiteY71" fmla="*/ 3539441 h 4430345"/>
                  <a:gd name="connsiteX72" fmla="*/ 595582 w 4039508"/>
                  <a:gd name="connsiteY72" fmla="*/ 4193640 h 4430345"/>
                  <a:gd name="connsiteX73" fmla="*/ 615456 w 4039508"/>
                  <a:gd name="connsiteY73" fmla="*/ 4312004 h 4430345"/>
                  <a:gd name="connsiteX74" fmla="*/ 701311 w 4039508"/>
                  <a:gd name="connsiteY74" fmla="*/ 4412007 h 4430345"/>
                  <a:gd name="connsiteX75" fmla="*/ 365531 w 4039508"/>
                  <a:gd name="connsiteY75" fmla="*/ 4408833 h 4430345"/>
                  <a:gd name="connsiteX76" fmla="*/ 405459 w 4039508"/>
                  <a:gd name="connsiteY76" fmla="*/ 4273293 h 4430345"/>
                  <a:gd name="connsiteX77" fmla="*/ 331172 w 4039508"/>
                  <a:gd name="connsiteY77" fmla="*/ 4171327 h 4430345"/>
                  <a:gd name="connsiteX78" fmla="*/ 378299 w 4039508"/>
                  <a:gd name="connsiteY78" fmla="*/ 4101278 h 4430345"/>
                  <a:gd name="connsiteX79" fmla="*/ 450726 w 4039508"/>
                  <a:gd name="connsiteY79" fmla="*/ 3721032 h 4430345"/>
                  <a:gd name="connsiteX80" fmla="*/ 405459 w 4039508"/>
                  <a:gd name="connsiteY80" fmla="*/ 3494695 h 4430345"/>
                  <a:gd name="connsiteX81" fmla="*/ 731384 w 4039508"/>
                  <a:gd name="connsiteY81" fmla="*/ 3250252 h 4430345"/>
                  <a:gd name="connsiteX82" fmla="*/ 668009 w 4039508"/>
                  <a:gd name="connsiteY82" fmla="*/ 2779471 h 4430345"/>
                  <a:gd name="connsiteX83" fmla="*/ 477887 w 4039508"/>
                  <a:gd name="connsiteY83" fmla="*/ 3186877 h 4430345"/>
                  <a:gd name="connsiteX84" fmla="*/ 7106 w 4039508"/>
                  <a:gd name="connsiteY84" fmla="*/ 3313626 h 4430345"/>
                  <a:gd name="connsiteX85" fmla="*/ 58515 w 4039508"/>
                  <a:gd name="connsiteY85" fmla="*/ 2706410 h 4430345"/>
                  <a:gd name="connsiteX86" fmla="*/ 151962 w 4039508"/>
                  <a:gd name="connsiteY86" fmla="*/ 2634616 h 4430345"/>
                  <a:gd name="connsiteX87" fmla="*/ 67184 w 4039508"/>
                  <a:gd name="connsiteY87" fmla="*/ 2373013 h 4430345"/>
                  <a:gd name="connsiteX88" fmla="*/ 233443 w 4039508"/>
                  <a:gd name="connsiteY88" fmla="*/ 2562188 h 4430345"/>
                  <a:gd name="connsiteX89" fmla="*/ 396405 w 4039508"/>
                  <a:gd name="connsiteY89" fmla="*/ 2716097 h 4430345"/>
                  <a:gd name="connsiteX90" fmla="*/ 52374 w 4039508"/>
                  <a:gd name="connsiteY90" fmla="*/ 2245317 h 4430345"/>
                  <a:gd name="connsiteX91" fmla="*/ 151962 w 4039508"/>
                  <a:gd name="connsiteY91" fmla="*/ 2227210 h 4430345"/>
                  <a:gd name="connsiteX92" fmla="*/ 216040 w 4039508"/>
                  <a:gd name="connsiteY92" fmla="*/ 1947256 h 4430345"/>
                  <a:gd name="connsiteX93" fmla="*/ 369245 w 4039508"/>
                  <a:gd name="connsiteY93" fmla="*/ 1991820 h 4430345"/>
                  <a:gd name="connsiteX94" fmla="*/ 540558 w 4039508"/>
                  <a:gd name="connsiteY94" fmla="*/ 2022453 h 4430345"/>
                  <a:gd name="connsiteX95" fmla="*/ 500830 w 4039508"/>
                  <a:gd name="connsiteY95" fmla="*/ 2262721 h 4430345"/>
                  <a:gd name="connsiteX96" fmla="*/ 613689 w 4039508"/>
                  <a:gd name="connsiteY96"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716090 w 4039838"/>
                  <a:gd name="connsiteY44" fmla="*/ 2570003 h 4430345"/>
                  <a:gd name="connsiteX45" fmla="*/ 3634966 w 4039838"/>
                  <a:gd name="connsiteY45" fmla="*/ 2686912 h 4430345"/>
                  <a:gd name="connsiteX46" fmla="*/ 3528160 w 4039838"/>
                  <a:gd name="connsiteY46" fmla="*/ 2631143 h 4430345"/>
                  <a:gd name="connsiteX47" fmla="*/ 3302568 w 4039838"/>
                  <a:gd name="connsiteY47" fmla="*/ 2779471 h 4430345"/>
                  <a:gd name="connsiteX48" fmla="*/ 3275407 w 4039838"/>
                  <a:gd name="connsiteY48" fmla="*/ 2556607 h 4430345"/>
                  <a:gd name="connsiteX49" fmla="*/ 3397981 w 4039838"/>
                  <a:gd name="connsiteY49" fmla="*/ 2535028 h 4430345"/>
                  <a:gd name="connsiteX50" fmla="*/ 3501744 w 4039838"/>
                  <a:gd name="connsiteY50" fmla="*/ 2453547 h 4430345"/>
                  <a:gd name="connsiteX51" fmla="*/ 3492691 w 4039838"/>
                  <a:gd name="connsiteY51" fmla="*/ 2344905 h 4430345"/>
                  <a:gd name="connsiteX52" fmla="*/ 3592279 w 4039838"/>
                  <a:gd name="connsiteY52" fmla="*/ 2272477 h 4430345"/>
                  <a:gd name="connsiteX53" fmla="*/ 3610386 w 4039838"/>
                  <a:gd name="connsiteY53" fmla="*/ 1964660 h 4430345"/>
                  <a:gd name="connsiteX54" fmla="*/ 2940429 w 4039838"/>
                  <a:gd name="connsiteY54" fmla="*/ 2435440 h 4430345"/>
                  <a:gd name="connsiteX55" fmla="*/ 2786520 w 4039838"/>
                  <a:gd name="connsiteY55" fmla="*/ 2009926 h 4430345"/>
                  <a:gd name="connsiteX56" fmla="*/ 2379115 w 4039838"/>
                  <a:gd name="connsiteY56" fmla="*/ 2643669 h 4430345"/>
                  <a:gd name="connsiteX57" fmla="*/ 1528089 w 4039838"/>
                  <a:gd name="connsiteY57" fmla="*/ 2670830 h 4430345"/>
                  <a:gd name="connsiteX58" fmla="*/ 1434784 w 4039838"/>
                  <a:gd name="connsiteY58" fmla="*/ 2764595 h 4430345"/>
                  <a:gd name="connsiteX59" fmla="*/ 1679400 w 4039838"/>
                  <a:gd name="connsiteY59" fmla="*/ 2744211 h 4430345"/>
                  <a:gd name="connsiteX60" fmla="*/ 1446330 w 4039838"/>
                  <a:gd name="connsiteY60" fmla="*/ 3300589 h 4430345"/>
                  <a:gd name="connsiteX61" fmla="*/ 957153 w 4039838"/>
                  <a:gd name="connsiteY61" fmla="*/ 3705230 h 4430345"/>
                  <a:gd name="connsiteX62" fmla="*/ 946100 w 4039838"/>
                  <a:gd name="connsiteY62" fmla="*/ 4096801 h 4430345"/>
                  <a:gd name="connsiteX63" fmla="*/ 907712 w 4039838"/>
                  <a:gd name="connsiteY63" fmla="*/ 4261284 h 4430345"/>
                  <a:gd name="connsiteX64" fmla="*/ 942639 w 4039838"/>
                  <a:gd name="connsiteY64" fmla="*/ 4357514 h 4430345"/>
                  <a:gd name="connsiteX65" fmla="*/ 769978 w 4039838"/>
                  <a:gd name="connsiteY65" fmla="*/ 4305413 h 4430345"/>
                  <a:gd name="connsiteX66" fmla="*/ 773728 w 4039838"/>
                  <a:gd name="connsiteY66" fmla="*/ 4140557 h 4430345"/>
                  <a:gd name="connsiteX67" fmla="*/ 823541 w 4039838"/>
                  <a:gd name="connsiteY67" fmla="*/ 3998410 h 4430345"/>
                  <a:gd name="connsiteX68" fmla="*/ 849684 w 4039838"/>
                  <a:gd name="connsiteY68" fmla="*/ 3646840 h 4430345"/>
                  <a:gd name="connsiteX69" fmla="*/ 1273288 w 4039838"/>
                  <a:gd name="connsiteY69" fmla="*/ 3214472 h 4430345"/>
                  <a:gd name="connsiteX70" fmla="*/ 1229324 w 4039838"/>
                  <a:gd name="connsiteY70" fmla="*/ 3223091 h 4430345"/>
                  <a:gd name="connsiteX71" fmla="*/ 691977 w 4039838"/>
                  <a:gd name="connsiteY71" fmla="*/ 3539441 h 4430345"/>
                  <a:gd name="connsiteX72" fmla="*/ 595582 w 4039838"/>
                  <a:gd name="connsiteY72" fmla="*/ 4193640 h 4430345"/>
                  <a:gd name="connsiteX73" fmla="*/ 615456 w 4039838"/>
                  <a:gd name="connsiteY73" fmla="*/ 4312004 h 4430345"/>
                  <a:gd name="connsiteX74" fmla="*/ 701311 w 4039838"/>
                  <a:gd name="connsiteY74" fmla="*/ 4412007 h 4430345"/>
                  <a:gd name="connsiteX75" fmla="*/ 365531 w 4039838"/>
                  <a:gd name="connsiteY75" fmla="*/ 4408833 h 4430345"/>
                  <a:gd name="connsiteX76" fmla="*/ 405459 w 4039838"/>
                  <a:gd name="connsiteY76" fmla="*/ 4273293 h 4430345"/>
                  <a:gd name="connsiteX77" fmla="*/ 331172 w 4039838"/>
                  <a:gd name="connsiteY77" fmla="*/ 4171327 h 4430345"/>
                  <a:gd name="connsiteX78" fmla="*/ 378299 w 4039838"/>
                  <a:gd name="connsiteY78" fmla="*/ 4101278 h 4430345"/>
                  <a:gd name="connsiteX79" fmla="*/ 450726 w 4039838"/>
                  <a:gd name="connsiteY79" fmla="*/ 3721032 h 4430345"/>
                  <a:gd name="connsiteX80" fmla="*/ 405459 w 4039838"/>
                  <a:gd name="connsiteY80" fmla="*/ 3494695 h 4430345"/>
                  <a:gd name="connsiteX81" fmla="*/ 731384 w 4039838"/>
                  <a:gd name="connsiteY81" fmla="*/ 3250252 h 4430345"/>
                  <a:gd name="connsiteX82" fmla="*/ 668009 w 4039838"/>
                  <a:gd name="connsiteY82" fmla="*/ 2779471 h 4430345"/>
                  <a:gd name="connsiteX83" fmla="*/ 477887 w 4039838"/>
                  <a:gd name="connsiteY83" fmla="*/ 3186877 h 4430345"/>
                  <a:gd name="connsiteX84" fmla="*/ 7106 w 4039838"/>
                  <a:gd name="connsiteY84" fmla="*/ 3313626 h 4430345"/>
                  <a:gd name="connsiteX85" fmla="*/ 58515 w 4039838"/>
                  <a:gd name="connsiteY85" fmla="*/ 2706410 h 4430345"/>
                  <a:gd name="connsiteX86" fmla="*/ 151962 w 4039838"/>
                  <a:gd name="connsiteY86" fmla="*/ 2634616 h 4430345"/>
                  <a:gd name="connsiteX87" fmla="*/ 67184 w 4039838"/>
                  <a:gd name="connsiteY87" fmla="*/ 2373013 h 4430345"/>
                  <a:gd name="connsiteX88" fmla="*/ 233443 w 4039838"/>
                  <a:gd name="connsiteY88" fmla="*/ 2562188 h 4430345"/>
                  <a:gd name="connsiteX89" fmla="*/ 396405 w 4039838"/>
                  <a:gd name="connsiteY89" fmla="*/ 2716097 h 4430345"/>
                  <a:gd name="connsiteX90" fmla="*/ 52374 w 4039838"/>
                  <a:gd name="connsiteY90" fmla="*/ 2245317 h 4430345"/>
                  <a:gd name="connsiteX91" fmla="*/ 151962 w 4039838"/>
                  <a:gd name="connsiteY91" fmla="*/ 2227210 h 4430345"/>
                  <a:gd name="connsiteX92" fmla="*/ 216040 w 4039838"/>
                  <a:gd name="connsiteY92" fmla="*/ 1947256 h 4430345"/>
                  <a:gd name="connsiteX93" fmla="*/ 369245 w 4039838"/>
                  <a:gd name="connsiteY93" fmla="*/ 1991820 h 4430345"/>
                  <a:gd name="connsiteX94" fmla="*/ 540558 w 4039838"/>
                  <a:gd name="connsiteY94" fmla="*/ 2022453 h 4430345"/>
                  <a:gd name="connsiteX95" fmla="*/ 500830 w 4039838"/>
                  <a:gd name="connsiteY95" fmla="*/ 2262721 h 4430345"/>
                  <a:gd name="connsiteX96" fmla="*/ 613689 w 4039838"/>
                  <a:gd name="connsiteY96"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634966 w 4039838"/>
                  <a:gd name="connsiteY44" fmla="*/ 2686912 h 4430345"/>
                  <a:gd name="connsiteX45" fmla="*/ 3528160 w 4039838"/>
                  <a:gd name="connsiteY45" fmla="*/ 2631143 h 4430345"/>
                  <a:gd name="connsiteX46" fmla="*/ 3302568 w 4039838"/>
                  <a:gd name="connsiteY46" fmla="*/ 2779471 h 4430345"/>
                  <a:gd name="connsiteX47" fmla="*/ 3275407 w 4039838"/>
                  <a:gd name="connsiteY47" fmla="*/ 2556607 h 4430345"/>
                  <a:gd name="connsiteX48" fmla="*/ 3397981 w 4039838"/>
                  <a:gd name="connsiteY48" fmla="*/ 2535028 h 4430345"/>
                  <a:gd name="connsiteX49" fmla="*/ 3501744 w 4039838"/>
                  <a:gd name="connsiteY49" fmla="*/ 2453547 h 4430345"/>
                  <a:gd name="connsiteX50" fmla="*/ 3492691 w 4039838"/>
                  <a:gd name="connsiteY50" fmla="*/ 2344905 h 4430345"/>
                  <a:gd name="connsiteX51" fmla="*/ 3592279 w 4039838"/>
                  <a:gd name="connsiteY51" fmla="*/ 2272477 h 4430345"/>
                  <a:gd name="connsiteX52" fmla="*/ 3610386 w 4039838"/>
                  <a:gd name="connsiteY52" fmla="*/ 1964660 h 4430345"/>
                  <a:gd name="connsiteX53" fmla="*/ 2940429 w 4039838"/>
                  <a:gd name="connsiteY53" fmla="*/ 2435440 h 4430345"/>
                  <a:gd name="connsiteX54" fmla="*/ 2786520 w 4039838"/>
                  <a:gd name="connsiteY54" fmla="*/ 2009926 h 4430345"/>
                  <a:gd name="connsiteX55" fmla="*/ 2379115 w 4039838"/>
                  <a:gd name="connsiteY55" fmla="*/ 2643669 h 4430345"/>
                  <a:gd name="connsiteX56" fmla="*/ 1528089 w 4039838"/>
                  <a:gd name="connsiteY56" fmla="*/ 2670830 h 4430345"/>
                  <a:gd name="connsiteX57" fmla="*/ 1434784 w 4039838"/>
                  <a:gd name="connsiteY57" fmla="*/ 2764595 h 4430345"/>
                  <a:gd name="connsiteX58" fmla="*/ 1679400 w 4039838"/>
                  <a:gd name="connsiteY58" fmla="*/ 2744211 h 4430345"/>
                  <a:gd name="connsiteX59" fmla="*/ 1446330 w 4039838"/>
                  <a:gd name="connsiteY59" fmla="*/ 3300589 h 4430345"/>
                  <a:gd name="connsiteX60" fmla="*/ 957153 w 4039838"/>
                  <a:gd name="connsiteY60" fmla="*/ 3705230 h 4430345"/>
                  <a:gd name="connsiteX61" fmla="*/ 946100 w 4039838"/>
                  <a:gd name="connsiteY61" fmla="*/ 4096801 h 4430345"/>
                  <a:gd name="connsiteX62" fmla="*/ 907712 w 4039838"/>
                  <a:gd name="connsiteY62" fmla="*/ 4261284 h 4430345"/>
                  <a:gd name="connsiteX63" fmla="*/ 942639 w 4039838"/>
                  <a:gd name="connsiteY63" fmla="*/ 4357514 h 4430345"/>
                  <a:gd name="connsiteX64" fmla="*/ 769978 w 4039838"/>
                  <a:gd name="connsiteY64" fmla="*/ 4305413 h 4430345"/>
                  <a:gd name="connsiteX65" fmla="*/ 773728 w 4039838"/>
                  <a:gd name="connsiteY65" fmla="*/ 4140557 h 4430345"/>
                  <a:gd name="connsiteX66" fmla="*/ 823541 w 4039838"/>
                  <a:gd name="connsiteY66" fmla="*/ 3998410 h 4430345"/>
                  <a:gd name="connsiteX67" fmla="*/ 849684 w 4039838"/>
                  <a:gd name="connsiteY67" fmla="*/ 3646840 h 4430345"/>
                  <a:gd name="connsiteX68" fmla="*/ 1273288 w 4039838"/>
                  <a:gd name="connsiteY68" fmla="*/ 3214472 h 4430345"/>
                  <a:gd name="connsiteX69" fmla="*/ 1229324 w 4039838"/>
                  <a:gd name="connsiteY69" fmla="*/ 3223091 h 4430345"/>
                  <a:gd name="connsiteX70" fmla="*/ 691977 w 4039838"/>
                  <a:gd name="connsiteY70" fmla="*/ 3539441 h 4430345"/>
                  <a:gd name="connsiteX71" fmla="*/ 595582 w 4039838"/>
                  <a:gd name="connsiteY71" fmla="*/ 4193640 h 4430345"/>
                  <a:gd name="connsiteX72" fmla="*/ 615456 w 4039838"/>
                  <a:gd name="connsiteY72" fmla="*/ 4312004 h 4430345"/>
                  <a:gd name="connsiteX73" fmla="*/ 701311 w 4039838"/>
                  <a:gd name="connsiteY73" fmla="*/ 4412007 h 4430345"/>
                  <a:gd name="connsiteX74" fmla="*/ 365531 w 4039838"/>
                  <a:gd name="connsiteY74" fmla="*/ 4408833 h 4430345"/>
                  <a:gd name="connsiteX75" fmla="*/ 405459 w 4039838"/>
                  <a:gd name="connsiteY75" fmla="*/ 4273293 h 4430345"/>
                  <a:gd name="connsiteX76" fmla="*/ 331172 w 4039838"/>
                  <a:gd name="connsiteY76" fmla="*/ 4171327 h 4430345"/>
                  <a:gd name="connsiteX77" fmla="*/ 378299 w 4039838"/>
                  <a:gd name="connsiteY77" fmla="*/ 4101278 h 4430345"/>
                  <a:gd name="connsiteX78" fmla="*/ 450726 w 4039838"/>
                  <a:gd name="connsiteY78" fmla="*/ 3721032 h 4430345"/>
                  <a:gd name="connsiteX79" fmla="*/ 405459 w 4039838"/>
                  <a:gd name="connsiteY79" fmla="*/ 3494695 h 4430345"/>
                  <a:gd name="connsiteX80" fmla="*/ 731384 w 4039838"/>
                  <a:gd name="connsiteY80" fmla="*/ 3250252 h 4430345"/>
                  <a:gd name="connsiteX81" fmla="*/ 668009 w 4039838"/>
                  <a:gd name="connsiteY81" fmla="*/ 2779471 h 4430345"/>
                  <a:gd name="connsiteX82" fmla="*/ 477887 w 4039838"/>
                  <a:gd name="connsiteY82" fmla="*/ 3186877 h 4430345"/>
                  <a:gd name="connsiteX83" fmla="*/ 7106 w 4039838"/>
                  <a:gd name="connsiteY83" fmla="*/ 3313626 h 4430345"/>
                  <a:gd name="connsiteX84" fmla="*/ 58515 w 4039838"/>
                  <a:gd name="connsiteY84" fmla="*/ 2706410 h 4430345"/>
                  <a:gd name="connsiteX85" fmla="*/ 151962 w 4039838"/>
                  <a:gd name="connsiteY85" fmla="*/ 2634616 h 4430345"/>
                  <a:gd name="connsiteX86" fmla="*/ 67184 w 4039838"/>
                  <a:gd name="connsiteY86" fmla="*/ 2373013 h 4430345"/>
                  <a:gd name="connsiteX87" fmla="*/ 233443 w 4039838"/>
                  <a:gd name="connsiteY87" fmla="*/ 2562188 h 4430345"/>
                  <a:gd name="connsiteX88" fmla="*/ 396405 w 4039838"/>
                  <a:gd name="connsiteY88" fmla="*/ 2716097 h 4430345"/>
                  <a:gd name="connsiteX89" fmla="*/ 52374 w 4039838"/>
                  <a:gd name="connsiteY89" fmla="*/ 2245317 h 4430345"/>
                  <a:gd name="connsiteX90" fmla="*/ 151962 w 4039838"/>
                  <a:gd name="connsiteY90" fmla="*/ 2227210 h 4430345"/>
                  <a:gd name="connsiteX91" fmla="*/ 216040 w 4039838"/>
                  <a:gd name="connsiteY91" fmla="*/ 1947256 h 4430345"/>
                  <a:gd name="connsiteX92" fmla="*/ 369245 w 4039838"/>
                  <a:gd name="connsiteY92" fmla="*/ 1991820 h 4430345"/>
                  <a:gd name="connsiteX93" fmla="*/ 540558 w 4039838"/>
                  <a:gd name="connsiteY93" fmla="*/ 2022453 h 4430345"/>
                  <a:gd name="connsiteX94" fmla="*/ 500830 w 4039838"/>
                  <a:gd name="connsiteY94" fmla="*/ 2262721 h 4430345"/>
                  <a:gd name="connsiteX95" fmla="*/ 613689 w 4039838"/>
                  <a:gd name="connsiteY95"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528160 w 4039838"/>
                  <a:gd name="connsiteY44" fmla="*/ 2631143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76827 w 4039838"/>
                  <a:gd name="connsiteY63" fmla="*/ 4325962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76827 w 4039838"/>
                  <a:gd name="connsiteY63" fmla="*/ 4325962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52854 w 4039838"/>
                  <a:gd name="connsiteY63" fmla="*/ 4322537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24855 w 4039838"/>
                  <a:gd name="connsiteY4" fmla="*/ 22483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24855 w 4039838"/>
                  <a:gd name="connsiteY4" fmla="*/ 22483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44806 w 4039838"/>
                  <a:gd name="connsiteY12" fmla="*/ 857891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6053 w 4039838"/>
                  <a:gd name="connsiteY65" fmla="*/ 399589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6053 w 4039838"/>
                  <a:gd name="connsiteY65" fmla="*/ 399589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84774 w 4039838"/>
                  <a:gd name="connsiteY33" fmla="*/ 714548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12712 w 4039838"/>
                  <a:gd name="connsiteY44" fmla="*/ 2489293 h 4434171"/>
                  <a:gd name="connsiteX45" fmla="*/ 3494041 w 4039838"/>
                  <a:gd name="connsiteY45" fmla="*/ 2624319 h 4434171"/>
                  <a:gd name="connsiteX46" fmla="*/ 3302568 w 4039838"/>
                  <a:gd name="connsiteY46" fmla="*/ 2779471 h 4434171"/>
                  <a:gd name="connsiteX47" fmla="*/ 3275407 w 4039838"/>
                  <a:gd name="connsiteY47" fmla="*/ 2556607 h 4434171"/>
                  <a:gd name="connsiteX48" fmla="*/ 3397981 w 4039838"/>
                  <a:gd name="connsiteY48" fmla="*/ 2535028 h 4434171"/>
                  <a:gd name="connsiteX49" fmla="*/ 3501744 w 4039838"/>
                  <a:gd name="connsiteY49" fmla="*/ 2453547 h 4434171"/>
                  <a:gd name="connsiteX50" fmla="*/ 3492691 w 4039838"/>
                  <a:gd name="connsiteY50" fmla="*/ 2344905 h 4434171"/>
                  <a:gd name="connsiteX51" fmla="*/ 3592279 w 4039838"/>
                  <a:gd name="connsiteY51" fmla="*/ 2272477 h 4434171"/>
                  <a:gd name="connsiteX52" fmla="*/ 3610386 w 4039838"/>
                  <a:gd name="connsiteY52" fmla="*/ 1964660 h 4434171"/>
                  <a:gd name="connsiteX53" fmla="*/ 2940429 w 4039838"/>
                  <a:gd name="connsiteY53" fmla="*/ 2435440 h 4434171"/>
                  <a:gd name="connsiteX54" fmla="*/ 2786520 w 4039838"/>
                  <a:gd name="connsiteY54" fmla="*/ 2009926 h 4434171"/>
                  <a:gd name="connsiteX55" fmla="*/ 2379115 w 4039838"/>
                  <a:gd name="connsiteY55" fmla="*/ 2643669 h 4434171"/>
                  <a:gd name="connsiteX56" fmla="*/ 1528089 w 4039838"/>
                  <a:gd name="connsiteY56" fmla="*/ 2670830 h 4434171"/>
                  <a:gd name="connsiteX57" fmla="*/ 1434784 w 4039838"/>
                  <a:gd name="connsiteY57" fmla="*/ 2764595 h 4434171"/>
                  <a:gd name="connsiteX58" fmla="*/ 1673398 w 4039838"/>
                  <a:gd name="connsiteY58" fmla="*/ 2721086 h 4434171"/>
                  <a:gd name="connsiteX59" fmla="*/ 1456378 w 4039838"/>
                  <a:gd name="connsiteY59" fmla="*/ 3315661 h 4434171"/>
                  <a:gd name="connsiteX60" fmla="*/ 1037539 w 4039838"/>
                  <a:gd name="connsiteY60" fmla="*/ 3647452 h 4434171"/>
                  <a:gd name="connsiteX61" fmla="*/ 963684 w 4039838"/>
                  <a:gd name="connsiteY61" fmla="*/ 4187236 h 4434171"/>
                  <a:gd name="connsiteX62" fmla="*/ 978051 w 4039838"/>
                  <a:gd name="connsiteY62" fmla="*/ 4228627 h 4434171"/>
                  <a:gd name="connsiteX63" fmla="*/ 1018002 w 4039838"/>
                  <a:gd name="connsiteY63" fmla="*/ 4302248 h 4434171"/>
                  <a:gd name="connsiteX64" fmla="*/ 798071 w 4039838"/>
                  <a:gd name="connsiteY64" fmla="*/ 4289880 h 4434171"/>
                  <a:gd name="connsiteX65" fmla="*/ 823937 w 4039838"/>
                  <a:gd name="connsiteY65" fmla="*/ 4179700 h 4434171"/>
                  <a:gd name="connsiteX66" fmla="*/ 773728 w 4039838"/>
                  <a:gd name="connsiteY66" fmla="*/ 4105388 h 4434171"/>
                  <a:gd name="connsiteX67" fmla="*/ 827075 w 4039838"/>
                  <a:gd name="connsiteY67" fmla="*/ 3601622 h 4434171"/>
                  <a:gd name="connsiteX68" fmla="*/ 1022079 w 4039838"/>
                  <a:gd name="connsiteY68" fmla="*/ 3488290 h 4434171"/>
                  <a:gd name="connsiteX69" fmla="*/ 1071062 w 4039838"/>
                  <a:gd name="connsiteY69" fmla="*/ 3341159 h 4434171"/>
                  <a:gd name="connsiteX70" fmla="*/ 691977 w 4039838"/>
                  <a:gd name="connsiteY70" fmla="*/ 3539441 h 4434171"/>
                  <a:gd name="connsiteX71" fmla="*/ 595582 w 4039838"/>
                  <a:gd name="connsiteY71" fmla="*/ 4193640 h 4434171"/>
                  <a:gd name="connsiteX72" fmla="*/ 615456 w 4039838"/>
                  <a:gd name="connsiteY72" fmla="*/ 4312004 h 4434171"/>
                  <a:gd name="connsiteX73" fmla="*/ 673914 w 4039838"/>
                  <a:gd name="connsiteY73" fmla="*/ 4418856 h 4434171"/>
                  <a:gd name="connsiteX74" fmla="*/ 365531 w 4039838"/>
                  <a:gd name="connsiteY74" fmla="*/ 4408833 h 4434171"/>
                  <a:gd name="connsiteX75" fmla="*/ 405459 w 4039838"/>
                  <a:gd name="connsiteY75" fmla="*/ 4273293 h 4434171"/>
                  <a:gd name="connsiteX76" fmla="*/ 331172 w 4039838"/>
                  <a:gd name="connsiteY76" fmla="*/ 4171327 h 4434171"/>
                  <a:gd name="connsiteX77" fmla="*/ 378299 w 4039838"/>
                  <a:gd name="connsiteY77" fmla="*/ 4101278 h 4434171"/>
                  <a:gd name="connsiteX78" fmla="*/ 450726 w 4039838"/>
                  <a:gd name="connsiteY78" fmla="*/ 3721032 h 4434171"/>
                  <a:gd name="connsiteX79" fmla="*/ 405459 w 4039838"/>
                  <a:gd name="connsiteY79" fmla="*/ 3494695 h 4434171"/>
                  <a:gd name="connsiteX80" fmla="*/ 731384 w 4039838"/>
                  <a:gd name="connsiteY80" fmla="*/ 3250252 h 4434171"/>
                  <a:gd name="connsiteX81" fmla="*/ 668009 w 4039838"/>
                  <a:gd name="connsiteY81" fmla="*/ 2779471 h 4434171"/>
                  <a:gd name="connsiteX82" fmla="*/ 477887 w 4039838"/>
                  <a:gd name="connsiteY82" fmla="*/ 3186877 h 4434171"/>
                  <a:gd name="connsiteX83" fmla="*/ 7106 w 4039838"/>
                  <a:gd name="connsiteY83" fmla="*/ 3313626 h 4434171"/>
                  <a:gd name="connsiteX84" fmla="*/ 58515 w 4039838"/>
                  <a:gd name="connsiteY84" fmla="*/ 2706410 h 4434171"/>
                  <a:gd name="connsiteX85" fmla="*/ 151962 w 4039838"/>
                  <a:gd name="connsiteY85" fmla="*/ 2634616 h 4434171"/>
                  <a:gd name="connsiteX86" fmla="*/ 67184 w 4039838"/>
                  <a:gd name="connsiteY86" fmla="*/ 2373013 h 4434171"/>
                  <a:gd name="connsiteX87" fmla="*/ 233443 w 4039838"/>
                  <a:gd name="connsiteY87" fmla="*/ 2562188 h 4434171"/>
                  <a:gd name="connsiteX88" fmla="*/ 396405 w 4039838"/>
                  <a:gd name="connsiteY88" fmla="*/ 2716097 h 4434171"/>
                  <a:gd name="connsiteX89" fmla="*/ 52374 w 4039838"/>
                  <a:gd name="connsiteY89" fmla="*/ 2245317 h 4434171"/>
                  <a:gd name="connsiteX90" fmla="*/ 151962 w 4039838"/>
                  <a:gd name="connsiteY90" fmla="*/ 2227210 h 4434171"/>
                  <a:gd name="connsiteX91" fmla="*/ 216040 w 4039838"/>
                  <a:gd name="connsiteY91" fmla="*/ 1947256 h 4434171"/>
                  <a:gd name="connsiteX92" fmla="*/ 369245 w 4039838"/>
                  <a:gd name="connsiteY92" fmla="*/ 1991820 h 4434171"/>
                  <a:gd name="connsiteX93" fmla="*/ 540558 w 4039838"/>
                  <a:gd name="connsiteY93" fmla="*/ 2022453 h 4434171"/>
                  <a:gd name="connsiteX94" fmla="*/ 500830 w 4039838"/>
                  <a:gd name="connsiteY94" fmla="*/ 2262721 h 4434171"/>
                  <a:gd name="connsiteX95" fmla="*/ 613689 w 4039838"/>
                  <a:gd name="connsiteY95"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12712 w 4039838"/>
                  <a:gd name="connsiteY45" fmla="*/ 2489293 h 4434171"/>
                  <a:gd name="connsiteX46" fmla="*/ 3494041 w 4039838"/>
                  <a:gd name="connsiteY46" fmla="*/ 2624319 h 4434171"/>
                  <a:gd name="connsiteX47" fmla="*/ 3302568 w 4039838"/>
                  <a:gd name="connsiteY47" fmla="*/ 2779471 h 4434171"/>
                  <a:gd name="connsiteX48" fmla="*/ 3275407 w 4039838"/>
                  <a:gd name="connsiteY48" fmla="*/ 2556607 h 4434171"/>
                  <a:gd name="connsiteX49" fmla="*/ 3397981 w 4039838"/>
                  <a:gd name="connsiteY49" fmla="*/ 2535028 h 4434171"/>
                  <a:gd name="connsiteX50" fmla="*/ 3501744 w 4039838"/>
                  <a:gd name="connsiteY50" fmla="*/ 2453547 h 4434171"/>
                  <a:gd name="connsiteX51" fmla="*/ 3492691 w 4039838"/>
                  <a:gd name="connsiteY51" fmla="*/ 2344905 h 4434171"/>
                  <a:gd name="connsiteX52" fmla="*/ 3592279 w 4039838"/>
                  <a:gd name="connsiteY52" fmla="*/ 2272477 h 4434171"/>
                  <a:gd name="connsiteX53" fmla="*/ 3610386 w 4039838"/>
                  <a:gd name="connsiteY53" fmla="*/ 1964660 h 4434171"/>
                  <a:gd name="connsiteX54" fmla="*/ 2940429 w 4039838"/>
                  <a:gd name="connsiteY54" fmla="*/ 2435440 h 4434171"/>
                  <a:gd name="connsiteX55" fmla="*/ 2786520 w 4039838"/>
                  <a:gd name="connsiteY55" fmla="*/ 2009926 h 4434171"/>
                  <a:gd name="connsiteX56" fmla="*/ 2379115 w 4039838"/>
                  <a:gd name="connsiteY56" fmla="*/ 2643669 h 4434171"/>
                  <a:gd name="connsiteX57" fmla="*/ 1528089 w 4039838"/>
                  <a:gd name="connsiteY57" fmla="*/ 2670830 h 4434171"/>
                  <a:gd name="connsiteX58" fmla="*/ 1434784 w 4039838"/>
                  <a:gd name="connsiteY58" fmla="*/ 2764595 h 4434171"/>
                  <a:gd name="connsiteX59" fmla="*/ 1673398 w 4039838"/>
                  <a:gd name="connsiteY59" fmla="*/ 2721086 h 4434171"/>
                  <a:gd name="connsiteX60" fmla="*/ 1456378 w 4039838"/>
                  <a:gd name="connsiteY60" fmla="*/ 3315661 h 4434171"/>
                  <a:gd name="connsiteX61" fmla="*/ 1037539 w 4039838"/>
                  <a:gd name="connsiteY61" fmla="*/ 3647452 h 4434171"/>
                  <a:gd name="connsiteX62" fmla="*/ 963684 w 4039838"/>
                  <a:gd name="connsiteY62" fmla="*/ 4187236 h 4434171"/>
                  <a:gd name="connsiteX63" fmla="*/ 978051 w 4039838"/>
                  <a:gd name="connsiteY63" fmla="*/ 4228627 h 4434171"/>
                  <a:gd name="connsiteX64" fmla="*/ 1018002 w 4039838"/>
                  <a:gd name="connsiteY64" fmla="*/ 4302248 h 4434171"/>
                  <a:gd name="connsiteX65" fmla="*/ 798071 w 4039838"/>
                  <a:gd name="connsiteY65" fmla="*/ 4289880 h 4434171"/>
                  <a:gd name="connsiteX66" fmla="*/ 823937 w 4039838"/>
                  <a:gd name="connsiteY66" fmla="*/ 4179700 h 4434171"/>
                  <a:gd name="connsiteX67" fmla="*/ 773728 w 4039838"/>
                  <a:gd name="connsiteY67" fmla="*/ 4105388 h 4434171"/>
                  <a:gd name="connsiteX68" fmla="*/ 827075 w 4039838"/>
                  <a:gd name="connsiteY68" fmla="*/ 3601622 h 4434171"/>
                  <a:gd name="connsiteX69" fmla="*/ 1022079 w 4039838"/>
                  <a:gd name="connsiteY69" fmla="*/ 3488290 h 4434171"/>
                  <a:gd name="connsiteX70" fmla="*/ 1071062 w 4039838"/>
                  <a:gd name="connsiteY70" fmla="*/ 3341159 h 4434171"/>
                  <a:gd name="connsiteX71" fmla="*/ 691977 w 4039838"/>
                  <a:gd name="connsiteY71" fmla="*/ 3539441 h 4434171"/>
                  <a:gd name="connsiteX72" fmla="*/ 595582 w 4039838"/>
                  <a:gd name="connsiteY72" fmla="*/ 4193640 h 4434171"/>
                  <a:gd name="connsiteX73" fmla="*/ 615456 w 4039838"/>
                  <a:gd name="connsiteY73" fmla="*/ 4312004 h 4434171"/>
                  <a:gd name="connsiteX74" fmla="*/ 673914 w 4039838"/>
                  <a:gd name="connsiteY74" fmla="*/ 4418856 h 4434171"/>
                  <a:gd name="connsiteX75" fmla="*/ 365531 w 4039838"/>
                  <a:gd name="connsiteY75" fmla="*/ 4408833 h 4434171"/>
                  <a:gd name="connsiteX76" fmla="*/ 405459 w 4039838"/>
                  <a:gd name="connsiteY76" fmla="*/ 4273293 h 4434171"/>
                  <a:gd name="connsiteX77" fmla="*/ 331172 w 4039838"/>
                  <a:gd name="connsiteY77" fmla="*/ 4171327 h 4434171"/>
                  <a:gd name="connsiteX78" fmla="*/ 378299 w 4039838"/>
                  <a:gd name="connsiteY78" fmla="*/ 4101278 h 4434171"/>
                  <a:gd name="connsiteX79" fmla="*/ 450726 w 4039838"/>
                  <a:gd name="connsiteY79" fmla="*/ 3721032 h 4434171"/>
                  <a:gd name="connsiteX80" fmla="*/ 405459 w 4039838"/>
                  <a:gd name="connsiteY80" fmla="*/ 3494695 h 4434171"/>
                  <a:gd name="connsiteX81" fmla="*/ 731384 w 4039838"/>
                  <a:gd name="connsiteY81" fmla="*/ 3250252 h 4434171"/>
                  <a:gd name="connsiteX82" fmla="*/ 668009 w 4039838"/>
                  <a:gd name="connsiteY82" fmla="*/ 2779471 h 4434171"/>
                  <a:gd name="connsiteX83" fmla="*/ 477887 w 4039838"/>
                  <a:gd name="connsiteY83" fmla="*/ 3186877 h 4434171"/>
                  <a:gd name="connsiteX84" fmla="*/ 7106 w 4039838"/>
                  <a:gd name="connsiteY84" fmla="*/ 3313626 h 4434171"/>
                  <a:gd name="connsiteX85" fmla="*/ 58515 w 4039838"/>
                  <a:gd name="connsiteY85" fmla="*/ 2706410 h 4434171"/>
                  <a:gd name="connsiteX86" fmla="*/ 151962 w 4039838"/>
                  <a:gd name="connsiteY86" fmla="*/ 2634616 h 4434171"/>
                  <a:gd name="connsiteX87" fmla="*/ 67184 w 4039838"/>
                  <a:gd name="connsiteY87" fmla="*/ 2373013 h 4434171"/>
                  <a:gd name="connsiteX88" fmla="*/ 233443 w 4039838"/>
                  <a:gd name="connsiteY88" fmla="*/ 2562188 h 4434171"/>
                  <a:gd name="connsiteX89" fmla="*/ 396405 w 4039838"/>
                  <a:gd name="connsiteY89" fmla="*/ 2716097 h 4434171"/>
                  <a:gd name="connsiteX90" fmla="*/ 52374 w 4039838"/>
                  <a:gd name="connsiteY90" fmla="*/ 2245317 h 4434171"/>
                  <a:gd name="connsiteX91" fmla="*/ 151962 w 4039838"/>
                  <a:gd name="connsiteY91" fmla="*/ 2227210 h 4434171"/>
                  <a:gd name="connsiteX92" fmla="*/ 216040 w 4039838"/>
                  <a:gd name="connsiteY92" fmla="*/ 1947256 h 4434171"/>
                  <a:gd name="connsiteX93" fmla="*/ 369245 w 4039838"/>
                  <a:gd name="connsiteY93" fmla="*/ 1991820 h 4434171"/>
                  <a:gd name="connsiteX94" fmla="*/ 540558 w 4039838"/>
                  <a:gd name="connsiteY94" fmla="*/ 2022453 h 4434171"/>
                  <a:gd name="connsiteX95" fmla="*/ 500830 w 4039838"/>
                  <a:gd name="connsiteY95" fmla="*/ 2262721 h 4434171"/>
                  <a:gd name="connsiteX96" fmla="*/ 613689 w 4039838"/>
                  <a:gd name="connsiteY96"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12712 w 4039838"/>
                  <a:gd name="connsiteY45" fmla="*/ 2489293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675832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75832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3244 w 4039838"/>
                  <a:gd name="connsiteY78" fmla="*/ 4204524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85727 w 4039838"/>
                  <a:gd name="connsiteY2" fmla="*/ 1310058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039838" h="4434171">
                    <a:moveTo>
                      <a:pt x="666954" y="2239574"/>
                    </a:moveTo>
                    <a:cubicBezTo>
                      <a:pt x="744611" y="2174808"/>
                      <a:pt x="730312" y="2029044"/>
                      <a:pt x="966774" y="1874125"/>
                    </a:cubicBezTo>
                    <a:cubicBezTo>
                      <a:pt x="1203236" y="1719206"/>
                      <a:pt x="1889364" y="1911634"/>
                      <a:pt x="2085727" y="1310058"/>
                    </a:cubicBezTo>
                    <a:cubicBezTo>
                      <a:pt x="2331062" y="11365"/>
                      <a:pt x="3047926" y="316042"/>
                      <a:pt x="2989853" y="213925"/>
                    </a:cubicBezTo>
                    <a:lnTo>
                      <a:pt x="2950612" y="214532"/>
                    </a:lnTo>
                    <a:cubicBezTo>
                      <a:pt x="2119680" y="306535"/>
                      <a:pt x="2137003" y="1098036"/>
                      <a:pt x="2044136" y="1204168"/>
                    </a:cubicBezTo>
                    <a:cubicBezTo>
                      <a:pt x="1893080" y="1347707"/>
                      <a:pt x="1795657" y="1280936"/>
                      <a:pt x="1747593" y="1271700"/>
                    </a:cubicBezTo>
                    <a:cubicBezTo>
                      <a:pt x="1699529" y="1262464"/>
                      <a:pt x="1703805" y="1211865"/>
                      <a:pt x="1771207" y="1195115"/>
                    </a:cubicBezTo>
                    <a:cubicBezTo>
                      <a:pt x="1844745" y="1189000"/>
                      <a:pt x="1914842" y="1168078"/>
                      <a:pt x="1926441" y="1131741"/>
                    </a:cubicBezTo>
                    <a:cubicBezTo>
                      <a:pt x="1938040" y="1095404"/>
                      <a:pt x="1821187" y="1014814"/>
                      <a:pt x="1840803" y="977091"/>
                    </a:cubicBezTo>
                    <a:cubicBezTo>
                      <a:pt x="1860419" y="939368"/>
                      <a:pt x="2030926" y="935582"/>
                      <a:pt x="2044136" y="905404"/>
                    </a:cubicBezTo>
                    <a:cubicBezTo>
                      <a:pt x="2057346" y="875226"/>
                      <a:pt x="1955002" y="804799"/>
                      <a:pt x="1920063" y="796022"/>
                    </a:cubicBezTo>
                    <a:cubicBezTo>
                      <a:pt x="1885124" y="787245"/>
                      <a:pt x="1864876" y="793707"/>
                      <a:pt x="1834503" y="852740"/>
                    </a:cubicBezTo>
                    <a:cubicBezTo>
                      <a:pt x="1798794" y="786850"/>
                      <a:pt x="1800967" y="795530"/>
                      <a:pt x="1808746" y="760549"/>
                    </a:cubicBezTo>
                    <a:cubicBezTo>
                      <a:pt x="1816525" y="725568"/>
                      <a:pt x="1852505" y="688121"/>
                      <a:pt x="1881174" y="642854"/>
                    </a:cubicBezTo>
                    <a:cubicBezTo>
                      <a:pt x="1909843" y="597587"/>
                      <a:pt x="1864740" y="507876"/>
                      <a:pt x="1980762" y="488945"/>
                    </a:cubicBezTo>
                    <a:cubicBezTo>
                      <a:pt x="1976093" y="568392"/>
                      <a:pt x="1964562" y="594296"/>
                      <a:pt x="2016905" y="593885"/>
                    </a:cubicBezTo>
                    <a:cubicBezTo>
                      <a:pt x="2148986" y="549718"/>
                      <a:pt x="2104481" y="409864"/>
                      <a:pt x="2152778" y="362196"/>
                    </a:cubicBezTo>
                    <a:cubicBezTo>
                      <a:pt x="2201075" y="314528"/>
                      <a:pt x="2282545" y="330509"/>
                      <a:pt x="2306687" y="307875"/>
                    </a:cubicBezTo>
                    <a:cubicBezTo>
                      <a:pt x="2330829" y="285241"/>
                      <a:pt x="2238786" y="258081"/>
                      <a:pt x="2297633" y="226394"/>
                    </a:cubicBezTo>
                    <a:cubicBezTo>
                      <a:pt x="2331428" y="152953"/>
                      <a:pt x="2568927" y="168456"/>
                      <a:pt x="2655597" y="130279"/>
                    </a:cubicBezTo>
                    <a:cubicBezTo>
                      <a:pt x="2696338" y="104628"/>
                      <a:pt x="2503659" y="83626"/>
                      <a:pt x="2542077" y="72485"/>
                    </a:cubicBezTo>
                    <a:cubicBezTo>
                      <a:pt x="2734983" y="-17987"/>
                      <a:pt x="2842679" y="40526"/>
                      <a:pt x="2902810" y="63432"/>
                    </a:cubicBezTo>
                    <a:cubicBezTo>
                      <a:pt x="3000519" y="48761"/>
                      <a:pt x="3025882" y="65756"/>
                      <a:pt x="3094927" y="72143"/>
                    </a:cubicBezTo>
                    <a:cubicBezTo>
                      <a:pt x="3163972" y="78530"/>
                      <a:pt x="3135177" y="138820"/>
                      <a:pt x="3166766" y="126806"/>
                    </a:cubicBezTo>
                    <a:cubicBezTo>
                      <a:pt x="3198355" y="114792"/>
                      <a:pt x="3258810" y="-2960"/>
                      <a:pt x="3284461" y="58"/>
                    </a:cubicBezTo>
                    <a:cubicBezTo>
                      <a:pt x="3310113" y="3076"/>
                      <a:pt x="3313723" y="109891"/>
                      <a:pt x="3320675" y="144913"/>
                    </a:cubicBezTo>
                    <a:cubicBezTo>
                      <a:pt x="3327627" y="179935"/>
                      <a:pt x="3324339" y="188430"/>
                      <a:pt x="3326171" y="210188"/>
                    </a:cubicBezTo>
                    <a:cubicBezTo>
                      <a:pt x="3471136" y="263806"/>
                      <a:pt x="3656510" y="309715"/>
                      <a:pt x="3741722" y="403454"/>
                    </a:cubicBezTo>
                    <a:cubicBezTo>
                      <a:pt x="3843635" y="447089"/>
                      <a:pt x="3823349" y="414938"/>
                      <a:pt x="3904994" y="433883"/>
                    </a:cubicBezTo>
                    <a:cubicBezTo>
                      <a:pt x="4003954" y="534240"/>
                      <a:pt x="4057151" y="535357"/>
                      <a:pt x="4026845" y="688121"/>
                    </a:cubicBezTo>
                    <a:cubicBezTo>
                      <a:pt x="4017023" y="722428"/>
                      <a:pt x="3918204" y="695666"/>
                      <a:pt x="3900097" y="706228"/>
                    </a:cubicBezTo>
                    <a:cubicBezTo>
                      <a:pt x="3881990" y="716790"/>
                      <a:pt x="3964979" y="747709"/>
                      <a:pt x="3918203" y="751495"/>
                    </a:cubicBezTo>
                    <a:cubicBezTo>
                      <a:pt x="3809081" y="780219"/>
                      <a:pt x="3629260" y="741401"/>
                      <a:pt x="3546215" y="744844"/>
                    </a:cubicBezTo>
                    <a:cubicBezTo>
                      <a:pt x="3496421" y="719193"/>
                      <a:pt x="3576036" y="675694"/>
                      <a:pt x="3619439" y="597586"/>
                    </a:cubicBezTo>
                    <a:cubicBezTo>
                      <a:pt x="3514104" y="734718"/>
                      <a:pt x="3375579" y="764603"/>
                      <a:pt x="3305090" y="762328"/>
                    </a:cubicBezTo>
                    <a:cubicBezTo>
                      <a:pt x="3234601" y="760053"/>
                      <a:pt x="3072210" y="850270"/>
                      <a:pt x="3097352" y="484788"/>
                    </a:cubicBezTo>
                    <a:cubicBezTo>
                      <a:pt x="3055103" y="447065"/>
                      <a:pt x="3088707" y="273987"/>
                      <a:pt x="3082798" y="587879"/>
                    </a:cubicBezTo>
                    <a:cubicBezTo>
                      <a:pt x="3076889" y="901771"/>
                      <a:pt x="2945459" y="1161290"/>
                      <a:pt x="2985697" y="1240382"/>
                    </a:cubicBezTo>
                    <a:cubicBezTo>
                      <a:pt x="3503178" y="2013498"/>
                      <a:pt x="3154694" y="1872616"/>
                      <a:pt x="3275407" y="1955606"/>
                    </a:cubicBezTo>
                    <a:cubicBezTo>
                      <a:pt x="3425347" y="1884108"/>
                      <a:pt x="3717946" y="1641491"/>
                      <a:pt x="3768429" y="1755025"/>
                    </a:cubicBezTo>
                    <a:cubicBezTo>
                      <a:pt x="3894068" y="1722422"/>
                      <a:pt x="4018439" y="1661080"/>
                      <a:pt x="4033418" y="1776687"/>
                    </a:cubicBezTo>
                    <a:cubicBezTo>
                      <a:pt x="4066448" y="1840840"/>
                      <a:pt x="3963823" y="2027990"/>
                      <a:pt x="3912332" y="2123241"/>
                    </a:cubicBezTo>
                    <a:cubicBezTo>
                      <a:pt x="3860841" y="2218492"/>
                      <a:pt x="3767999" y="2295572"/>
                      <a:pt x="3724474" y="2348196"/>
                    </a:cubicBezTo>
                    <a:cubicBezTo>
                      <a:pt x="3680949" y="2400820"/>
                      <a:pt x="3669809" y="2415470"/>
                      <a:pt x="3651182" y="2438986"/>
                    </a:cubicBezTo>
                    <a:lnTo>
                      <a:pt x="3591998" y="2557356"/>
                    </a:lnTo>
                    <a:lnTo>
                      <a:pt x="3568324" y="2536640"/>
                    </a:lnTo>
                    <a:cubicBezTo>
                      <a:pt x="3548546" y="2559144"/>
                      <a:pt x="3538334" y="2583847"/>
                      <a:pt x="3494041" y="2624319"/>
                    </a:cubicBezTo>
                    <a:cubicBezTo>
                      <a:pt x="3449748" y="2664791"/>
                      <a:pt x="3339007" y="2790756"/>
                      <a:pt x="3302568" y="2779471"/>
                    </a:cubicBezTo>
                    <a:cubicBezTo>
                      <a:pt x="3266129" y="2768186"/>
                      <a:pt x="3259505" y="2597347"/>
                      <a:pt x="3275407" y="2556607"/>
                    </a:cubicBezTo>
                    <a:cubicBezTo>
                      <a:pt x="3291309" y="2515867"/>
                      <a:pt x="3360258" y="2552205"/>
                      <a:pt x="3397981" y="2535028"/>
                    </a:cubicBezTo>
                    <a:cubicBezTo>
                      <a:pt x="3435704" y="2517851"/>
                      <a:pt x="3485959" y="2485234"/>
                      <a:pt x="3501744" y="2453547"/>
                    </a:cubicBezTo>
                    <a:cubicBezTo>
                      <a:pt x="3517529" y="2421860"/>
                      <a:pt x="3477602" y="2375083"/>
                      <a:pt x="3492691" y="2344905"/>
                    </a:cubicBezTo>
                    <a:cubicBezTo>
                      <a:pt x="3507780" y="2314727"/>
                      <a:pt x="3572663" y="2335851"/>
                      <a:pt x="3592279" y="2272477"/>
                    </a:cubicBezTo>
                    <a:cubicBezTo>
                      <a:pt x="3611895" y="2209103"/>
                      <a:pt x="3606294" y="2000130"/>
                      <a:pt x="3610386" y="1964660"/>
                    </a:cubicBezTo>
                    <a:cubicBezTo>
                      <a:pt x="3501744" y="1991820"/>
                      <a:pt x="3203000" y="2352740"/>
                      <a:pt x="2940429" y="2435440"/>
                    </a:cubicBezTo>
                    <a:cubicBezTo>
                      <a:pt x="2832345" y="2442984"/>
                      <a:pt x="2818207" y="2017471"/>
                      <a:pt x="2786520" y="2009926"/>
                    </a:cubicBezTo>
                    <a:cubicBezTo>
                      <a:pt x="2754833" y="2002381"/>
                      <a:pt x="2916105" y="2515411"/>
                      <a:pt x="2379115" y="2643669"/>
                    </a:cubicBezTo>
                    <a:cubicBezTo>
                      <a:pt x="1842125" y="2771927"/>
                      <a:pt x="1959700" y="2603598"/>
                      <a:pt x="1528089" y="2670830"/>
                    </a:cubicBezTo>
                    <a:cubicBezTo>
                      <a:pt x="1454666" y="2703118"/>
                      <a:pt x="1405542" y="2776316"/>
                      <a:pt x="1434784" y="2764595"/>
                    </a:cubicBezTo>
                    <a:cubicBezTo>
                      <a:pt x="1464026" y="2752874"/>
                      <a:pt x="1534945" y="2644657"/>
                      <a:pt x="1673398" y="2721086"/>
                    </a:cubicBezTo>
                    <a:cubicBezTo>
                      <a:pt x="1521968" y="2801654"/>
                      <a:pt x="1506638" y="3230509"/>
                      <a:pt x="1456378" y="3315661"/>
                    </a:cubicBezTo>
                    <a:cubicBezTo>
                      <a:pt x="1380282" y="3574675"/>
                      <a:pt x="1114258" y="3619944"/>
                      <a:pt x="1037539" y="3647452"/>
                    </a:cubicBezTo>
                    <a:cubicBezTo>
                      <a:pt x="1009870" y="3680458"/>
                      <a:pt x="926509" y="3834622"/>
                      <a:pt x="963684" y="4187236"/>
                    </a:cubicBezTo>
                    <a:lnTo>
                      <a:pt x="978051" y="4228627"/>
                    </a:lnTo>
                    <a:lnTo>
                      <a:pt x="1018002" y="4302248"/>
                    </a:lnTo>
                    <a:cubicBezTo>
                      <a:pt x="940505" y="4313197"/>
                      <a:pt x="865520" y="4309075"/>
                      <a:pt x="798071" y="4289880"/>
                    </a:cubicBezTo>
                    <a:cubicBezTo>
                      <a:pt x="795872" y="4235542"/>
                      <a:pt x="825982" y="4210449"/>
                      <a:pt x="823937" y="4179700"/>
                    </a:cubicBezTo>
                    <a:cubicBezTo>
                      <a:pt x="821892" y="4148951"/>
                      <a:pt x="787789" y="4150236"/>
                      <a:pt x="785800" y="4105388"/>
                    </a:cubicBezTo>
                    <a:cubicBezTo>
                      <a:pt x="919222" y="3816927"/>
                      <a:pt x="788614" y="3700703"/>
                      <a:pt x="827075" y="3601622"/>
                    </a:cubicBezTo>
                    <a:cubicBezTo>
                      <a:pt x="899479" y="3533613"/>
                      <a:pt x="870176" y="3572680"/>
                      <a:pt x="1022079" y="3488290"/>
                    </a:cubicBezTo>
                    <a:cubicBezTo>
                      <a:pt x="1088611" y="3410891"/>
                      <a:pt x="1074973" y="3387788"/>
                      <a:pt x="1071062" y="3341159"/>
                    </a:cubicBezTo>
                    <a:cubicBezTo>
                      <a:pt x="979043" y="3439132"/>
                      <a:pt x="968494" y="3494815"/>
                      <a:pt x="691977" y="3539441"/>
                    </a:cubicBezTo>
                    <a:cubicBezTo>
                      <a:pt x="584844" y="3709948"/>
                      <a:pt x="585378" y="4021895"/>
                      <a:pt x="595582" y="4193640"/>
                    </a:cubicBezTo>
                    <a:cubicBezTo>
                      <a:pt x="605786" y="4365385"/>
                      <a:pt x="602401" y="4274468"/>
                      <a:pt x="615456" y="4312004"/>
                    </a:cubicBezTo>
                    <a:cubicBezTo>
                      <a:pt x="628511" y="4349540"/>
                      <a:pt x="633017" y="4369502"/>
                      <a:pt x="673914" y="4418856"/>
                    </a:cubicBezTo>
                    <a:cubicBezTo>
                      <a:pt x="631665" y="4442998"/>
                      <a:pt x="467592" y="4437814"/>
                      <a:pt x="365531" y="4408833"/>
                    </a:cubicBezTo>
                    <a:cubicBezTo>
                      <a:pt x="360185" y="4353475"/>
                      <a:pt x="406659" y="4309859"/>
                      <a:pt x="405459" y="4273293"/>
                    </a:cubicBezTo>
                    <a:cubicBezTo>
                      <a:pt x="404259" y="4236727"/>
                      <a:pt x="371652" y="4238619"/>
                      <a:pt x="358333" y="4189435"/>
                    </a:cubicBezTo>
                    <a:cubicBezTo>
                      <a:pt x="374321" y="4149043"/>
                      <a:pt x="362900" y="4179345"/>
                      <a:pt x="378299" y="4101278"/>
                    </a:cubicBezTo>
                    <a:cubicBezTo>
                      <a:pt x="393698" y="4023211"/>
                      <a:pt x="446199" y="3822129"/>
                      <a:pt x="450726" y="3721032"/>
                    </a:cubicBezTo>
                    <a:cubicBezTo>
                      <a:pt x="455253" y="3619935"/>
                      <a:pt x="358683" y="3573158"/>
                      <a:pt x="405459" y="3494695"/>
                    </a:cubicBezTo>
                    <a:cubicBezTo>
                      <a:pt x="452235" y="3416232"/>
                      <a:pt x="687626" y="3369456"/>
                      <a:pt x="731384" y="3250252"/>
                    </a:cubicBezTo>
                    <a:cubicBezTo>
                      <a:pt x="775142" y="3131048"/>
                      <a:pt x="646884" y="2934890"/>
                      <a:pt x="668009" y="2779471"/>
                    </a:cubicBezTo>
                    <a:cubicBezTo>
                      <a:pt x="535226" y="2895657"/>
                      <a:pt x="569930" y="3007316"/>
                      <a:pt x="477887" y="3186877"/>
                    </a:cubicBezTo>
                    <a:cubicBezTo>
                      <a:pt x="367736" y="3275903"/>
                      <a:pt x="236460" y="3324188"/>
                      <a:pt x="7106" y="3313626"/>
                    </a:cubicBezTo>
                    <a:cubicBezTo>
                      <a:pt x="-59286" y="3230636"/>
                      <a:pt x="369350" y="3226984"/>
                      <a:pt x="58515" y="2706410"/>
                    </a:cubicBezTo>
                    <a:cubicBezTo>
                      <a:pt x="82658" y="2593242"/>
                      <a:pt x="153471" y="2688937"/>
                      <a:pt x="151962" y="2634616"/>
                    </a:cubicBezTo>
                    <a:cubicBezTo>
                      <a:pt x="150453" y="2580295"/>
                      <a:pt x="-675" y="2606378"/>
                      <a:pt x="67184" y="2373013"/>
                    </a:cubicBezTo>
                    <a:cubicBezTo>
                      <a:pt x="171040" y="2366766"/>
                      <a:pt x="124381" y="2531124"/>
                      <a:pt x="233443" y="2562188"/>
                    </a:cubicBezTo>
                    <a:cubicBezTo>
                      <a:pt x="322013" y="2597043"/>
                      <a:pt x="351427" y="2743857"/>
                      <a:pt x="396405" y="2716097"/>
                    </a:cubicBezTo>
                    <a:cubicBezTo>
                      <a:pt x="433033" y="2617356"/>
                      <a:pt x="55536" y="2318447"/>
                      <a:pt x="52374" y="2245317"/>
                    </a:cubicBezTo>
                    <a:cubicBezTo>
                      <a:pt x="78438" y="2230642"/>
                      <a:pt x="124684" y="2276887"/>
                      <a:pt x="151962" y="2227210"/>
                    </a:cubicBezTo>
                    <a:cubicBezTo>
                      <a:pt x="179240" y="2177533"/>
                      <a:pt x="17514" y="2011864"/>
                      <a:pt x="216040" y="1947256"/>
                    </a:cubicBezTo>
                    <a:cubicBezTo>
                      <a:pt x="348287" y="1921241"/>
                      <a:pt x="315159" y="1979287"/>
                      <a:pt x="369245" y="1991820"/>
                    </a:cubicBezTo>
                    <a:cubicBezTo>
                      <a:pt x="423331" y="2004353"/>
                      <a:pt x="488387" y="1962683"/>
                      <a:pt x="540558" y="2022453"/>
                    </a:cubicBezTo>
                    <a:cubicBezTo>
                      <a:pt x="608418" y="2156447"/>
                      <a:pt x="509519" y="2161438"/>
                      <a:pt x="500830" y="2262721"/>
                    </a:cubicBezTo>
                    <a:cubicBezTo>
                      <a:pt x="513019" y="2301374"/>
                      <a:pt x="589297" y="2304340"/>
                      <a:pt x="666954" y="2239574"/>
                    </a:cubicBezTo>
                    <a:close/>
                  </a:path>
                </a:pathLst>
              </a:custGeom>
              <a:solidFill>
                <a:schemeClr val="tx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DB369B70-59C1-47CE-8428-69355A780A85}"/>
                  </a:ext>
                </a:extLst>
              </p:cNvPr>
              <p:cNvSpPr/>
              <p:nvPr/>
            </p:nvSpPr>
            <p:spPr>
              <a:xfrm>
                <a:off x="4153767" y="2145670"/>
                <a:ext cx="81481" cy="81481"/>
              </a:xfrm>
              <a:prstGeom prst="ellipse">
                <a:avLst/>
              </a:prstGeom>
              <a:solidFill>
                <a:schemeClr val="bg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4425ED5A-E7A4-45E0-B9DE-F5819164A6E2}"/>
                  </a:ext>
                </a:extLst>
              </p:cNvPr>
              <p:cNvSpPr/>
              <p:nvPr/>
            </p:nvSpPr>
            <p:spPr>
              <a:xfrm>
                <a:off x="1096714" y="4027502"/>
                <a:ext cx="319889" cy="369464"/>
              </a:xfrm>
              <a:custGeom>
                <a:avLst/>
                <a:gdLst>
                  <a:gd name="connsiteX0" fmla="*/ 11 w 354773"/>
                  <a:gd name="connsiteY0" fmla="*/ 7127 h 374350"/>
                  <a:gd name="connsiteX1" fmla="*/ 307829 w 354773"/>
                  <a:gd name="connsiteY1" fmla="*/ 372283 h 374350"/>
                  <a:gd name="connsiteX2" fmla="*/ 319900 w 354773"/>
                  <a:gd name="connsiteY2" fmla="*/ 148965 h 374350"/>
                  <a:gd name="connsiteX3" fmla="*/ 11 w 354773"/>
                  <a:gd name="connsiteY3" fmla="*/ 7127 h 374350"/>
                  <a:gd name="connsiteX0" fmla="*/ 11 w 354773"/>
                  <a:gd name="connsiteY0" fmla="*/ 7127 h 374350"/>
                  <a:gd name="connsiteX1" fmla="*/ 307829 w 354773"/>
                  <a:gd name="connsiteY1" fmla="*/ 372283 h 374350"/>
                  <a:gd name="connsiteX2" fmla="*/ 319900 w 354773"/>
                  <a:gd name="connsiteY2" fmla="*/ 148965 h 374350"/>
                  <a:gd name="connsiteX3" fmla="*/ 11 w 354773"/>
                  <a:gd name="connsiteY3" fmla="*/ 7127 h 374350"/>
                  <a:gd name="connsiteX0" fmla="*/ 0 w 354762"/>
                  <a:gd name="connsiteY0" fmla="*/ 7127 h 374350"/>
                  <a:gd name="connsiteX1" fmla="*/ 307818 w 354762"/>
                  <a:gd name="connsiteY1" fmla="*/ 372283 h 374350"/>
                  <a:gd name="connsiteX2" fmla="*/ 319889 w 354762"/>
                  <a:gd name="connsiteY2" fmla="*/ 148965 h 374350"/>
                  <a:gd name="connsiteX3" fmla="*/ 0 w 354762"/>
                  <a:gd name="connsiteY3" fmla="*/ 7127 h 374350"/>
                  <a:gd name="connsiteX0" fmla="*/ 0 w 354762"/>
                  <a:gd name="connsiteY0" fmla="*/ 7127 h 374350"/>
                  <a:gd name="connsiteX1" fmla="*/ 307818 w 354762"/>
                  <a:gd name="connsiteY1" fmla="*/ 372283 h 374350"/>
                  <a:gd name="connsiteX2" fmla="*/ 319889 w 354762"/>
                  <a:gd name="connsiteY2" fmla="*/ 148965 h 374350"/>
                  <a:gd name="connsiteX3" fmla="*/ 0 w 354762"/>
                  <a:gd name="connsiteY3" fmla="*/ 7127 h 374350"/>
                  <a:gd name="connsiteX0" fmla="*/ 0 w 340552"/>
                  <a:gd name="connsiteY0" fmla="*/ 7127 h 372283"/>
                  <a:gd name="connsiteX1" fmla="*/ 307818 w 340552"/>
                  <a:gd name="connsiteY1" fmla="*/ 372283 h 372283"/>
                  <a:gd name="connsiteX2" fmla="*/ 319889 w 340552"/>
                  <a:gd name="connsiteY2" fmla="*/ 148965 h 372283"/>
                  <a:gd name="connsiteX3" fmla="*/ 0 w 340552"/>
                  <a:gd name="connsiteY3" fmla="*/ 7127 h 372283"/>
                  <a:gd name="connsiteX0" fmla="*/ 0 w 319889"/>
                  <a:gd name="connsiteY0" fmla="*/ 7127 h 372283"/>
                  <a:gd name="connsiteX1" fmla="*/ 307818 w 319889"/>
                  <a:gd name="connsiteY1" fmla="*/ 372283 h 372283"/>
                  <a:gd name="connsiteX2" fmla="*/ 319889 w 319889"/>
                  <a:gd name="connsiteY2" fmla="*/ 148965 h 372283"/>
                  <a:gd name="connsiteX3" fmla="*/ 0 w 319889"/>
                  <a:gd name="connsiteY3" fmla="*/ 7127 h 372283"/>
                  <a:gd name="connsiteX0" fmla="*/ 0 w 319889"/>
                  <a:gd name="connsiteY0" fmla="*/ 4308 h 369464"/>
                  <a:gd name="connsiteX1" fmla="*/ 307818 w 319889"/>
                  <a:gd name="connsiteY1" fmla="*/ 369464 h 369464"/>
                  <a:gd name="connsiteX2" fmla="*/ 319889 w 319889"/>
                  <a:gd name="connsiteY2" fmla="*/ 146146 h 369464"/>
                  <a:gd name="connsiteX3" fmla="*/ 0 w 319889"/>
                  <a:gd name="connsiteY3" fmla="*/ 4308 h 369464"/>
                </a:gdLst>
                <a:ahLst/>
                <a:cxnLst>
                  <a:cxn ang="0">
                    <a:pos x="connsiteX0" y="connsiteY0"/>
                  </a:cxn>
                  <a:cxn ang="0">
                    <a:pos x="connsiteX1" y="connsiteY1"/>
                  </a:cxn>
                  <a:cxn ang="0">
                    <a:pos x="connsiteX2" y="connsiteY2"/>
                  </a:cxn>
                  <a:cxn ang="0">
                    <a:pos x="connsiteX3" y="connsiteY3"/>
                  </a:cxn>
                </a:cxnLst>
                <a:rect l="l" t="t" r="r" b="b"/>
                <a:pathLst>
                  <a:path w="319889" h="369464">
                    <a:moveTo>
                      <a:pt x="0" y="4308"/>
                    </a:moveTo>
                    <a:cubicBezTo>
                      <a:pt x="7042" y="183366"/>
                      <a:pt x="254503" y="345824"/>
                      <a:pt x="307818" y="369464"/>
                    </a:cubicBezTo>
                    <a:cubicBezTo>
                      <a:pt x="303794" y="245230"/>
                      <a:pt x="304800" y="219579"/>
                      <a:pt x="319889" y="146146"/>
                    </a:cubicBezTo>
                    <a:cubicBezTo>
                      <a:pt x="93553" y="184372"/>
                      <a:pt x="2012" y="-32912"/>
                      <a:pt x="0" y="4308"/>
                    </a:cubicBezTo>
                    <a:close/>
                  </a:path>
                </a:pathLst>
              </a:custGeom>
              <a:gradFill>
                <a:gsLst>
                  <a:gs pos="0">
                    <a:srgbClr val="FFFF99"/>
                  </a:gs>
                  <a:gs pos="37000">
                    <a:srgbClr val="FFFF99"/>
                  </a:gs>
                  <a:gs pos="100000">
                    <a:schemeClr val="accent4">
                      <a:lumMod val="40000"/>
                      <a:lumOff val="60000"/>
                    </a:schemeClr>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46217457-D42A-482E-B33A-63967C53A6B5}"/>
                  </a:ext>
                </a:extLst>
              </p:cNvPr>
              <p:cNvSpPr/>
              <p:nvPr/>
            </p:nvSpPr>
            <p:spPr>
              <a:xfrm>
                <a:off x="4538354" y="3672178"/>
                <a:ext cx="92963" cy="235426"/>
              </a:xfrm>
              <a:custGeom>
                <a:avLst/>
                <a:gdLst>
                  <a:gd name="connsiteX0" fmla="*/ 29407 w 98101"/>
                  <a:gd name="connsiteY0" fmla="*/ 30493 h 205256"/>
                  <a:gd name="connsiteX1" fmla="*/ 97902 w 98101"/>
                  <a:gd name="connsiteY1" fmla="*/ 16794 h 205256"/>
                  <a:gd name="connsiteX2" fmla="*/ 5434 w 98101"/>
                  <a:gd name="connsiteY2" fmla="*/ 205153 h 205256"/>
                  <a:gd name="connsiteX3" fmla="*/ 29407 w 98101"/>
                  <a:gd name="connsiteY3" fmla="*/ 30493 h 205256"/>
                  <a:gd name="connsiteX0" fmla="*/ 15041 w 100815"/>
                  <a:gd name="connsiteY0" fmla="*/ 26314 h 207829"/>
                  <a:gd name="connsiteX1" fmla="*/ 100660 w 100815"/>
                  <a:gd name="connsiteY1" fmla="*/ 19464 h 207829"/>
                  <a:gd name="connsiteX2" fmla="*/ 8192 w 100815"/>
                  <a:gd name="connsiteY2" fmla="*/ 207823 h 207829"/>
                  <a:gd name="connsiteX3" fmla="*/ 15041 w 100815"/>
                  <a:gd name="connsiteY3" fmla="*/ 26314 h 207829"/>
                  <a:gd name="connsiteX0" fmla="*/ 15041 w 100815"/>
                  <a:gd name="connsiteY0" fmla="*/ 26314 h 207829"/>
                  <a:gd name="connsiteX1" fmla="*/ 100660 w 100815"/>
                  <a:gd name="connsiteY1" fmla="*/ 19464 h 207829"/>
                  <a:gd name="connsiteX2" fmla="*/ 8192 w 100815"/>
                  <a:gd name="connsiteY2" fmla="*/ 207823 h 207829"/>
                  <a:gd name="connsiteX3" fmla="*/ 15041 w 100815"/>
                  <a:gd name="connsiteY3" fmla="*/ 26314 h 207829"/>
                  <a:gd name="connsiteX0" fmla="*/ 15041 w 101155"/>
                  <a:gd name="connsiteY0" fmla="*/ 19669 h 201184"/>
                  <a:gd name="connsiteX1" fmla="*/ 100660 w 101155"/>
                  <a:gd name="connsiteY1" fmla="*/ 12819 h 201184"/>
                  <a:gd name="connsiteX2" fmla="*/ 8192 w 101155"/>
                  <a:gd name="connsiteY2" fmla="*/ 201178 h 201184"/>
                  <a:gd name="connsiteX3" fmla="*/ 15041 w 101155"/>
                  <a:gd name="connsiteY3" fmla="*/ 19669 h 201184"/>
                  <a:gd name="connsiteX0" fmla="*/ 17391 w 103505"/>
                  <a:gd name="connsiteY0" fmla="*/ 19669 h 242280"/>
                  <a:gd name="connsiteX1" fmla="*/ 103010 w 103505"/>
                  <a:gd name="connsiteY1" fmla="*/ 12819 h 242280"/>
                  <a:gd name="connsiteX2" fmla="*/ 7117 w 103505"/>
                  <a:gd name="connsiteY2" fmla="*/ 242275 h 242280"/>
                  <a:gd name="connsiteX3" fmla="*/ 17391 w 103505"/>
                  <a:gd name="connsiteY3" fmla="*/ 19669 h 242280"/>
                  <a:gd name="connsiteX0" fmla="*/ 17391 w 103505"/>
                  <a:gd name="connsiteY0" fmla="*/ 19669 h 242280"/>
                  <a:gd name="connsiteX1" fmla="*/ 103010 w 103505"/>
                  <a:gd name="connsiteY1" fmla="*/ 12819 h 242280"/>
                  <a:gd name="connsiteX2" fmla="*/ 7117 w 103505"/>
                  <a:gd name="connsiteY2" fmla="*/ 242275 h 242280"/>
                  <a:gd name="connsiteX3" fmla="*/ 17391 w 103505"/>
                  <a:gd name="connsiteY3" fmla="*/ 19669 h 242280"/>
                  <a:gd name="connsiteX0" fmla="*/ 15042 w 101156"/>
                  <a:gd name="connsiteY0" fmla="*/ 19669 h 235431"/>
                  <a:gd name="connsiteX1" fmla="*/ 100661 w 101156"/>
                  <a:gd name="connsiteY1" fmla="*/ 12819 h 235431"/>
                  <a:gd name="connsiteX2" fmla="*/ 8193 w 101156"/>
                  <a:gd name="connsiteY2" fmla="*/ 235426 h 235431"/>
                  <a:gd name="connsiteX3" fmla="*/ 15042 w 101156"/>
                  <a:gd name="connsiteY3" fmla="*/ 19669 h 235431"/>
                  <a:gd name="connsiteX0" fmla="*/ 6849 w 92963"/>
                  <a:gd name="connsiteY0" fmla="*/ 19669 h 235426"/>
                  <a:gd name="connsiteX1" fmla="*/ 92468 w 92963"/>
                  <a:gd name="connsiteY1" fmla="*/ 12819 h 235426"/>
                  <a:gd name="connsiteX2" fmla="*/ 0 w 92963"/>
                  <a:gd name="connsiteY2" fmla="*/ 235426 h 235426"/>
                  <a:gd name="connsiteX3" fmla="*/ 6849 w 92963"/>
                  <a:gd name="connsiteY3" fmla="*/ 19669 h 235426"/>
                </a:gdLst>
                <a:ahLst/>
                <a:cxnLst>
                  <a:cxn ang="0">
                    <a:pos x="connsiteX0" y="connsiteY0"/>
                  </a:cxn>
                  <a:cxn ang="0">
                    <a:pos x="connsiteX1" y="connsiteY1"/>
                  </a:cxn>
                  <a:cxn ang="0">
                    <a:pos x="connsiteX2" y="connsiteY2"/>
                  </a:cxn>
                  <a:cxn ang="0">
                    <a:pos x="connsiteX3" y="connsiteY3"/>
                  </a:cxn>
                </a:cxnLst>
                <a:rect l="l" t="t" r="r" b="b"/>
                <a:pathLst>
                  <a:path w="92963" h="235426">
                    <a:moveTo>
                      <a:pt x="6849" y="19669"/>
                    </a:moveTo>
                    <a:cubicBezTo>
                      <a:pt x="77055" y="12249"/>
                      <a:pt x="96464" y="-16291"/>
                      <a:pt x="92468" y="12819"/>
                    </a:cubicBezTo>
                    <a:cubicBezTo>
                      <a:pt x="88473" y="41929"/>
                      <a:pt x="14270" y="234284"/>
                      <a:pt x="0" y="235426"/>
                    </a:cubicBezTo>
                    <a:lnTo>
                      <a:pt x="6849" y="19669"/>
                    </a:lnTo>
                    <a:close/>
                  </a:path>
                </a:pathLst>
              </a:custGeom>
              <a:solidFill>
                <a:schemeClr val="bg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8" name="TextBox 17">
              <a:extLst>
                <a:ext uri="{FF2B5EF4-FFF2-40B4-BE49-F238E27FC236}">
                  <a16:creationId xmlns:a16="http://schemas.microsoft.com/office/drawing/2014/main" id="{94DAE228-5936-4BEF-939F-C884AB0B9B4A}"/>
                </a:ext>
              </a:extLst>
            </p:cNvPr>
            <p:cNvSpPr txBox="1"/>
            <p:nvPr/>
          </p:nvSpPr>
          <p:spPr>
            <a:xfrm>
              <a:off x="7505370" y="403816"/>
              <a:ext cx="1919334" cy="1710290"/>
            </a:xfrm>
            <a:prstGeom prst="rect">
              <a:avLst/>
            </a:prstGeom>
            <a:noFill/>
          </p:spPr>
          <p:txBody>
            <a:bodyPr wrap="none" rtlCol="0">
              <a:prstTxWarp prst="textArchUp">
                <a:avLst/>
              </a:prstTxWarp>
              <a:spAutoFit/>
              <a:scene3d>
                <a:camera prst="orthographicFront"/>
                <a:lightRig rig="threePt" dir="t"/>
              </a:scene3d>
              <a:sp3d extrusionH="57150">
                <a:bevelT w="38100" h="38100" prst="angle"/>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FF0000"/>
                  </a:solidFill>
                  <a:effectLst/>
                  <a:uLnTx/>
                  <a:uFillTx/>
                  <a:latin typeface="Impact" panose="020B0806030902050204" pitchFamily="34" charset="0"/>
                  <a:ea typeface="+mn-ea"/>
                  <a:cs typeface="+mn-cs"/>
                </a:rPr>
                <a:t>DARLING DOWNS</a:t>
              </a:r>
              <a:endParaRPr kumimoji="0" lang="en-AU" sz="2400" b="0" i="0" u="none" strike="noStrike" kern="1200" cap="none" spc="0" normalizeH="0" baseline="0" noProof="0" dirty="0">
                <a:ln>
                  <a:noFill/>
                </a:ln>
                <a:solidFill>
                  <a:srgbClr val="FF0000"/>
                </a:solidFill>
                <a:effectLst/>
                <a:uLnTx/>
                <a:uFillTx/>
                <a:latin typeface="Impact" panose="020B0806030902050204" pitchFamily="34" charset="0"/>
                <a:ea typeface="+mn-ea"/>
                <a:cs typeface="+mn-cs"/>
              </a:endParaRPr>
            </a:p>
          </p:txBody>
        </p:sp>
        <p:sp>
          <p:nvSpPr>
            <p:cNvPr id="19" name="TextBox 18">
              <a:extLst>
                <a:ext uri="{FF2B5EF4-FFF2-40B4-BE49-F238E27FC236}">
                  <a16:creationId xmlns:a16="http://schemas.microsoft.com/office/drawing/2014/main" id="{02B35A92-3AFE-412C-8111-1E13A6E48D51}"/>
                </a:ext>
              </a:extLst>
            </p:cNvPr>
            <p:cNvSpPr txBox="1"/>
            <p:nvPr/>
          </p:nvSpPr>
          <p:spPr>
            <a:xfrm>
              <a:off x="7295037" y="324180"/>
              <a:ext cx="2340000" cy="2270485"/>
            </a:xfrm>
            <a:prstGeom prst="rect">
              <a:avLst/>
            </a:prstGeom>
            <a:noFill/>
          </p:spPr>
          <p:txBody>
            <a:bodyPr wrap="none" rtlCol="0">
              <a:prstTxWarp prst="textArchDown">
                <a:avLst/>
              </a:prstTxWarp>
              <a:spAutoFit/>
              <a:scene3d>
                <a:camera prst="orthographicFront"/>
                <a:lightRig rig="threePt" dir="t"/>
              </a:scene3d>
              <a:sp3d extrusionH="57150">
                <a:bevelT w="38100" h="38100" prst="angle"/>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300" normalizeH="0" baseline="0" noProof="0" dirty="0">
                  <a:ln>
                    <a:noFill/>
                  </a:ln>
                  <a:solidFill>
                    <a:srgbClr val="FF0000"/>
                  </a:solidFill>
                  <a:effectLst/>
                  <a:uLnTx/>
                  <a:uFillTx/>
                  <a:latin typeface="Impact" panose="020B0806030902050204" pitchFamily="34" charset="0"/>
                  <a:ea typeface="+mn-ea"/>
                  <a:cs typeface="+mn-cs"/>
                </a:rPr>
                <a:t>RESIDENTS ASSOCIATION</a:t>
              </a:r>
              <a:endParaRPr kumimoji="0" lang="en-AU" sz="2400" b="0" i="0" u="none" strike="noStrike" kern="1200" cap="none" spc="300" normalizeH="0" baseline="0" noProof="0" dirty="0">
                <a:ln>
                  <a:noFill/>
                </a:ln>
                <a:solidFill>
                  <a:srgbClr val="FF0000"/>
                </a:solidFill>
                <a:effectLst/>
                <a:uLnTx/>
                <a:uFillTx/>
                <a:latin typeface="Impact" panose="020B0806030902050204" pitchFamily="34" charset="0"/>
                <a:ea typeface="+mn-ea"/>
                <a:cs typeface="+mn-cs"/>
              </a:endParaRPr>
            </a:p>
          </p:txBody>
        </p:sp>
      </p:grpSp>
    </p:spTree>
    <p:extLst>
      <p:ext uri="{BB962C8B-B14F-4D97-AF65-F5344CB8AC3E}">
        <p14:creationId xmlns:p14="http://schemas.microsoft.com/office/powerpoint/2010/main" val="282177262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a:scene3d>
            <a:camera prst="orthographicFront"/>
            <a:lightRig rig="threePt" dir="t"/>
          </a:scene3d>
          <a:sp3d>
            <a:bevelT/>
          </a:sp3d>
        </p:spPr>
        <p:txBody>
          <a:bodyPr>
            <a:noAutofit/>
            <a:sp3d extrusionH="57150">
              <a:bevelT/>
            </a:sp3d>
          </a:bodyPr>
          <a:lstStyle/>
          <a:p>
            <a:pPr algn="ctr"/>
            <a:r>
              <a:rPr lang="en-GB" sz="6000" b="1" dirty="0">
                <a:solidFill>
                  <a:schemeClr val="tx1">
                    <a:lumMod val="50000"/>
                    <a:lumOff val="50000"/>
                  </a:schemeClr>
                </a:solidFill>
                <a:latin typeface="Arial Black" panose="020B0A04020102020204" pitchFamily="34" charset="0"/>
              </a:rPr>
              <a:t>SNAPSHOT OF EFFORT</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838199" y="1182756"/>
            <a:ext cx="8534401" cy="5516218"/>
          </a:xfrm>
        </p:spPr>
        <p:txBody>
          <a:bodyPr>
            <a:normAutofit/>
          </a:bodyPr>
          <a:lstStyle/>
          <a:p>
            <a:pPr marL="536575" indent="-536575">
              <a:buClr>
                <a:srgbClr val="0000FF"/>
              </a:buClr>
              <a:buSzPct val="70000"/>
              <a:buFont typeface="Wingdings" panose="05000000000000000000" pitchFamily="2" charset="2"/>
              <a:buChar char="ü"/>
            </a:pPr>
            <a:r>
              <a:rPr lang="en-AU" sz="2400" b="1" i="1" dirty="0"/>
              <a:t>Up to 27 Sept 2023 (2023-2024 FY): </a:t>
            </a:r>
          </a:p>
          <a:p>
            <a:pPr marL="893763" lvl="1" indent="-357188">
              <a:buClr>
                <a:srgbClr val="0000FF"/>
              </a:buClr>
              <a:buSzPct val="70000"/>
              <a:buFont typeface="Wingdings" panose="05000000000000000000" pitchFamily="2" charset="2"/>
              <a:buChar char="§"/>
            </a:pPr>
            <a:r>
              <a:rPr lang="en-AU" dirty="0"/>
              <a:t>Effort</a:t>
            </a:r>
            <a:r>
              <a:rPr lang="en-AU"/>
              <a:t>:     </a:t>
            </a:r>
            <a:r>
              <a:rPr lang="en-AU" b="1">
                <a:solidFill>
                  <a:srgbClr val="FF0000"/>
                </a:solidFill>
              </a:rPr>
              <a:t>662 </a:t>
            </a:r>
            <a:r>
              <a:rPr lang="en-AU" b="1" dirty="0">
                <a:solidFill>
                  <a:srgbClr val="FF0000"/>
                </a:solidFill>
              </a:rPr>
              <a:t>hours</a:t>
            </a:r>
          </a:p>
          <a:p>
            <a:pPr marL="893763" lvl="1" indent="-357188">
              <a:buClr>
                <a:srgbClr val="0000FF"/>
              </a:buClr>
              <a:buSzPct val="70000"/>
              <a:buFont typeface="Wingdings" panose="05000000000000000000" pitchFamily="2" charset="2"/>
              <a:buChar char="§"/>
            </a:pPr>
            <a:r>
              <a:rPr lang="en-AU" dirty="0"/>
              <a:t>Worth:</a:t>
            </a:r>
            <a:r>
              <a:rPr lang="en-AU" dirty="0">
                <a:solidFill>
                  <a:srgbClr val="0000FF"/>
                </a:solidFill>
              </a:rPr>
              <a:t>   @ $35 </a:t>
            </a:r>
            <a:r>
              <a:rPr lang="en-AU" dirty="0" err="1">
                <a:solidFill>
                  <a:srgbClr val="0000FF"/>
                </a:solidFill>
              </a:rPr>
              <a:t>ph</a:t>
            </a:r>
            <a:r>
              <a:rPr lang="en-AU" dirty="0">
                <a:solidFill>
                  <a:srgbClr val="0000FF"/>
                </a:solidFill>
              </a:rPr>
              <a:t>:  $23,163 </a:t>
            </a:r>
          </a:p>
          <a:p>
            <a:pPr marL="536575" lvl="1" indent="0">
              <a:buClr>
                <a:srgbClr val="0000FF"/>
              </a:buClr>
              <a:buSzPct val="70000"/>
              <a:buNone/>
            </a:pPr>
            <a:r>
              <a:rPr lang="en-AU" dirty="0">
                <a:solidFill>
                  <a:srgbClr val="0000FF"/>
                </a:solidFill>
              </a:rPr>
              <a:t>		  @ $48 </a:t>
            </a:r>
            <a:r>
              <a:rPr lang="en-AU" dirty="0" err="1">
                <a:solidFill>
                  <a:srgbClr val="0000FF"/>
                </a:solidFill>
              </a:rPr>
              <a:t>ph</a:t>
            </a:r>
            <a:r>
              <a:rPr lang="en-AU" dirty="0">
                <a:solidFill>
                  <a:srgbClr val="0000FF"/>
                </a:solidFill>
              </a:rPr>
              <a:t>:  $31,766 </a:t>
            </a:r>
          </a:p>
          <a:p>
            <a:pPr marL="893763" lvl="1" indent="-357188">
              <a:buClr>
                <a:srgbClr val="0000FF"/>
              </a:buClr>
              <a:buSzPct val="70000"/>
              <a:buFont typeface="Wingdings" panose="05000000000000000000" pitchFamily="2" charset="2"/>
              <a:buChar char="§"/>
            </a:pPr>
            <a:r>
              <a:rPr lang="en-AU" dirty="0"/>
              <a:t>Amount paid by Shire:</a:t>
            </a:r>
          </a:p>
          <a:p>
            <a:pPr marL="1350963" lvl="2" indent="-357188">
              <a:buClr>
                <a:srgbClr val="0000FF"/>
              </a:buClr>
              <a:buSzPct val="70000"/>
              <a:buFont typeface="Wingdings" panose="05000000000000000000" pitchFamily="2" charset="2"/>
              <a:buChar char="Ø"/>
              <a:tabLst>
                <a:tab pos="6638925" algn="l"/>
              </a:tabLst>
            </a:pPr>
            <a:r>
              <a:rPr lang="en-US" sz="2400" dirty="0">
                <a:solidFill>
                  <a:srgbClr val="0000FF"/>
                </a:solidFill>
              </a:rPr>
              <a:t>As per the Deed &amp; Lot 3972 agreement: 	$17,000</a:t>
            </a:r>
          </a:p>
          <a:p>
            <a:pPr marL="1350963" lvl="2" indent="-357188">
              <a:buClr>
                <a:srgbClr val="0000FF"/>
              </a:buClr>
              <a:buSzPct val="70000"/>
              <a:buFont typeface="Wingdings" panose="05000000000000000000" pitchFamily="2" charset="2"/>
              <a:buChar char="Ø"/>
              <a:tabLst>
                <a:tab pos="6638925" algn="l"/>
              </a:tabLst>
            </a:pPr>
            <a:r>
              <a:rPr lang="en-US" sz="2400" dirty="0">
                <a:solidFill>
                  <a:srgbClr val="0000FF"/>
                </a:solidFill>
              </a:rPr>
              <a:t>Total:	</a:t>
            </a:r>
            <a:r>
              <a:rPr lang="en-US" sz="2400" b="1" u="sng" dirty="0"/>
              <a:t>$17,000</a:t>
            </a:r>
          </a:p>
          <a:p>
            <a:pPr marL="893763" lvl="1" indent="-357188">
              <a:buClr>
                <a:srgbClr val="0000FF"/>
              </a:buClr>
              <a:buSzPct val="70000"/>
              <a:buFont typeface="Wingdings" panose="05000000000000000000" pitchFamily="2" charset="2"/>
              <a:buChar char="§"/>
            </a:pPr>
            <a:r>
              <a:rPr lang="en-AU" dirty="0"/>
              <a:t>Amount invested in developments by DDRA:</a:t>
            </a:r>
          </a:p>
          <a:p>
            <a:pPr marL="1350963" lvl="2" indent="-357188">
              <a:buClr>
                <a:srgbClr val="0000FF"/>
              </a:buClr>
              <a:buSzPct val="70000"/>
              <a:buFont typeface="Wingdings" panose="05000000000000000000" pitchFamily="2" charset="2"/>
              <a:buChar char="Ø"/>
              <a:tabLst>
                <a:tab pos="6638925" algn="l"/>
              </a:tabLst>
            </a:pPr>
            <a:r>
              <a:rPr lang="en-US" sz="2400" dirty="0">
                <a:solidFill>
                  <a:srgbClr val="0000FF"/>
                </a:solidFill>
              </a:rPr>
              <a:t>WS6 – Mounting Blocks/Gate Equipment:	$       900</a:t>
            </a:r>
          </a:p>
          <a:p>
            <a:pPr marL="1350963" lvl="2" indent="-357188">
              <a:buClr>
                <a:srgbClr val="0000FF"/>
              </a:buClr>
              <a:buSzPct val="70000"/>
              <a:buFont typeface="Wingdings" panose="05000000000000000000" pitchFamily="2" charset="2"/>
              <a:buChar char="Ø"/>
              <a:tabLst>
                <a:tab pos="6638925" algn="l"/>
              </a:tabLst>
            </a:pPr>
            <a:r>
              <a:rPr lang="en-US" sz="2400" dirty="0">
                <a:solidFill>
                  <a:srgbClr val="0000FF"/>
                </a:solidFill>
              </a:rPr>
              <a:t>Maintenance &amp; Operation 	$    3,154</a:t>
            </a:r>
          </a:p>
          <a:p>
            <a:pPr marL="1350963" lvl="2" indent="-357188">
              <a:buClr>
                <a:srgbClr val="0000FF"/>
              </a:buClr>
              <a:buSzPct val="70000"/>
              <a:buFont typeface="Wingdings" panose="05000000000000000000" pitchFamily="2" charset="2"/>
              <a:buChar char="Ø"/>
              <a:tabLst>
                <a:tab pos="6638925" algn="l"/>
              </a:tabLst>
            </a:pPr>
            <a:r>
              <a:rPr lang="en-US" sz="2400" dirty="0">
                <a:solidFill>
                  <a:srgbClr val="0000FF"/>
                </a:solidFill>
              </a:rPr>
              <a:t>New jumps (WS10)	$    1,950</a:t>
            </a:r>
          </a:p>
          <a:p>
            <a:pPr marL="1350963" lvl="2" indent="-357188">
              <a:buClr>
                <a:srgbClr val="0000FF"/>
              </a:buClr>
              <a:buSzPct val="70000"/>
              <a:buFont typeface="Wingdings" panose="05000000000000000000" pitchFamily="2" charset="2"/>
              <a:buChar char="Ø"/>
              <a:tabLst>
                <a:tab pos="6638925" algn="l"/>
              </a:tabLst>
            </a:pPr>
            <a:r>
              <a:rPr lang="en-US" sz="2400" dirty="0">
                <a:solidFill>
                  <a:srgbClr val="0000FF"/>
                </a:solidFill>
              </a:rPr>
              <a:t>Total	</a:t>
            </a:r>
            <a:r>
              <a:rPr lang="en-US" sz="2400" b="1" u="sng" dirty="0"/>
              <a:t>$    6,004</a:t>
            </a:r>
          </a:p>
          <a:p>
            <a:pPr marL="1350963" lvl="2" indent="-357188">
              <a:buClr>
                <a:srgbClr val="0000FF"/>
              </a:buClr>
              <a:buSzPct val="70000"/>
              <a:buFont typeface="Wingdings" panose="05000000000000000000" pitchFamily="2" charset="2"/>
              <a:buChar char="Ø"/>
            </a:pPr>
            <a:endParaRPr lang="en-US" sz="2400" dirty="0">
              <a:solidFill>
                <a:srgbClr val="0000FF"/>
              </a:solidFill>
            </a:endParaRPr>
          </a:p>
          <a:p>
            <a:pPr marL="1808163" lvl="3" indent="-357188">
              <a:buClr>
                <a:srgbClr val="0000FF"/>
              </a:buClr>
              <a:buSzPct val="70000"/>
              <a:buFont typeface="Wingdings" panose="05000000000000000000" pitchFamily="2" charset="2"/>
              <a:buChar char="§"/>
            </a:pPr>
            <a:endParaRPr lang="en-US" sz="2200" dirty="0">
              <a:solidFill>
                <a:srgbClr val="0000FF"/>
              </a:solidFill>
            </a:endParaRPr>
          </a:p>
        </p:txBody>
      </p:sp>
      <p:pic>
        <p:nvPicPr>
          <p:cNvPr id="5" name="Picture 4">
            <a:hlinkClick r:id="rId3"/>
            <a:extLst>
              <a:ext uri="{FF2B5EF4-FFF2-40B4-BE49-F238E27FC236}">
                <a16:creationId xmlns:a16="http://schemas.microsoft.com/office/drawing/2014/main" id="{673C73CC-DD81-98B7-DA46-43D3F132ACA8}"/>
              </a:ext>
            </a:extLst>
          </p:cNvPr>
          <p:cNvPicPr>
            <a:picLocks noChangeAspect="1"/>
          </p:cNvPicPr>
          <p:nvPr/>
        </p:nvPicPr>
        <p:blipFill>
          <a:blip r:embed="rId4"/>
          <a:stretch>
            <a:fillRect/>
          </a:stretch>
        </p:blipFill>
        <p:spPr>
          <a:xfrm>
            <a:off x="8773549" y="1351721"/>
            <a:ext cx="3146972" cy="3220279"/>
          </a:xfrm>
          <a:prstGeom prst="rect">
            <a:avLst/>
          </a:prstGeom>
          <a:ln>
            <a:solidFill>
              <a:schemeClr val="bg1">
                <a:lumMod val="6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73977593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 calcmode="lin" valueType="num">
                                      <p:cBhvr additive="base">
                                        <p:cTn id="23" dur="500" fill="hold"/>
                                        <p:tgtEl>
                                          <p:spTgt spid="3">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 calcmode="lin" valueType="num">
                                      <p:cBhvr additive="base">
                                        <p:cTn id="27" dur="500" fill="hold"/>
                                        <p:tgtEl>
                                          <p:spTgt spid="3">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
                                            <p:txEl>
                                              <p:pRg st="5" end="5"/>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 calcmode="lin" valueType="num">
                                      <p:cBhvr additive="base">
                                        <p:cTn id="31" dur="500" fill="hold"/>
                                        <p:tgtEl>
                                          <p:spTgt spid="3">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
                                            <p:txEl>
                                              <p:pRg st="6" end="6"/>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anim calcmode="lin" valueType="num">
                                      <p:cBhvr additive="base">
                                        <p:cTn id="35" dur="500" fill="hold"/>
                                        <p:tgtEl>
                                          <p:spTgt spid="3">
                                            <p:txEl>
                                              <p:pRg st="7" end="7"/>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
                                            <p:txEl>
                                              <p:pRg st="7" end="7"/>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anim calcmode="lin" valueType="num">
                                      <p:cBhvr additive="base">
                                        <p:cTn id="39" dur="500" fill="hold"/>
                                        <p:tgtEl>
                                          <p:spTgt spid="3">
                                            <p:txEl>
                                              <p:pRg st="8" end="8"/>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
                                            <p:txEl>
                                              <p:pRg st="8" end="8"/>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anim calcmode="lin" valueType="num">
                                      <p:cBhvr additive="base">
                                        <p:cTn id="43" dur="500" fill="hold"/>
                                        <p:tgtEl>
                                          <p:spTgt spid="3">
                                            <p:txEl>
                                              <p:pRg st="9" end="9"/>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
                                            <p:txEl>
                                              <p:pRg st="9" end="9"/>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anim calcmode="lin" valueType="num">
                                      <p:cBhvr additive="base">
                                        <p:cTn id="47" dur="500" fill="hold"/>
                                        <p:tgtEl>
                                          <p:spTgt spid="3">
                                            <p:txEl>
                                              <p:pRg st="10" end="1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
                                            <p:txEl>
                                              <p:pRg st="10" end="10"/>
                                            </p:txEl>
                                          </p:spTgt>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3">
                                            <p:txEl>
                                              <p:pRg st="11" end="11"/>
                                            </p:txEl>
                                          </p:spTgt>
                                        </p:tgtEl>
                                        <p:attrNameLst>
                                          <p:attrName>style.visibility</p:attrName>
                                        </p:attrNameLst>
                                      </p:cBhvr>
                                      <p:to>
                                        <p:strVal val="visible"/>
                                      </p:to>
                                    </p:set>
                                    <p:anim calcmode="lin" valueType="num">
                                      <p:cBhvr additive="base">
                                        <p:cTn id="51" dur="500" fill="hold"/>
                                        <p:tgtEl>
                                          <p:spTgt spid="3">
                                            <p:txEl>
                                              <p:pRg st="11" end="1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
                                            <p:txEl>
                                              <p:pRg st="11" end="11"/>
                                            </p:txEl>
                                          </p:spTgt>
                                        </p:tgtEl>
                                        <p:attrNameLst>
                                          <p:attrName>ppt_y</p:attrName>
                                        </p:attrNameLst>
                                      </p:cBhvr>
                                      <p:tavLst>
                                        <p:tav tm="0">
                                          <p:val>
                                            <p:strVal val="#ppt_y"/>
                                          </p:val>
                                        </p:tav>
                                        <p:tav tm="100000">
                                          <p:val>
                                            <p:strVal val="#ppt_y"/>
                                          </p:val>
                                        </p:tav>
                                      </p:tavLst>
                                    </p:anim>
                                  </p:childTnLst>
                                </p:cTn>
                              </p:par>
                            </p:childTnLst>
                          </p:cTn>
                        </p:par>
                        <p:par>
                          <p:cTn id="53" fill="hold">
                            <p:stCondLst>
                              <p:cond delay="500"/>
                            </p:stCondLst>
                            <p:childTnLst>
                              <p:par>
                                <p:cTn id="54" presetID="53" presetClass="entr" presetSubtype="16" fill="hold" nodeType="afterEffect">
                                  <p:stCondLst>
                                    <p:cond delay="0"/>
                                  </p:stCondLst>
                                  <p:childTnLst>
                                    <p:set>
                                      <p:cBhvr>
                                        <p:cTn id="55" dur="1" fill="hold">
                                          <p:stCondLst>
                                            <p:cond delay="0"/>
                                          </p:stCondLst>
                                        </p:cTn>
                                        <p:tgtEl>
                                          <p:spTgt spid="5"/>
                                        </p:tgtEl>
                                        <p:attrNameLst>
                                          <p:attrName>style.visibility</p:attrName>
                                        </p:attrNameLst>
                                      </p:cBhvr>
                                      <p:to>
                                        <p:strVal val="visible"/>
                                      </p:to>
                                    </p:set>
                                    <p:anim calcmode="lin" valueType="num">
                                      <p:cBhvr>
                                        <p:cTn id="56" dur="500" fill="hold"/>
                                        <p:tgtEl>
                                          <p:spTgt spid="5"/>
                                        </p:tgtEl>
                                        <p:attrNameLst>
                                          <p:attrName>ppt_w</p:attrName>
                                        </p:attrNameLst>
                                      </p:cBhvr>
                                      <p:tavLst>
                                        <p:tav tm="0">
                                          <p:val>
                                            <p:fltVal val="0"/>
                                          </p:val>
                                        </p:tav>
                                        <p:tav tm="100000">
                                          <p:val>
                                            <p:strVal val="#ppt_w"/>
                                          </p:val>
                                        </p:tav>
                                      </p:tavLst>
                                    </p:anim>
                                    <p:anim calcmode="lin" valueType="num">
                                      <p:cBhvr>
                                        <p:cTn id="57" dur="500" fill="hold"/>
                                        <p:tgtEl>
                                          <p:spTgt spid="5"/>
                                        </p:tgtEl>
                                        <p:attrNameLst>
                                          <p:attrName>ppt_h</p:attrName>
                                        </p:attrNameLst>
                                      </p:cBhvr>
                                      <p:tavLst>
                                        <p:tav tm="0">
                                          <p:val>
                                            <p:fltVal val="0"/>
                                          </p:val>
                                        </p:tav>
                                        <p:tav tm="100000">
                                          <p:val>
                                            <p:strVal val="#ppt_h"/>
                                          </p:val>
                                        </p:tav>
                                      </p:tavLst>
                                    </p:anim>
                                    <p:animEffect transition="in" filter="fade">
                                      <p:cBhvr>
                                        <p:cTn id="5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
                <a:lumOff val="95000"/>
              </a:schemeClr>
            </a:gs>
            <a:gs pos="74000">
              <a:srgbClr val="DFFFFF"/>
            </a:gs>
            <a:gs pos="100000">
              <a:srgbClr val="DFFFFF"/>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18D541-6B2C-4373-BBF4-902AE4BCEB52}"/>
              </a:ext>
            </a:extLst>
          </p:cNvPr>
          <p:cNvSpPr>
            <a:spLocks noGrp="1"/>
          </p:cNvSpPr>
          <p:nvPr>
            <p:ph type="ctrTitle"/>
          </p:nvPr>
        </p:nvSpPr>
        <p:spPr>
          <a:xfrm>
            <a:off x="880872" y="256031"/>
            <a:ext cx="10430256" cy="1818323"/>
          </a:xfrm>
        </p:spPr>
        <p:txBody>
          <a:bodyPr>
            <a:normAutofit/>
          </a:bodyPr>
          <a:lstStyle/>
          <a:p>
            <a:r>
              <a:rPr lang="en-GB" b="1" dirty="0">
                <a:latin typeface="Arial Black" panose="020B0A04020102020204" pitchFamily="34" charset="0"/>
              </a:rPr>
              <a:t>4 - Strategic Development Plan</a:t>
            </a:r>
            <a:endParaRPr lang="en-AU" b="1" dirty="0">
              <a:latin typeface="Arial Black" panose="020B0A04020102020204" pitchFamily="34" charset="0"/>
            </a:endParaRPr>
          </a:p>
        </p:txBody>
      </p:sp>
      <p:grpSp>
        <p:nvGrpSpPr>
          <p:cNvPr id="14" name="Group 13">
            <a:extLst>
              <a:ext uri="{FF2B5EF4-FFF2-40B4-BE49-F238E27FC236}">
                <a16:creationId xmlns:a16="http://schemas.microsoft.com/office/drawing/2014/main" id="{819B2263-BA98-4214-A7BD-7180CC7C7FE8}"/>
              </a:ext>
            </a:extLst>
          </p:cNvPr>
          <p:cNvGrpSpPr/>
          <p:nvPr/>
        </p:nvGrpSpPr>
        <p:grpSpPr>
          <a:xfrm>
            <a:off x="5150357" y="2223740"/>
            <a:ext cx="2096749" cy="2096749"/>
            <a:chOff x="7178927" y="142073"/>
            <a:chExt cx="2572221" cy="2572221"/>
          </a:xfrm>
        </p:grpSpPr>
        <p:sp>
          <p:nvSpPr>
            <p:cNvPr id="15" name="Oval 14">
              <a:extLst>
                <a:ext uri="{FF2B5EF4-FFF2-40B4-BE49-F238E27FC236}">
                  <a16:creationId xmlns:a16="http://schemas.microsoft.com/office/drawing/2014/main" id="{EF0AC106-0B0D-4E67-A335-793B1F7A5E33}"/>
                </a:ext>
              </a:extLst>
            </p:cNvPr>
            <p:cNvSpPr/>
            <p:nvPr/>
          </p:nvSpPr>
          <p:spPr>
            <a:xfrm>
              <a:off x="7178927" y="142073"/>
              <a:ext cx="2572221" cy="2572221"/>
            </a:xfrm>
            <a:prstGeom prst="ellipse">
              <a:avLst/>
            </a:prstGeom>
            <a:gradFill flip="none" rotWithShape="1">
              <a:gsLst>
                <a:gs pos="0">
                  <a:schemeClr val="accent1">
                    <a:lumMod val="5000"/>
                    <a:lumOff val="95000"/>
                  </a:schemeClr>
                </a:gs>
                <a:gs pos="84000">
                  <a:schemeClr val="accent1">
                    <a:lumMod val="20000"/>
                    <a:lumOff val="80000"/>
                  </a:schemeClr>
                </a:gs>
                <a:gs pos="93000">
                  <a:schemeClr val="accent1">
                    <a:lumMod val="45000"/>
                    <a:lumOff val="55000"/>
                  </a:schemeClr>
                </a:gs>
                <a:gs pos="100000">
                  <a:schemeClr val="accent1">
                    <a:lumMod val="30000"/>
                    <a:lumOff val="70000"/>
                  </a:schemeClr>
                </a:gs>
              </a:gsLst>
              <a:path path="circle">
                <a:fillToRect l="50000" t="50000" r="50000" b="50000"/>
              </a:path>
              <a:tileRect/>
            </a:gradFill>
            <a:ln w="76200"/>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6D9FA7DB-8809-4E9E-BC75-C389257F0608}"/>
                </a:ext>
              </a:extLst>
            </p:cNvPr>
            <p:cNvSpPr/>
            <p:nvPr/>
          </p:nvSpPr>
          <p:spPr>
            <a:xfrm>
              <a:off x="7587605" y="809871"/>
              <a:ext cx="1682440" cy="1193396"/>
            </a:xfrm>
            <a:custGeom>
              <a:avLst/>
              <a:gdLst>
                <a:gd name="connsiteX0" fmla="*/ 103695 w 7013542"/>
                <a:gd name="connsiteY0" fmla="*/ 6174557 h 6306532"/>
                <a:gd name="connsiteX1" fmla="*/ 103695 w 7013542"/>
                <a:gd name="connsiteY1" fmla="*/ 6306532 h 6306532"/>
                <a:gd name="connsiteX2" fmla="*/ 2799761 w 7013542"/>
                <a:gd name="connsiteY2" fmla="*/ 6174557 h 6306532"/>
                <a:gd name="connsiteX3" fmla="*/ 4581427 w 7013542"/>
                <a:gd name="connsiteY3" fmla="*/ 5740924 h 6306532"/>
                <a:gd name="connsiteX4" fmla="*/ 6843860 w 7013542"/>
                <a:gd name="connsiteY4" fmla="*/ 5703217 h 6306532"/>
                <a:gd name="connsiteX5" fmla="*/ 6843860 w 7013542"/>
                <a:gd name="connsiteY5" fmla="*/ 3685881 h 6306532"/>
                <a:gd name="connsiteX6" fmla="*/ 7013542 w 7013542"/>
                <a:gd name="connsiteY6" fmla="*/ 2771481 h 6306532"/>
                <a:gd name="connsiteX7" fmla="*/ 6815579 w 7013542"/>
                <a:gd name="connsiteY7" fmla="*/ 2667786 h 6306532"/>
                <a:gd name="connsiteX8" fmla="*/ 6759018 w 7013542"/>
                <a:gd name="connsiteY8" fmla="*/ 2337848 h 6306532"/>
                <a:gd name="connsiteX9" fmla="*/ 6608189 w 7013542"/>
                <a:gd name="connsiteY9" fmla="*/ 2196446 h 6306532"/>
                <a:gd name="connsiteX10" fmla="*/ 6466787 w 7013542"/>
                <a:gd name="connsiteY10" fmla="*/ 2158738 h 6306532"/>
                <a:gd name="connsiteX11" fmla="*/ 6268825 w 7013542"/>
                <a:gd name="connsiteY11" fmla="*/ 2224726 h 6306532"/>
                <a:gd name="connsiteX12" fmla="*/ 6155703 w 7013542"/>
                <a:gd name="connsiteY12" fmla="*/ 2121031 h 6306532"/>
                <a:gd name="connsiteX13" fmla="*/ 6023728 w 7013542"/>
                <a:gd name="connsiteY13" fmla="*/ 1932495 h 6306532"/>
                <a:gd name="connsiteX14" fmla="*/ 6023728 w 7013542"/>
                <a:gd name="connsiteY14" fmla="*/ 1715679 h 6306532"/>
                <a:gd name="connsiteX15" fmla="*/ 6052008 w 7013542"/>
                <a:gd name="connsiteY15" fmla="*/ 1668545 h 6306532"/>
                <a:gd name="connsiteX16" fmla="*/ 5844618 w 7013542"/>
                <a:gd name="connsiteY16" fmla="*/ 1593130 h 6306532"/>
                <a:gd name="connsiteX17" fmla="*/ 5524107 w 7013542"/>
                <a:gd name="connsiteY17" fmla="*/ 1244338 h 6306532"/>
                <a:gd name="connsiteX18" fmla="*/ 5439266 w 7013542"/>
                <a:gd name="connsiteY18" fmla="*/ 1102936 h 6306532"/>
                <a:gd name="connsiteX19" fmla="*/ 5279010 w 7013542"/>
                <a:gd name="connsiteY19" fmla="*/ 1074656 h 6306532"/>
                <a:gd name="connsiteX20" fmla="*/ 5194169 w 7013542"/>
                <a:gd name="connsiteY20" fmla="*/ 1310326 h 6306532"/>
                <a:gd name="connsiteX21" fmla="*/ 5033913 w 7013542"/>
                <a:gd name="connsiteY21" fmla="*/ 1084083 h 6306532"/>
                <a:gd name="connsiteX22" fmla="*/ 4666268 w 7013542"/>
                <a:gd name="connsiteY22" fmla="*/ 754145 h 6306532"/>
                <a:gd name="connsiteX23" fmla="*/ 4553146 w 7013542"/>
                <a:gd name="connsiteY23" fmla="*/ 603316 h 6306532"/>
                <a:gd name="connsiteX24" fmla="*/ 4487159 w 7013542"/>
                <a:gd name="connsiteY24" fmla="*/ 424206 h 6306532"/>
                <a:gd name="connsiteX25" fmla="*/ 3930977 w 7013542"/>
                <a:gd name="connsiteY25" fmla="*/ 0 h 6306532"/>
                <a:gd name="connsiteX26" fmla="*/ 3591612 w 7013542"/>
                <a:gd name="connsiteY26" fmla="*/ 311085 h 6306532"/>
                <a:gd name="connsiteX27" fmla="*/ 0 w 7013542"/>
                <a:gd name="connsiteY27" fmla="*/ 339365 h 6306532"/>
                <a:gd name="connsiteX28" fmla="*/ 103695 w 7013542"/>
                <a:gd name="connsiteY28" fmla="*/ 6174557 h 6306532"/>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4487159 w 7013542"/>
                <a:gd name="connsiteY24" fmla="*/ 424206 h 6188837"/>
                <a:gd name="connsiteX25" fmla="*/ 3930977 w 7013542"/>
                <a:gd name="connsiteY25" fmla="*/ 0 h 6188837"/>
                <a:gd name="connsiteX26" fmla="*/ 3591612 w 7013542"/>
                <a:gd name="connsiteY26" fmla="*/ 311085 h 6188837"/>
                <a:gd name="connsiteX27" fmla="*/ 0 w 7013542"/>
                <a:gd name="connsiteY27" fmla="*/ 339365 h 6188837"/>
                <a:gd name="connsiteX28" fmla="*/ 103695 w 7013542"/>
                <a:gd name="connsiteY28"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32152 w 7013542"/>
                <a:gd name="connsiteY23" fmla="*/ 242018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86473 w 7013542"/>
                <a:gd name="connsiteY23" fmla="*/ 205804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58428 w 6968275"/>
                <a:gd name="connsiteY0" fmla="*/ 6174557 h 6188837"/>
                <a:gd name="connsiteX1" fmla="*/ 49374 w 6968275"/>
                <a:gd name="connsiteY1" fmla="*/ 6188837 h 6188837"/>
                <a:gd name="connsiteX2" fmla="*/ 2754494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71432 w 6968275"/>
                <a:gd name="connsiteY5" fmla="*/ 4844724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6770312 w 6798593"/>
                <a:gd name="connsiteY7" fmla="*/ 2667786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421520 w 6798593"/>
                <a:gd name="connsiteY9" fmla="*/ 2158738 h 6188837"/>
                <a:gd name="connsiteX10" fmla="*/ 6223558 w 6798593"/>
                <a:gd name="connsiteY10" fmla="*/ 2224726 h 6188837"/>
                <a:gd name="connsiteX11" fmla="*/ 6110436 w 6798593"/>
                <a:gd name="connsiteY11" fmla="*/ 2121031 h 6188837"/>
                <a:gd name="connsiteX12" fmla="*/ 5978461 w 6798593"/>
                <a:gd name="connsiteY12" fmla="*/ 1932495 h 6188837"/>
                <a:gd name="connsiteX13" fmla="*/ 5978461 w 6798593"/>
                <a:gd name="connsiteY13" fmla="*/ 1715679 h 6188837"/>
                <a:gd name="connsiteX14" fmla="*/ 6006741 w 6798593"/>
                <a:gd name="connsiteY14" fmla="*/ 1668545 h 6188837"/>
                <a:gd name="connsiteX15" fmla="*/ 5799351 w 6798593"/>
                <a:gd name="connsiteY15" fmla="*/ 1593130 h 6188837"/>
                <a:gd name="connsiteX16" fmla="*/ 5478840 w 6798593"/>
                <a:gd name="connsiteY16" fmla="*/ 1244338 h 6188837"/>
                <a:gd name="connsiteX17" fmla="*/ 5393999 w 6798593"/>
                <a:gd name="connsiteY17" fmla="*/ 1102936 h 6188837"/>
                <a:gd name="connsiteX18" fmla="*/ 5233743 w 6798593"/>
                <a:gd name="connsiteY18" fmla="*/ 1074656 h 6188837"/>
                <a:gd name="connsiteX19" fmla="*/ 5148902 w 6798593"/>
                <a:gd name="connsiteY19" fmla="*/ 1310326 h 6188837"/>
                <a:gd name="connsiteX20" fmla="*/ 4988646 w 6798593"/>
                <a:gd name="connsiteY20" fmla="*/ 1084083 h 6188837"/>
                <a:gd name="connsiteX21" fmla="*/ 4439932 w 6798593"/>
                <a:gd name="connsiteY21" fmla="*/ 1125337 h 6188837"/>
                <a:gd name="connsiteX22" fmla="*/ 4041206 w 6798593"/>
                <a:gd name="connsiteY22" fmla="*/ 205804 h 6188837"/>
                <a:gd name="connsiteX23" fmla="*/ 3885710 w 6798593"/>
                <a:gd name="connsiteY23" fmla="*/ 0 h 6188837"/>
                <a:gd name="connsiteX24" fmla="*/ 3546345 w 6798593"/>
                <a:gd name="connsiteY24" fmla="*/ 311085 h 6188837"/>
                <a:gd name="connsiteX25" fmla="*/ 0 w 6798593"/>
                <a:gd name="connsiteY25" fmla="*/ 339365 h 6188837"/>
                <a:gd name="connsiteX26" fmla="*/ 58428 w 6798593"/>
                <a:gd name="connsiteY26"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223558 w 6798593"/>
                <a:gd name="connsiteY9" fmla="*/ 2224726 h 6188837"/>
                <a:gd name="connsiteX10" fmla="*/ 6110436 w 6798593"/>
                <a:gd name="connsiteY10" fmla="*/ 2121031 h 6188837"/>
                <a:gd name="connsiteX11" fmla="*/ 5978461 w 6798593"/>
                <a:gd name="connsiteY11" fmla="*/ 1932495 h 6188837"/>
                <a:gd name="connsiteX12" fmla="*/ 5978461 w 6798593"/>
                <a:gd name="connsiteY12" fmla="*/ 1715679 h 6188837"/>
                <a:gd name="connsiteX13" fmla="*/ 6006741 w 6798593"/>
                <a:gd name="connsiteY13" fmla="*/ 1668545 h 6188837"/>
                <a:gd name="connsiteX14" fmla="*/ 5799351 w 6798593"/>
                <a:gd name="connsiteY14" fmla="*/ 1593130 h 6188837"/>
                <a:gd name="connsiteX15" fmla="*/ 5478840 w 6798593"/>
                <a:gd name="connsiteY15" fmla="*/ 1244338 h 6188837"/>
                <a:gd name="connsiteX16" fmla="*/ 5393999 w 6798593"/>
                <a:gd name="connsiteY16" fmla="*/ 1102936 h 6188837"/>
                <a:gd name="connsiteX17" fmla="*/ 5233743 w 6798593"/>
                <a:gd name="connsiteY17" fmla="*/ 1074656 h 6188837"/>
                <a:gd name="connsiteX18" fmla="*/ 5148902 w 6798593"/>
                <a:gd name="connsiteY18" fmla="*/ 1310326 h 6188837"/>
                <a:gd name="connsiteX19" fmla="*/ 4988646 w 6798593"/>
                <a:gd name="connsiteY19" fmla="*/ 1084083 h 6188837"/>
                <a:gd name="connsiteX20" fmla="*/ 4439932 w 6798593"/>
                <a:gd name="connsiteY20" fmla="*/ 1125337 h 6188837"/>
                <a:gd name="connsiteX21" fmla="*/ 4041206 w 6798593"/>
                <a:gd name="connsiteY21" fmla="*/ 205804 h 6188837"/>
                <a:gd name="connsiteX22" fmla="*/ 3885710 w 6798593"/>
                <a:gd name="connsiteY22" fmla="*/ 0 h 6188837"/>
                <a:gd name="connsiteX23" fmla="*/ 3546345 w 6798593"/>
                <a:gd name="connsiteY23" fmla="*/ 311085 h 6188837"/>
                <a:gd name="connsiteX24" fmla="*/ 0 w 6798593"/>
                <a:gd name="connsiteY24" fmla="*/ 339365 h 6188837"/>
                <a:gd name="connsiteX25" fmla="*/ 58428 w 6798593"/>
                <a:gd name="connsiteY25"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110436 w 6798593"/>
                <a:gd name="connsiteY9" fmla="*/ 2121031 h 6188837"/>
                <a:gd name="connsiteX10" fmla="*/ 5978461 w 6798593"/>
                <a:gd name="connsiteY10" fmla="*/ 1932495 h 6188837"/>
                <a:gd name="connsiteX11" fmla="*/ 5978461 w 6798593"/>
                <a:gd name="connsiteY11" fmla="*/ 1715679 h 6188837"/>
                <a:gd name="connsiteX12" fmla="*/ 6006741 w 6798593"/>
                <a:gd name="connsiteY12" fmla="*/ 1668545 h 6188837"/>
                <a:gd name="connsiteX13" fmla="*/ 5799351 w 6798593"/>
                <a:gd name="connsiteY13" fmla="*/ 1593130 h 6188837"/>
                <a:gd name="connsiteX14" fmla="*/ 5478840 w 6798593"/>
                <a:gd name="connsiteY14" fmla="*/ 1244338 h 6188837"/>
                <a:gd name="connsiteX15" fmla="*/ 5393999 w 6798593"/>
                <a:gd name="connsiteY15" fmla="*/ 1102936 h 6188837"/>
                <a:gd name="connsiteX16" fmla="*/ 5233743 w 6798593"/>
                <a:gd name="connsiteY16" fmla="*/ 1074656 h 6188837"/>
                <a:gd name="connsiteX17" fmla="*/ 5148902 w 6798593"/>
                <a:gd name="connsiteY17" fmla="*/ 1310326 h 6188837"/>
                <a:gd name="connsiteX18" fmla="*/ 4988646 w 6798593"/>
                <a:gd name="connsiteY18" fmla="*/ 1084083 h 6188837"/>
                <a:gd name="connsiteX19" fmla="*/ 4439932 w 6798593"/>
                <a:gd name="connsiteY19" fmla="*/ 1125337 h 6188837"/>
                <a:gd name="connsiteX20" fmla="*/ 4041206 w 6798593"/>
                <a:gd name="connsiteY20" fmla="*/ 205804 h 6188837"/>
                <a:gd name="connsiteX21" fmla="*/ 3885710 w 6798593"/>
                <a:gd name="connsiteY21" fmla="*/ 0 h 6188837"/>
                <a:gd name="connsiteX22" fmla="*/ 3546345 w 6798593"/>
                <a:gd name="connsiteY22" fmla="*/ 311085 h 6188837"/>
                <a:gd name="connsiteX23" fmla="*/ 0 w 6798593"/>
                <a:gd name="connsiteY23" fmla="*/ 339365 h 6188837"/>
                <a:gd name="connsiteX24" fmla="*/ 58428 w 6798593"/>
                <a:gd name="connsiteY24"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932495 h 6188837"/>
                <a:gd name="connsiteX10" fmla="*/ 5978461 w 6798593"/>
                <a:gd name="connsiteY10" fmla="*/ 1715679 h 6188837"/>
                <a:gd name="connsiteX11" fmla="*/ 6006741 w 6798593"/>
                <a:gd name="connsiteY11" fmla="*/ 1668545 h 6188837"/>
                <a:gd name="connsiteX12" fmla="*/ 5799351 w 6798593"/>
                <a:gd name="connsiteY12" fmla="*/ 1593130 h 6188837"/>
                <a:gd name="connsiteX13" fmla="*/ 5478840 w 6798593"/>
                <a:gd name="connsiteY13" fmla="*/ 1244338 h 6188837"/>
                <a:gd name="connsiteX14" fmla="*/ 5393999 w 6798593"/>
                <a:gd name="connsiteY14" fmla="*/ 1102936 h 6188837"/>
                <a:gd name="connsiteX15" fmla="*/ 5233743 w 6798593"/>
                <a:gd name="connsiteY15" fmla="*/ 1074656 h 6188837"/>
                <a:gd name="connsiteX16" fmla="*/ 5148902 w 6798593"/>
                <a:gd name="connsiteY16" fmla="*/ 1310326 h 6188837"/>
                <a:gd name="connsiteX17" fmla="*/ 4988646 w 6798593"/>
                <a:gd name="connsiteY17" fmla="*/ 1084083 h 6188837"/>
                <a:gd name="connsiteX18" fmla="*/ 4439932 w 6798593"/>
                <a:gd name="connsiteY18" fmla="*/ 1125337 h 6188837"/>
                <a:gd name="connsiteX19" fmla="*/ 4041206 w 6798593"/>
                <a:gd name="connsiteY19" fmla="*/ 205804 h 6188837"/>
                <a:gd name="connsiteX20" fmla="*/ 3885710 w 6798593"/>
                <a:gd name="connsiteY20" fmla="*/ 0 h 6188837"/>
                <a:gd name="connsiteX21" fmla="*/ 3546345 w 6798593"/>
                <a:gd name="connsiteY21" fmla="*/ 311085 h 6188837"/>
                <a:gd name="connsiteX22" fmla="*/ 0 w 6798593"/>
                <a:gd name="connsiteY22" fmla="*/ 339365 h 6188837"/>
                <a:gd name="connsiteX23" fmla="*/ 58428 w 6798593"/>
                <a:gd name="connsiteY23"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43366 w 6798593"/>
                <a:gd name="connsiteY10" fmla="*/ 165949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43378 w 6798593"/>
                <a:gd name="connsiteY16" fmla="*/ 1437168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39848 w 6798593"/>
                <a:gd name="connsiteY15" fmla="*/ 154571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30625 w 6798593"/>
                <a:gd name="connsiteY13" fmla="*/ 1238738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330625 w 6798593"/>
                <a:gd name="connsiteY12" fmla="*/ 1238738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39266 w 6798593"/>
                <a:gd name="connsiteY12" fmla="*/ 1184417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0 w 7355801"/>
                <a:gd name="connsiteY0" fmla="*/ 6210771 h 6210771"/>
                <a:gd name="connsiteX1" fmla="*/ 606582 w 7355801"/>
                <a:gd name="connsiteY1" fmla="*/ 6188837 h 6210771"/>
                <a:gd name="connsiteX2" fmla="*/ 3338863 w 7355801"/>
                <a:gd name="connsiteY2" fmla="*/ 6174557 h 6210771"/>
                <a:gd name="connsiteX3" fmla="*/ 5093368 w 7355801"/>
                <a:gd name="connsiteY3" fmla="*/ 5740924 h 6210771"/>
                <a:gd name="connsiteX4" fmla="*/ 7355801 w 7355801"/>
                <a:gd name="connsiteY4" fmla="*/ 5703217 h 6210771"/>
                <a:gd name="connsiteX5" fmla="*/ 7328640 w 7355801"/>
                <a:gd name="connsiteY5" fmla="*/ 4844724 h 6210771"/>
                <a:gd name="connsiteX6" fmla="*/ 4990512 w 7355801"/>
                <a:gd name="connsiteY6" fmla="*/ 4853778 h 6210771"/>
                <a:gd name="connsiteX7" fmla="*/ 4883084 w 7355801"/>
                <a:gd name="connsiteY7" fmla="*/ 4777243 h 6210771"/>
                <a:gd name="connsiteX8" fmla="*/ 5912939 w 7355801"/>
                <a:gd name="connsiteY8" fmla="*/ 2917270 h 6210771"/>
                <a:gd name="connsiteX9" fmla="*/ 6363653 w 7355801"/>
                <a:gd name="connsiteY9" fmla="*/ 2032550 h 6210771"/>
                <a:gd name="connsiteX10" fmla="*/ 6482468 w 7355801"/>
                <a:gd name="connsiteY10" fmla="*/ 1632332 h 6210771"/>
                <a:gd name="connsiteX11" fmla="*/ 6356559 w 7355801"/>
                <a:gd name="connsiteY11" fmla="*/ 1593130 h 6210771"/>
                <a:gd name="connsiteX12" fmla="*/ 5996474 w 7355801"/>
                <a:gd name="connsiteY12" fmla="*/ 1184417 h 6210771"/>
                <a:gd name="connsiteX13" fmla="*/ 5697056 w 7355801"/>
                <a:gd name="connsiteY13" fmla="*/ 1545716 h 6210771"/>
                <a:gd name="connsiteX14" fmla="*/ 5105782 w 7355801"/>
                <a:gd name="connsiteY14" fmla="*/ 1261139 h 6210771"/>
                <a:gd name="connsiteX15" fmla="*/ 4598414 w 7355801"/>
                <a:gd name="connsiteY15" fmla="*/ 205804 h 6210771"/>
                <a:gd name="connsiteX16" fmla="*/ 4442918 w 7355801"/>
                <a:gd name="connsiteY16" fmla="*/ 0 h 6210771"/>
                <a:gd name="connsiteX17" fmla="*/ 4103553 w 7355801"/>
                <a:gd name="connsiteY17" fmla="*/ 311085 h 6210771"/>
                <a:gd name="connsiteX18" fmla="*/ 557208 w 7355801"/>
                <a:gd name="connsiteY18" fmla="*/ 339365 h 6210771"/>
                <a:gd name="connsiteX19" fmla="*/ 0 w 7355801"/>
                <a:gd name="connsiteY19" fmla="*/ 6210771 h 6210771"/>
                <a:gd name="connsiteX0" fmla="*/ 263297 w 7619098"/>
                <a:gd name="connsiteY0" fmla="*/ 6210771 h 6210771"/>
                <a:gd name="connsiteX1" fmla="*/ 869879 w 7619098"/>
                <a:gd name="connsiteY1" fmla="*/ 6188837 h 6210771"/>
                <a:gd name="connsiteX2" fmla="*/ 3602160 w 7619098"/>
                <a:gd name="connsiteY2" fmla="*/ 6174557 h 6210771"/>
                <a:gd name="connsiteX3" fmla="*/ 5356665 w 7619098"/>
                <a:gd name="connsiteY3" fmla="*/ 5740924 h 6210771"/>
                <a:gd name="connsiteX4" fmla="*/ 7619098 w 7619098"/>
                <a:gd name="connsiteY4" fmla="*/ 5703217 h 6210771"/>
                <a:gd name="connsiteX5" fmla="*/ 7591937 w 7619098"/>
                <a:gd name="connsiteY5" fmla="*/ 4844724 h 6210771"/>
                <a:gd name="connsiteX6" fmla="*/ 5253809 w 7619098"/>
                <a:gd name="connsiteY6" fmla="*/ 4853778 h 6210771"/>
                <a:gd name="connsiteX7" fmla="*/ 5146381 w 7619098"/>
                <a:gd name="connsiteY7" fmla="*/ 4777243 h 6210771"/>
                <a:gd name="connsiteX8" fmla="*/ 6176236 w 7619098"/>
                <a:gd name="connsiteY8" fmla="*/ 2917270 h 6210771"/>
                <a:gd name="connsiteX9" fmla="*/ 6626950 w 7619098"/>
                <a:gd name="connsiteY9" fmla="*/ 2032550 h 6210771"/>
                <a:gd name="connsiteX10" fmla="*/ 6745765 w 7619098"/>
                <a:gd name="connsiteY10" fmla="*/ 1632332 h 6210771"/>
                <a:gd name="connsiteX11" fmla="*/ 6619856 w 7619098"/>
                <a:gd name="connsiteY11" fmla="*/ 1593130 h 6210771"/>
                <a:gd name="connsiteX12" fmla="*/ 6259771 w 7619098"/>
                <a:gd name="connsiteY12" fmla="*/ 1184417 h 6210771"/>
                <a:gd name="connsiteX13" fmla="*/ 5960353 w 7619098"/>
                <a:gd name="connsiteY13" fmla="*/ 1545716 h 6210771"/>
                <a:gd name="connsiteX14" fmla="*/ 5369079 w 7619098"/>
                <a:gd name="connsiteY14" fmla="*/ 1261139 h 6210771"/>
                <a:gd name="connsiteX15" fmla="*/ 4861711 w 7619098"/>
                <a:gd name="connsiteY15" fmla="*/ 205804 h 6210771"/>
                <a:gd name="connsiteX16" fmla="*/ 4706215 w 7619098"/>
                <a:gd name="connsiteY16" fmla="*/ 0 h 6210771"/>
                <a:gd name="connsiteX17" fmla="*/ 4366850 w 7619098"/>
                <a:gd name="connsiteY17" fmla="*/ 311085 h 6210771"/>
                <a:gd name="connsiteX18" fmla="*/ 820505 w 7619098"/>
                <a:gd name="connsiteY18" fmla="*/ 339365 h 6210771"/>
                <a:gd name="connsiteX19" fmla="*/ 0 w 7619098"/>
                <a:gd name="connsiteY19" fmla="*/ 5511135 h 6210771"/>
                <a:gd name="connsiteX20" fmla="*/ 263297 w 7619098"/>
                <a:gd name="connsiteY20" fmla="*/ 6210771 h 6210771"/>
                <a:gd name="connsiteX0" fmla="*/ 1127534 w 8483335"/>
                <a:gd name="connsiteY0" fmla="*/ 6210771 h 6210771"/>
                <a:gd name="connsiteX1" fmla="*/ 1734116 w 8483335"/>
                <a:gd name="connsiteY1" fmla="*/ 6188837 h 6210771"/>
                <a:gd name="connsiteX2" fmla="*/ 4466397 w 8483335"/>
                <a:gd name="connsiteY2" fmla="*/ 6174557 h 6210771"/>
                <a:gd name="connsiteX3" fmla="*/ 6220902 w 8483335"/>
                <a:gd name="connsiteY3" fmla="*/ 5740924 h 6210771"/>
                <a:gd name="connsiteX4" fmla="*/ 8483335 w 8483335"/>
                <a:gd name="connsiteY4" fmla="*/ 5703217 h 6210771"/>
                <a:gd name="connsiteX5" fmla="*/ 8456174 w 8483335"/>
                <a:gd name="connsiteY5" fmla="*/ 4844724 h 6210771"/>
                <a:gd name="connsiteX6" fmla="*/ 6118046 w 8483335"/>
                <a:gd name="connsiteY6" fmla="*/ 4853778 h 6210771"/>
                <a:gd name="connsiteX7" fmla="*/ 6010618 w 8483335"/>
                <a:gd name="connsiteY7" fmla="*/ 4777243 h 6210771"/>
                <a:gd name="connsiteX8" fmla="*/ 7040473 w 8483335"/>
                <a:gd name="connsiteY8" fmla="*/ 2917270 h 6210771"/>
                <a:gd name="connsiteX9" fmla="*/ 7491187 w 8483335"/>
                <a:gd name="connsiteY9" fmla="*/ 2032550 h 6210771"/>
                <a:gd name="connsiteX10" fmla="*/ 7610002 w 8483335"/>
                <a:gd name="connsiteY10" fmla="*/ 1632332 h 6210771"/>
                <a:gd name="connsiteX11" fmla="*/ 7484093 w 8483335"/>
                <a:gd name="connsiteY11" fmla="*/ 1593130 h 6210771"/>
                <a:gd name="connsiteX12" fmla="*/ 7124008 w 8483335"/>
                <a:gd name="connsiteY12" fmla="*/ 1184417 h 6210771"/>
                <a:gd name="connsiteX13" fmla="*/ 6824590 w 8483335"/>
                <a:gd name="connsiteY13" fmla="*/ 1545716 h 6210771"/>
                <a:gd name="connsiteX14" fmla="*/ 6233316 w 8483335"/>
                <a:gd name="connsiteY14" fmla="*/ 1261139 h 6210771"/>
                <a:gd name="connsiteX15" fmla="*/ 5725948 w 8483335"/>
                <a:gd name="connsiteY15" fmla="*/ 205804 h 6210771"/>
                <a:gd name="connsiteX16" fmla="*/ 5570452 w 8483335"/>
                <a:gd name="connsiteY16" fmla="*/ 0 h 6210771"/>
                <a:gd name="connsiteX17" fmla="*/ 5231087 w 8483335"/>
                <a:gd name="connsiteY17" fmla="*/ 311085 h 6210771"/>
                <a:gd name="connsiteX18" fmla="*/ 1684742 w 8483335"/>
                <a:gd name="connsiteY18" fmla="*/ 339365 h 6210771"/>
                <a:gd name="connsiteX19" fmla="*/ 13211 w 8483335"/>
                <a:gd name="connsiteY19" fmla="*/ 4198382 h 6210771"/>
                <a:gd name="connsiteX20" fmla="*/ 864237 w 8483335"/>
                <a:gd name="connsiteY20" fmla="*/ 5511135 h 6210771"/>
                <a:gd name="connsiteX21" fmla="*/ 1127534 w 8483335"/>
                <a:gd name="connsiteY21"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488145 w 8843946"/>
                <a:gd name="connsiteY0" fmla="*/ 6210771 h 6210771"/>
                <a:gd name="connsiteX1" fmla="*/ 2094727 w 8843946"/>
                <a:gd name="connsiteY1" fmla="*/ 6188837 h 6210771"/>
                <a:gd name="connsiteX2" fmla="*/ 4827008 w 8843946"/>
                <a:gd name="connsiteY2" fmla="*/ 6174557 h 6210771"/>
                <a:gd name="connsiteX3" fmla="*/ 6581513 w 8843946"/>
                <a:gd name="connsiteY3" fmla="*/ 5740924 h 6210771"/>
                <a:gd name="connsiteX4" fmla="*/ 8843946 w 8843946"/>
                <a:gd name="connsiteY4" fmla="*/ 5703217 h 6210771"/>
                <a:gd name="connsiteX5" fmla="*/ 8816785 w 8843946"/>
                <a:gd name="connsiteY5" fmla="*/ 4844724 h 6210771"/>
                <a:gd name="connsiteX6" fmla="*/ 6478657 w 8843946"/>
                <a:gd name="connsiteY6" fmla="*/ 4853778 h 6210771"/>
                <a:gd name="connsiteX7" fmla="*/ 6371229 w 8843946"/>
                <a:gd name="connsiteY7" fmla="*/ 4777243 h 6210771"/>
                <a:gd name="connsiteX8" fmla="*/ 7401084 w 8843946"/>
                <a:gd name="connsiteY8" fmla="*/ 2917270 h 6210771"/>
                <a:gd name="connsiteX9" fmla="*/ 7851798 w 8843946"/>
                <a:gd name="connsiteY9" fmla="*/ 2032550 h 6210771"/>
                <a:gd name="connsiteX10" fmla="*/ 7970613 w 8843946"/>
                <a:gd name="connsiteY10" fmla="*/ 1632332 h 6210771"/>
                <a:gd name="connsiteX11" fmla="*/ 7844704 w 8843946"/>
                <a:gd name="connsiteY11" fmla="*/ 1593130 h 6210771"/>
                <a:gd name="connsiteX12" fmla="*/ 7484619 w 8843946"/>
                <a:gd name="connsiteY12" fmla="*/ 1184417 h 6210771"/>
                <a:gd name="connsiteX13" fmla="*/ 7185201 w 8843946"/>
                <a:gd name="connsiteY13" fmla="*/ 1545716 h 6210771"/>
                <a:gd name="connsiteX14" fmla="*/ 6593927 w 8843946"/>
                <a:gd name="connsiteY14" fmla="*/ 1261139 h 6210771"/>
                <a:gd name="connsiteX15" fmla="*/ 6086559 w 8843946"/>
                <a:gd name="connsiteY15" fmla="*/ 205804 h 6210771"/>
                <a:gd name="connsiteX16" fmla="*/ 5931063 w 8843946"/>
                <a:gd name="connsiteY16" fmla="*/ 0 h 6210771"/>
                <a:gd name="connsiteX17" fmla="*/ 5591698 w 8843946"/>
                <a:gd name="connsiteY17" fmla="*/ 311085 h 6210771"/>
                <a:gd name="connsiteX18" fmla="*/ 2045353 w 8843946"/>
                <a:gd name="connsiteY18" fmla="*/ 339365 h 6210771"/>
                <a:gd name="connsiteX19" fmla="*/ 11685 w 8843946"/>
                <a:gd name="connsiteY19" fmla="*/ 3709495 h 6210771"/>
                <a:gd name="connsiteX20" fmla="*/ 1224848 w 8843946"/>
                <a:gd name="connsiteY20" fmla="*/ 5511135 h 6210771"/>
                <a:gd name="connsiteX21" fmla="*/ 1488145 w 8843946"/>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85281 w 8841082"/>
                <a:gd name="connsiteY0" fmla="*/ 6210771 h 6210771"/>
                <a:gd name="connsiteX1" fmla="*/ 2091863 w 8841082"/>
                <a:gd name="connsiteY1" fmla="*/ 6188837 h 6210771"/>
                <a:gd name="connsiteX2" fmla="*/ 4824144 w 8841082"/>
                <a:gd name="connsiteY2" fmla="*/ 6174557 h 6210771"/>
                <a:gd name="connsiteX3" fmla="*/ 6578649 w 8841082"/>
                <a:gd name="connsiteY3" fmla="*/ 5740924 h 6210771"/>
                <a:gd name="connsiteX4" fmla="*/ 8841082 w 8841082"/>
                <a:gd name="connsiteY4" fmla="*/ 5703217 h 6210771"/>
                <a:gd name="connsiteX5" fmla="*/ 8813921 w 8841082"/>
                <a:gd name="connsiteY5" fmla="*/ 4844724 h 6210771"/>
                <a:gd name="connsiteX6" fmla="*/ 6475793 w 8841082"/>
                <a:gd name="connsiteY6" fmla="*/ 4853778 h 6210771"/>
                <a:gd name="connsiteX7" fmla="*/ 6368365 w 8841082"/>
                <a:gd name="connsiteY7" fmla="*/ 4777243 h 6210771"/>
                <a:gd name="connsiteX8" fmla="*/ 7398220 w 8841082"/>
                <a:gd name="connsiteY8" fmla="*/ 2917270 h 6210771"/>
                <a:gd name="connsiteX9" fmla="*/ 7848934 w 8841082"/>
                <a:gd name="connsiteY9" fmla="*/ 2032550 h 6210771"/>
                <a:gd name="connsiteX10" fmla="*/ 7967749 w 8841082"/>
                <a:gd name="connsiteY10" fmla="*/ 1632332 h 6210771"/>
                <a:gd name="connsiteX11" fmla="*/ 7841840 w 8841082"/>
                <a:gd name="connsiteY11" fmla="*/ 1593130 h 6210771"/>
                <a:gd name="connsiteX12" fmla="*/ 7481755 w 8841082"/>
                <a:gd name="connsiteY12" fmla="*/ 1184417 h 6210771"/>
                <a:gd name="connsiteX13" fmla="*/ 7182337 w 8841082"/>
                <a:gd name="connsiteY13" fmla="*/ 1545716 h 6210771"/>
                <a:gd name="connsiteX14" fmla="*/ 6591063 w 8841082"/>
                <a:gd name="connsiteY14" fmla="*/ 1261139 h 6210771"/>
                <a:gd name="connsiteX15" fmla="*/ 6083695 w 8841082"/>
                <a:gd name="connsiteY15" fmla="*/ 205804 h 6210771"/>
                <a:gd name="connsiteX16" fmla="*/ 5928199 w 8841082"/>
                <a:gd name="connsiteY16" fmla="*/ 0 h 6210771"/>
                <a:gd name="connsiteX17" fmla="*/ 5588834 w 8841082"/>
                <a:gd name="connsiteY17" fmla="*/ 311085 h 6210771"/>
                <a:gd name="connsiteX18" fmla="*/ 2042489 w 8841082"/>
                <a:gd name="connsiteY18" fmla="*/ 339365 h 6210771"/>
                <a:gd name="connsiteX19" fmla="*/ 1040916 w 8841082"/>
                <a:gd name="connsiteY19" fmla="*/ 3673281 h 6210771"/>
                <a:gd name="connsiteX20" fmla="*/ 8821 w 8841082"/>
                <a:gd name="connsiteY20" fmla="*/ 3709495 h 6210771"/>
                <a:gd name="connsiteX21" fmla="*/ 1221984 w 8841082"/>
                <a:gd name="connsiteY21" fmla="*/ 5511135 h 6210771"/>
                <a:gd name="connsiteX22" fmla="*/ 1485281 w 8841082"/>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32095 w 8832261"/>
                <a:gd name="connsiteY19" fmla="*/ 3673281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13988 w 8832261"/>
                <a:gd name="connsiteY19" fmla="*/ 3718548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59256 w 8832261"/>
                <a:gd name="connsiteY20" fmla="*/ 3700441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73244 w 8832261"/>
                <a:gd name="connsiteY19" fmla="*/ 3202501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69758 h 6269758"/>
                <a:gd name="connsiteX1" fmla="*/ 2083042 w 8832261"/>
                <a:gd name="connsiteY1" fmla="*/ 6247824 h 6269758"/>
                <a:gd name="connsiteX2" fmla="*/ 4815323 w 8832261"/>
                <a:gd name="connsiteY2" fmla="*/ 6233544 h 6269758"/>
                <a:gd name="connsiteX3" fmla="*/ 6569828 w 8832261"/>
                <a:gd name="connsiteY3" fmla="*/ 5799911 h 6269758"/>
                <a:gd name="connsiteX4" fmla="*/ 8832261 w 8832261"/>
                <a:gd name="connsiteY4" fmla="*/ 5762204 h 6269758"/>
                <a:gd name="connsiteX5" fmla="*/ 8805100 w 8832261"/>
                <a:gd name="connsiteY5" fmla="*/ 4903711 h 6269758"/>
                <a:gd name="connsiteX6" fmla="*/ 6466972 w 8832261"/>
                <a:gd name="connsiteY6" fmla="*/ 4912765 h 6269758"/>
                <a:gd name="connsiteX7" fmla="*/ 6359544 w 8832261"/>
                <a:gd name="connsiteY7" fmla="*/ 4836230 h 6269758"/>
                <a:gd name="connsiteX8" fmla="*/ 7389399 w 8832261"/>
                <a:gd name="connsiteY8" fmla="*/ 2976257 h 6269758"/>
                <a:gd name="connsiteX9" fmla="*/ 7840113 w 8832261"/>
                <a:gd name="connsiteY9" fmla="*/ 2091537 h 6269758"/>
                <a:gd name="connsiteX10" fmla="*/ 7958928 w 8832261"/>
                <a:gd name="connsiteY10" fmla="*/ 1691319 h 6269758"/>
                <a:gd name="connsiteX11" fmla="*/ 7833019 w 8832261"/>
                <a:gd name="connsiteY11" fmla="*/ 1652117 h 6269758"/>
                <a:gd name="connsiteX12" fmla="*/ 7472934 w 8832261"/>
                <a:gd name="connsiteY12" fmla="*/ 1243404 h 6269758"/>
                <a:gd name="connsiteX13" fmla="*/ 7173516 w 8832261"/>
                <a:gd name="connsiteY13" fmla="*/ 1604703 h 6269758"/>
                <a:gd name="connsiteX14" fmla="*/ 6582242 w 8832261"/>
                <a:gd name="connsiteY14" fmla="*/ 1320126 h 6269758"/>
                <a:gd name="connsiteX15" fmla="*/ 6074874 w 8832261"/>
                <a:gd name="connsiteY15" fmla="*/ 264791 h 6269758"/>
                <a:gd name="connsiteX16" fmla="*/ 5919378 w 8832261"/>
                <a:gd name="connsiteY16" fmla="*/ 58987 h 6269758"/>
                <a:gd name="connsiteX17" fmla="*/ 5580013 w 8832261"/>
                <a:gd name="connsiteY17" fmla="*/ 370072 h 6269758"/>
                <a:gd name="connsiteX18" fmla="*/ 2006507 w 8832261"/>
                <a:gd name="connsiteY18" fmla="*/ 0 h 6269758"/>
                <a:gd name="connsiteX19" fmla="*/ 2073244 w 8832261"/>
                <a:gd name="connsiteY19" fmla="*/ 3261488 h 6269758"/>
                <a:gd name="connsiteX20" fmla="*/ 1050201 w 8832261"/>
                <a:gd name="connsiteY20" fmla="*/ 3252435 h 6269758"/>
                <a:gd name="connsiteX21" fmla="*/ 1059256 w 8832261"/>
                <a:gd name="connsiteY21" fmla="*/ 3759428 h 6269758"/>
                <a:gd name="connsiteX22" fmla="*/ 0 w 8832261"/>
                <a:gd name="connsiteY22" fmla="*/ 3768482 h 6269758"/>
                <a:gd name="connsiteX23" fmla="*/ 1213163 w 8832261"/>
                <a:gd name="connsiteY23" fmla="*/ 5570122 h 6269758"/>
                <a:gd name="connsiteX24" fmla="*/ 1476460 w 8832261"/>
                <a:gd name="connsiteY24" fmla="*/ 6269758 h 6269758"/>
                <a:gd name="connsiteX0" fmla="*/ 1476460 w 8832261"/>
                <a:gd name="connsiteY0" fmla="*/ 6298039 h 6298039"/>
                <a:gd name="connsiteX1" fmla="*/ 2083042 w 8832261"/>
                <a:gd name="connsiteY1" fmla="*/ 6276105 h 6298039"/>
                <a:gd name="connsiteX2" fmla="*/ 4815323 w 8832261"/>
                <a:gd name="connsiteY2" fmla="*/ 6261825 h 6298039"/>
                <a:gd name="connsiteX3" fmla="*/ 6569828 w 8832261"/>
                <a:gd name="connsiteY3" fmla="*/ 5828192 h 6298039"/>
                <a:gd name="connsiteX4" fmla="*/ 8832261 w 8832261"/>
                <a:gd name="connsiteY4" fmla="*/ 5790485 h 6298039"/>
                <a:gd name="connsiteX5" fmla="*/ 8805100 w 8832261"/>
                <a:gd name="connsiteY5" fmla="*/ 4931992 h 6298039"/>
                <a:gd name="connsiteX6" fmla="*/ 6466972 w 8832261"/>
                <a:gd name="connsiteY6" fmla="*/ 4941046 h 6298039"/>
                <a:gd name="connsiteX7" fmla="*/ 6359544 w 8832261"/>
                <a:gd name="connsiteY7" fmla="*/ 4864511 h 6298039"/>
                <a:gd name="connsiteX8" fmla="*/ 7389399 w 8832261"/>
                <a:gd name="connsiteY8" fmla="*/ 3004538 h 6298039"/>
                <a:gd name="connsiteX9" fmla="*/ 7840113 w 8832261"/>
                <a:gd name="connsiteY9" fmla="*/ 2119818 h 6298039"/>
                <a:gd name="connsiteX10" fmla="*/ 7958928 w 8832261"/>
                <a:gd name="connsiteY10" fmla="*/ 1719600 h 6298039"/>
                <a:gd name="connsiteX11" fmla="*/ 7833019 w 8832261"/>
                <a:gd name="connsiteY11" fmla="*/ 1680398 h 6298039"/>
                <a:gd name="connsiteX12" fmla="*/ 7472934 w 8832261"/>
                <a:gd name="connsiteY12" fmla="*/ 1271685 h 6298039"/>
                <a:gd name="connsiteX13" fmla="*/ 7173516 w 8832261"/>
                <a:gd name="connsiteY13" fmla="*/ 1632984 h 6298039"/>
                <a:gd name="connsiteX14" fmla="*/ 6582242 w 8832261"/>
                <a:gd name="connsiteY14" fmla="*/ 1348407 h 6298039"/>
                <a:gd name="connsiteX15" fmla="*/ 6074874 w 8832261"/>
                <a:gd name="connsiteY15" fmla="*/ 293072 h 6298039"/>
                <a:gd name="connsiteX16" fmla="*/ 5919378 w 8832261"/>
                <a:gd name="connsiteY16" fmla="*/ 87268 h 6298039"/>
                <a:gd name="connsiteX17" fmla="*/ 5806350 w 8832261"/>
                <a:gd name="connsiteY17" fmla="*/ 0 h 6298039"/>
                <a:gd name="connsiteX18" fmla="*/ 2006507 w 8832261"/>
                <a:gd name="connsiteY18" fmla="*/ 28281 h 6298039"/>
                <a:gd name="connsiteX19" fmla="*/ 2073244 w 8832261"/>
                <a:gd name="connsiteY19" fmla="*/ 3289769 h 6298039"/>
                <a:gd name="connsiteX20" fmla="*/ 1050201 w 8832261"/>
                <a:gd name="connsiteY20" fmla="*/ 3280716 h 6298039"/>
                <a:gd name="connsiteX21" fmla="*/ 1059256 w 8832261"/>
                <a:gd name="connsiteY21" fmla="*/ 3787709 h 6298039"/>
                <a:gd name="connsiteX22" fmla="*/ 0 w 8832261"/>
                <a:gd name="connsiteY22" fmla="*/ 3796763 h 6298039"/>
                <a:gd name="connsiteX23" fmla="*/ 1213163 w 8832261"/>
                <a:gd name="connsiteY23" fmla="*/ 5598403 h 6298039"/>
                <a:gd name="connsiteX24" fmla="*/ 1476460 w 8832261"/>
                <a:gd name="connsiteY24" fmla="*/ 6298039 h 6298039"/>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074874 w 8832261"/>
                <a:gd name="connsiteY15" fmla="*/ 613210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895753 w 8832261"/>
                <a:gd name="connsiteY3" fmla="*/ 6121169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8805100 w 9312094"/>
                <a:gd name="connsiteY5" fmla="*/ 5252130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799525 w 9312094"/>
                <a:gd name="connsiteY14" fmla="*/ 117060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173516 w 9312094"/>
                <a:gd name="connsiteY13" fmla="*/ 1962176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52362 w 9312094"/>
                <a:gd name="connsiteY11" fmla="*/ 2118232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72280 w 9312094"/>
                <a:gd name="connsiteY12" fmla="*/ 1690572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57497 w 9312094"/>
                <a:gd name="connsiteY8" fmla="*/ 424756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206924 w 9312094"/>
                <a:gd name="connsiteY8" fmla="*/ 432582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916945 w 9312094"/>
                <a:gd name="connsiteY7" fmla="*/ 5018384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00690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94524 w 9312094"/>
                <a:gd name="connsiteY7" fmla="*/ 5059573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2092096 w 9312094"/>
                <a:gd name="connsiteY0" fmla="*/ 6500482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92096 w 9312094"/>
                <a:gd name="connsiteY24" fmla="*/ 6500482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12094" h="6605297">
                  <a:moveTo>
                    <a:pt x="2083043" y="6491429"/>
                  </a:moveTo>
                  <a:cubicBezTo>
                    <a:pt x="2083043" y="6529385"/>
                    <a:pt x="2083042" y="6567341"/>
                    <a:pt x="2083042" y="6605297"/>
                  </a:cubicBezTo>
                  <a:lnTo>
                    <a:pt x="4987339" y="6591017"/>
                  </a:lnTo>
                  <a:lnTo>
                    <a:pt x="6895753" y="6130223"/>
                  </a:lnTo>
                  <a:lnTo>
                    <a:pt x="9312094" y="6101570"/>
                  </a:lnTo>
                  <a:lnTo>
                    <a:pt x="9303040" y="5179703"/>
                  </a:lnTo>
                  <a:lnTo>
                    <a:pt x="6696571" y="5197811"/>
                  </a:lnTo>
                  <a:cubicBezTo>
                    <a:pt x="6695889" y="5151732"/>
                    <a:pt x="6695206" y="5105652"/>
                    <a:pt x="6694524" y="5059573"/>
                  </a:cubicBezTo>
                  <a:lnTo>
                    <a:pt x="7128665" y="4288756"/>
                  </a:lnTo>
                  <a:lnTo>
                    <a:pt x="7597628" y="3433318"/>
                  </a:lnTo>
                  <a:lnTo>
                    <a:pt x="8138876" y="2385636"/>
                  </a:lnTo>
                  <a:lnTo>
                    <a:pt x="7552362" y="2118232"/>
                  </a:lnTo>
                  <a:cubicBezTo>
                    <a:pt x="7311621" y="2000103"/>
                    <a:pt x="7469231" y="2072092"/>
                    <a:pt x="7309971" y="1990176"/>
                  </a:cubicBezTo>
                  <a:lnTo>
                    <a:pt x="7472280" y="1690572"/>
                  </a:lnTo>
                  <a:lnTo>
                    <a:pt x="6899114" y="1396942"/>
                  </a:lnTo>
                  <a:lnTo>
                    <a:pt x="6355531" y="232965"/>
                  </a:lnTo>
                  <a:lnTo>
                    <a:pt x="6181929" y="0"/>
                  </a:lnTo>
                  <a:lnTo>
                    <a:pt x="5806350" y="329192"/>
                  </a:lnTo>
                  <a:lnTo>
                    <a:pt x="2024614" y="348419"/>
                  </a:lnTo>
                  <a:cubicBezTo>
                    <a:pt x="2028752" y="1290726"/>
                    <a:pt x="2069106" y="2676654"/>
                    <a:pt x="2073244" y="3618961"/>
                  </a:cubicBezTo>
                  <a:lnTo>
                    <a:pt x="1050201" y="3609908"/>
                  </a:lnTo>
                  <a:cubicBezTo>
                    <a:pt x="1050201" y="3772870"/>
                    <a:pt x="1059256" y="3953939"/>
                    <a:pt x="1059256" y="4116901"/>
                  </a:cubicBezTo>
                  <a:lnTo>
                    <a:pt x="0" y="4125955"/>
                  </a:lnTo>
                  <a:cubicBezTo>
                    <a:pt x="53372" y="5051291"/>
                    <a:pt x="704536" y="5347753"/>
                    <a:pt x="1104522" y="5791793"/>
                  </a:cubicBezTo>
                  <a:cubicBezTo>
                    <a:pt x="1527266" y="6088380"/>
                    <a:pt x="1687460" y="6231055"/>
                    <a:pt x="2083043" y="6491429"/>
                  </a:cubicBezTo>
                  <a:close/>
                </a:path>
              </a:pathLst>
            </a:custGeom>
            <a:gradFill>
              <a:gsLst>
                <a:gs pos="0">
                  <a:schemeClr val="accent1">
                    <a:lumMod val="5000"/>
                    <a:lumOff val="95000"/>
                  </a:schemeClr>
                </a:gs>
                <a:gs pos="74000">
                  <a:schemeClr val="accent1">
                    <a:lumMod val="20000"/>
                    <a:lumOff val="80000"/>
                  </a:schemeClr>
                </a:gs>
                <a:gs pos="83000">
                  <a:schemeClr val="accent1">
                    <a:lumMod val="45000"/>
                    <a:lumOff val="55000"/>
                  </a:schemeClr>
                </a:gs>
                <a:gs pos="100000">
                  <a:schemeClr val="accent1">
                    <a:lumMod val="30000"/>
                    <a:lumOff val="70000"/>
                  </a:schemeClr>
                </a:gs>
              </a:gsLst>
              <a:path path="circle">
                <a:fillToRect l="50000" t="50000" r="50000" b="50000"/>
              </a:path>
            </a:gra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FB70ACC3-135D-4E4E-9851-7F0D29E1D602}"/>
                </a:ext>
              </a:extLst>
            </p:cNvPr>
            <p:cNvGrpSpPr/>
            <p:nvPr/>
          </p:nvGrpSpPr>
          <p:grpSpPr>
            <a:xfrm flipH="1">
              <a:off x="7867254" y="585574"/>
              <a:ext cx="1376631" cy="1511005"/>
              <a:chOff x="778775" y="1801581"/>
              <a:chExt cx="4039838" cy="4434171"/>
            </a:xfrm>
          </p:grpSpPr>
          <p:sp>
            <p:nvSpPr>
              <p:cNvPr id="20" name="Freeform: Shape 19">
                <a:extLst>
                  <a:ext uri="{FF2B5EF4-FFF2-40B4-BE49-F238E27FC236}">
                    <a16:creationId xmlns:a16="http://schemas.microsoft.com/office/drawing/2014/main" id="{8D62F8BE-B7E8-4C71-A446-7E95D59D5E97}"/>
                  </a:ext>
                </a:extLst>
              </p:cNvPr>
              <p:cNvSpPr/>
              <p:nvPr/>
            </p:nvSpPr>
            <p:spPr>
              <a:xfrm>
                <a:off x="778775" y="1801581"/>
                <a:ext cx="4039838" cy="4434171"/>
              </a:xfrm>
              <a:custGeom>
                <a:avLst/>
                <a:gdLst>
                  <a:gd name="connsiteX0" fmla="*/ 627002 w 4040177"/>
                  <a:gd name="connsiteY0" fmla="*/ 2254368 h 4453294"/>
                  <a:gd name="connsiteX1" fmla="*/ 980087 w 4040177"/>
                  <a:gd name="connsiteY1" fmla="*/ 1874123 h 4453294"/>
                  <a:gd name="connsiteX2" fmla="*/ 2120823 w 4040177"/>
                  <a:gd name="connsiteY2" fmla="*/ 1321862 h 4453294"/>
                  <a:gd name="connsiteX3" fmla="*/ 2999010 w 4040177"/>
                  <a:gd name="connsiteY3" fmla="*/ 226392 h 4453294"/>
                  <a:gd name="connsiteX4" fmla="*/ 3008063 w 4040177"/>
                  <a:gd name="connsiteY4" fmla="*/ 190178 h 4453294"/>
                  <a:gd name="connsiteX5" fmla="*/ 2057449 w 4040177"/>
                  <a:gd name="connsiteY5" fmla="*/ 1204166 h 4453294"/>
                  <a:gd name="connsiteX6" fmla="*/ 1785845 w 4040177"/>
                  <a:gd name="connsiteY6" fmla="*/ 1267541 h 4453294"/>
                  <a:gd name="connsiteX7" fmla="*/ 1776792 w 4040177"/>
                  <a:gd name="connsiteY7" fmla="*/ 1195113 h 4453294"/>
                  <a:gd name="connsiteX8" fmla="*/ 1939754 w 4040177"/>
                  <a:gd name="connsiteY8" fmla="*/ 1131739 h 4453294"/>
                  <a:gd name="connsiteX9" fmla="*/ 1858273 w 4040177"/>
                  <a:gd name="connsiteY9" fmla="*/ 968776 h 4453294"/>
                  <a:gd name="connsiteX10" fmla="*/ 2057449 w 4040177"/>
                  <a:gd name="connsiteY10" fmla="*/ 905402 h 4453294"/>
                  <a:gd name="connsiteX11" fmla="*/ 1912594 w 4040177"/>
                  <a:gd name="connsiteY11" fmla="*/ 787707 h 4453294"/>
                  <a:gd name="connsiteX12" fmla="*/ 1849219 w 4040177"/>
                  <a:gd name="connsiteY12" fmla="*/ 869188 h 4453294"/>
                  <a:gd name="connsiteX13" fmla="*/ 1822059 w 4040177"/>
                  <a:gd name="connsiteY13" fmla="*/ 760547 h 4453294"/>
                  <a:gd name="connsiteX14" fmla="*/ 1894487 w 4040177"/>
                  <a:gd name="connsiteY14" fmla="*/ 642852 h 4453294"/>
                  <a:gd name="connsiteX15" fmla="*/ 1994075 w 4040177"/>
                  <a:gd name="connsiteY15" fmla="*/ 488943 h 4453294"/>
                  <a:gd name="connsiteX16" fmla="*/ 1994075 w 4040177"/>
                  <a:gd name="connsiteY16" fmla="*/ 588531 h 4453294"/>
                  <a:gd name="connsiteX17" fmla="*/ 2166091 w 4040177"/>
                  <a:gd name="connsiteY17" fmla="*/ 362194 h 4453294"/>
                  <a:gd name="connsiteX18" fmla="*/ 2320000 w 4040177"/>
                  <a:gd name="connsiteY18" fmla="*/ 307873 h 4453294"/>
                  <a:gd name="connsiteX19" fmla="*/ 2310946 w 4040177"/>
                  <a:gd name="connsiteY19" fmla="*/ 226392 h 4453294"/>
                  <a:gd name="connsiteX20" fmla="*/ 2673085 w 4040177"/>
                  <a:gd name="connsiteY20" fmla="*/ 117751 h 4453294"/>
                  <a:gd name="connsiteX21" fmla="*/ 2555390 w 4040177"/>
                  <a:gd name="connsiteY21" fmla="*/ 72483 h 4453294"/>
                  <a:gd name="connsiteX22" fmla="*/ 2899421 w 4040177"/>
                  <a:gd name="connsiteY22" fmla="*/ 63430 h 4453294"/>
                  <a:gd name="connsiteX23" fmla="*/ 3116705 w 4040177"/>
                  <a:gd name="connsiteY23" fmla="*/ 63430 h 4453294"/>
                  <a:gd name="connsiteX24" fmla="*/ 3180079 w 4040177"/>
                  <a:gd name="connsiteY24" fmla="*/ 126804 h 4453294"/>
                  <a:gd name="connsiteX25" fmla="*/ 3297774 w 4040177"/>
                  <a:gd name="connsiteY25" fmla="*/ 56 h 4453294"/>
                  <a:gd name="connsiteX26" fmla="*/ 3333988 w 4040177"/>
                  <a:gd name="connsiteY26" fmla="*/ 144911 h 4453294"/>
                  <a:gd name="connsiteX27" fmla="*/ 3306827 w 4040177"/>
                  <a:gd name="connsiteY27" fmla="*/ 172071 h 4453294"/>
                  <a:gd name="connsiteX28" fmla="*/ 3831928 w 4040177"/>
                  <a:gd name="connsiteY28" fmla="*/ 416515 h 4453294"/>
                  <a:gd name="connsiteX29" fmla="*/ 3922463 w 4040177"/>
                  <a:gd name="connsiteY29" fmla="*/ 425568 h 4453294"/>
                  <a:gd name="connsiteX30" fmla="*/ 4040158 w 4040177"/>
                  <a:gd name="connsiteY30" fmla="*/ 688119 h 4453294"/>
                  <a:gd name="connsiteX31" fmla="*/ 3913410 w 4040177"/>
                  <a:gd name="connsiteY31" fmla="*/ 706226 h 4453294"/>
                  <a:gd name="connsiteX32" fmla="*/ 3931516 w 4040177"/>
                  <a:gd name="connsiteY32" fmla="*/ 751493 h 4453294"/>
                  <a:gd name="connsiteX33" fmla="*/ 3632752 w 4040177"/>
                  <a:gd name="connsiteY33" fmla="*/ 679066 h 4453294"/>
                  <a:gd name="connsiteX34" fmla="*/ 3632752 w 4040177"/>
                  <a:gd name="connsiteY34" fmla="*/ 597584 h 4453294"/>
                  <a:gd name="connsiteX35" fmla="*/ 3324934 w 4040177"/>
                  <a:gd name="connsiteY35" fmla="*/ 778654 h 4453294"/>
                  <a:gd name="connsiteX36" fmla="*/ 3143865 w 4040177"/>
                  <a:gd name="connsiteY36" fmla="*/ 488943 h 4453294"/>
                  <a:gd name="connsiteX37" fmla="*/ 3071437 w 4040177"/>
                  <a:gd name="connsiteY37" fmla="*/ 552317 h 4453294"/>
                  <a:gd name="connsiteX38" fmla="*/ 2999010 w 4040177"/>
                  <a:gd name="connsiteY38" fmla="*/ 1240380 h 4453294"/>
                  <a:gd name="connsiteX39" fmla="*/ 3288720 w 4040177"/>
                  <a:gd name="connsiteY39" fmla="*/ 1955604 h 4453294"/>
                  <a:gd name="connsiteX40" fmla="*/ 3723287 w 4040177"/>
                  <a:gd name="connsiteY40" fmla="*/ 1738321 h 4453294"/>
                  <a:gd name="connsiteX41" fmla="*/ 3859089 w 4040177"/>
                  <a:gd name="connsiteY41" fmla="*/ 2444491 h 4453294"/>
                  <a:gd name="connsiteX42" fmla="*/ 3478843 w 4040177"/>
                  <a:gd name="connsiteY42" fmla="*/ 2643667 h 4453294"/>
                  <a:gd name="connsiteX43" fmla="*/ 3315881 w 4040177"/>
                  <a:gd name="connsiteY43" fmla="*/ 2779469 h 4453294"/>
                  <a:gd name="connsiteX44" fmla="*/ 3288720 w 4040177"/>
                  <a:gd name="connsiteY44" fmla="*/ 2544079 h 4453294"/>
                  <a:gd name="connsiteX45" fmla="*/ 3415469 w 4040177"/>
                  <a:gd name="connsiteY45" fmla="*/ 2535026 h 4453294"/>
                  <a:gd name="connsiteX46" fmla="*/ 3515057 w 4040177"/>
                  <a:gd name="connsiteY46" fmla="*/ 2453545 h 4453294"/>
                  <a:gd name="connsiteX47" fmla="*/ 3506004 w 4040177"/>
                  <a:gd name="connsiteY47" fmla="*/ 2344903 h 4453294"/>
                  <a:gd name="connsiteX48" fmla="*/ 3605592 w 4040177"/>
                  <a:gd name="connsiteY48" fmla="*/ 2272475 h 4453294"/>
                  <a:gd name="connsiteX49" fmla="*/ 3623699 w 4040177"/>
                  <a:gd name="connsiteY49" fmla="*/ 1964658 h 4453294"/>
                  <a:gd name="connsiteX50" fmla="*/ 2953742 w 4040177"/>
                  <a:gd name="connsiteY50" fmla="*/ 2435438 h 4453294"/>
                  <a:gd name="connsiteX51" fmla="*/ 2808887 w 4040177"/>
                  <a:gd name="connsiteY51" fmla="*/ 1991818 h 4453294"/>
                  <a:gd name="connsiteX52" fmla="*/ 2799833 w 4040177"/>
                  <a:gd name="connsiteY52" fmla="*/ 2326796 h 4453294"/>
                  <a:gd name="connsiteX53" fmla="*/ 1541402 w 4040177"/>
                  <a:gd name="connsiteY53" fmla="*/ 2670828 h 4453294"/>
                  <a:gd name="connsiteX54" fmla="*/ 1251691 w 4040177"/>
                  <a:gd name="connsiteY54" fmla="*/ 3232143 h 4453294"/>
                  <a:gd name="connsiteX55" fmla="*/ 699429 w 4040177"/>
                  <a:gd name="connsiteY55" fmla="*/ 3521854 h 4453294"/>
                  <a:gd name="connsiteX56" fmla="*/ 608895 w 4040177"/>
                  <a:gd name="connsiteY56" fmla="*/ 4255184 h 4453294"/>
                  <a:gd name="connsiteX57" fmla="*/ 699429 w 4040177"/>
                  <a:gd name="connsiteY57" fmla="*/ 4436254 h 4453294"/>
                  <a:gd name="connsiteX58" fmla="*/ 373505 w 4040177"/>
                  <a:gd name="connsiteY58" fmla="*/ 4427200 h 4453294"/>
                  <a:gd name="connsiteX59" fmla="*/ 418772 w 4040177"/>
                  <a:gd name="connsiteY59" fmla="*/ 4273291 h 4453294"/>
                  <a:gd name="connsiteX60" fmla="*/ 355398 w 4040177"/>
                  <a:gd name="connsiteY60" fmla="*/ 4146543 h 4453294"/>
                  <a:gd name="connsiteX61" fmla="*/ 464039 w 4040177"/>
                  <a:gd name="connsiteY61" fmla="*/ 3721030 h 4453294"/>
                  <a:gd name="connsiteX62" fmla="*/ 400665 w 4040177"/>
                  <a:gd name="connsiteY62" fmla="*/ 3494693 h 4453294"/>
                  <a:gd name="connsiteX63" fmla="*/ 744697 w 4040177"/>
                  <a:gd name="connsiteY63" fmla="*/ 3250250 h 4453294"/>
                  <a:gd name="connsiteX64" fmla="*/ 681322 w 4040177"/>
                  <a:gd name="connsiteY64" fmla="*/ 2779469 h 4453294"/>
                  <a:gd name="connsiteX65" fmla="*/ 491200 w 4040177"/>
                  <a:gd name="connsiteY65" fmla="*/ 3186875 h 4453294"/>
                  <a:gd name="connsiteX66" fmla="*/ 20419 w 4040177"/>
                  <a:gd name="connsiteY66" fmla="*/ 3313624 h 4453294"/>
                  <a:gd name="connsiteX67" fmla="*/ 92847 w 4040177"/>
                  <a:gd name="connsiteY67" fmla="*/ 2688935 h 4453294"/>
                  <a:gd name="connsiteX68" fmla="*/ 165275 w 4040177"/>
                  <a:gd name="connsiteY68" fmla="*/ 2634614 h 4453294"/>
                  <a:gd name="connsiteX69" fmla="*/ 83794 w 4040177"/>
                  <a:gd name="connsiteY69" fmla="*/ 2363010 h 4453294"/>
                  <a:gd name="connsiteX70" fmla="*/ 246756 w 4040177"/>
                  <a:gd name="connsiteY70" fmla="*/ 2562186 h 4453294"/>
                  <a:gd name="connsiteX71" fmla="*/ 409718 w 4040177"/>
                  <a:gd name="connsiteY71" fmla="*/ 2716095 h 4453294"/>
                  <a:gd name="connsiteX72" fmla="*/ 65687 w 4040177"/>
                  <a:gd name="connsiteY72" fmla="*/ 2245315 h 4453294"/>
                  <a:gd name="connsiteX73" fmla="*/ 165275 w 4040177"/>
                  <a:gd name="connsiteY73" fmla="*/ 2227208 h 4453294"/>
                  <a:gd name="connsiteX74" fmla="*/ 237703 w 4040177"/>
                  <a:gd name="connsiteY74" fmla="*/ 1955604 h 4453294"/>
                  <a:gd name="connsiteX75" fmla="*/ 382558 w 4040177"/>
                  <a:gd name="connsiteY75" fmla="*/ 1991818 h 4453294"/>
                  <a:gd name="connsiteX76" fmla="*/ 545520 w 4040177"/>
                  <a:gd name="connsiteY76" fmla="*/ 2009925 h 4453294"/>
                  <a:gd name="connsiteX77" fmla="*/ 464039 w 4040177"/>
                  <a:gd name="connsiteY77" fmla="*/ 2254368 h 4453294"/>
                  <a:gd name="connsiteX78" fmla="*/ 627002 w 4040177"/>
                  <a:gd name="connsiteY78" fmla="*/ 2254368 h 4453294"/>
                  <a:gd name="connsiteX0" fmla="*/ 627002 w 4040177"/>
                  <a:gd name="connsiteY0" fmla="*/ 2254368 h 4438995"/>
                  <a:gd name="connsiteX1" fmla="*/ 980087 w 4040177"/>
                  <a:gd name="connsiteY1" fmla="*/ 1874123 h 4438995"/>
                  <a:gd name="connsiteX2" fmla="*/ 2120823 w 4040177"/>
                  <a:gd name="connsiteY2" fmla="*/ 1321862 h 4438995"/>
                  <a:gd name="connsiteX3" fmla="*/ 2999010 w 4040177"/>
                  <a:gd name="connsiteY3" fmla="*/ 226392 h 4438995"/>
                  <a:gd name="connsiteX4" fmla="*/ 3008063 w 4040177"/>
                  <a:gd name="connsiteY4" fmla="*/ 190178 h 4438995"/>
                  <a:gd name="connsiteX5" fmla="*/ 2057449 w 4040177"/>
                  <a:gd name="connsiteY5" fmla="*/ 1204166 h 4438995"/>
                  <a:gd name="connsiteX6" fmla="*/ 1785845 w 4040177"/>
                  <a:gd name="connsiteY6" fmla="*/ 1267541 h 4438995"/>
                  <a:gd name="connsiteX7" fmla="*/ 1776792 w 4040177"/>
                  <a:gd name="connsiteY7" fmla="*/ 1195113 h 4438995"/>
                  <a:gd name="connsiteX8" fmla="*/ 1939754 w 4040177"/>
                  <a:gd name="connsiteY8" fmla="*/ 1131739 h 4438995"/>
                  <a:gd name="connsiteX9" fmla="*/ 1858273 w 4040177"/>
                  <a:gd name="connsiteY9" fmla="*/ 968776 h 4438995"/>
                  <a:gd name="connsiteX10" fmla="*/ 2057449 w 4040177"/>
                  <a:gd name="connsiteY10" fmla="*/ 905402 h 4438995"/>
                  <a:gd name="connsiteX11" fmla="*/ 1912594 w 4040177"/>
                  <a:gd name="connsiteY11" fmla="*/ 787707 h 4438995"/>
                  <a:gd name="connsiteX12" fmla="*/ 1849219 w 4040177"/>
                  <a:gd name="connsiteY12" fmla="*/ 869188 h 4438995"/>
                  <a:gd name="connsiteX13" fmla="*/ 1822059 w 4040177"/>
                  <a:gd name="connsiteY13" fmla="*/ 760547 h 4438995"/>
                  <a:gd name="connsiteX14" fmla="*/ 1894487 w 4040177"/>
                  <a:gd name="connsiteY14" fmla="*/ 642852 h 4438995"/>
                  <a:gd name="connsiteX15" fmla="*/ 1994075 w 4040177"/>
                  <a:gd name="connsiteY15" fmla="*/ 488943 h 4438995"/>
                  <a:gd name="connsiteX16" fmla="*/ 1994075 w 4040177"/>
                  <a:gd name="connsiteY16" fmla="*/ 588531 h 4438995"/>
                  <a:gd name="connsiteX17" fmla="*/ 2166091 w 4040177"/>
                  <a:gd name="connsiteY17" fmla="*/ 362194 h 4438995"/>
                  <a:gd name="connsiteX18" fmla="*/ 2320000 w 4040177"/>
                  <a:gd name="connsiteY18" fmla="*/ 307873 h 4438995"/>
                  <a:gd name="connsiteX19" fmla="*/ 2310946 w 4040177"/>
                  <a:gd name="connsiteY19" fmla="*/ 226392 h 4438995"/>
                  <a:gd name="connsiteX20" fmla="*/ 2673085 w 4040177"/>
                  <a:gd name="connsiteY20" fmla="*/ 117751 h 4438995"/>
                  <a:gd name="connsiteX21" fmla="*/ 2555390 w 4040177"/>
                  <a:gd name="connsiteY21" fmla="*/ 72483 h 4438995"/>
                  <a:gd name="connsiteX22" fmla="*/ 2899421 w 4040177"/>
                  <a:gd name="connsiteY22" fmla="*/ 63430 h 4438995"/>
                  <a:gd name="connsiteX23" fmla="*/ 3116705 w 4040177"/>
                  <a:gd name="connsiteY23" fmla="*/ 63430 h 4438995"/>
                  <a:gd name="connsiteX24" fmla="*/ 3180079 w 4040177"/>
                  <a:gd name="connsiteY24" fmla="*/ 126804 h 4438995"/>
                  <a:gd name="connsiteX25" fmla="*/ 3297774 w 4040177"/>
                  <a:gd name="connsiteY25" fmla="*/ 56 h 4438995"/>
                  <a:gd name="connsiteX26" fmla="*/ 3333988 w 4040177"/>
                  <a:gd name="connsiteY26" fmla="*/ 144911 h 4438995"/>
                  <a:gd name="connsiteX27" fmla="*/ 3306827 w 4040177"/>
                  <a:gd name="connsiteY27" fmla="*/ 172071 h 4438995"/>
                  <a:gd name="connsiteX28" fmla="*/ 3831928 w 4040177"/>
                  <a:gd name="connsiteY28" fmla="*/ 416515 h 4438995"/>
                  <a:gd name="connsiteX29" fmla="*/ 3922463 w 4040177"/>
                  <a:gd name="connsiteY29" fmla="*/ 425568 h 4438995"/>
                  <a:gd name="connsiteX30" fmla="*/ 4040158 w 4040177"/>
                  <a:gd name="connsiteY30" fmla="*/ 688119 h 4438995"/>
                  <a:gd name="connsiteX31" fmla="*/ 3913410 w 4040177"/>
                  <a:gd name="connsiteY31" fmla="*/ 706226 h 4438995"/>
                  <a:gd name="connsiteX32" fmla="*/ 3931516 w 4040177"/>
                  <a:gd name="connsiteY32" fmla="*/ 751493 h 4438995"/>
                  <a:gd name="connsiteX33" fmla="*/ 3632752 w 4040177"/>
                  <a:gd name="connsiteY33" fmla="*/ 679066 h 4438995"/>
                  <a:gd name="connsiteX34" fmla="*/ 3632752 w 4040177"/>
                  <a:gd name="connsiteY34" fmla="*/ 597584 h 4438995"/>
                  <a:gd name="connsiteX35" fmla="*/ 3324934 w 4040177"/>
                  <a:gd name="connsiteY35" fmla="*/ 778654 h 4438995"/>
                  <a:gd name="connsiteX36" fmla="*/ 3143865 w 4040177"/>
                  <a:gd name="connsiteY36" fmla="*/ 488943 h 4438995"/>
                  <a:gd name="connsiteX37" fmla="*/ 3071437 w 4040177"/>
                  <a:gd name="connsiteY37" fmla="*/ 552317 h 4438995"/>
                  <a:gd name="connsiteX38" fmla="*/ 2999010 w 4040177"/>
                  <a:gd name="connsiteY38" fmla="*/ 1240380 h 4438995"/>
                  <a:gd name="connsiteX39" fmla="*/ 3288720 w 4040177"/>
                  <a:gd name="connsiteY39" fmla="*/ 1955604 h 4438995"/>
                  <a:gd name="connsiteX40" fmla="*/ 3723287 w 4040177"/>
                  <a:gd name="connsiteY40" fmla="*/ 1738321 h 4438995"/>
                  <a:gd name="connsiteX41" fmla="*/ 3859089 w 4040177"/>
                  <a:gd name="connsiteY41" fmla="*/ 2444491 h 4438995"/>
                  <a:gd name="connsiteX42" fmla="*/ 3478843 w 4040177"/>
                  <a:gd name="connsiteY42" fmla="*/ 2643667 h 4438995"/>
                  <a:gd name="connsiteX43" fmla="*/ 3315881 w 4040177"/>
                  <a:gd name="connsiteY43" fmla="*/ 2779469 h 4438995"/>
                  <a:gd name="connsiteX44" fmla="*/ 3288720 w 4040177"/>
                  <a:gd name="connsiteY44" fmla="*/ 2544079 h 4438995"/>
                  <a:gd name="connsiteX45" fmla="*/ 3415469 w 4040177"/>
                  <a:gd name="connsiteY45" fmla="*/ 2535026 h 4438995"/>
                  <a:gd name="connsiteX46" fmla="*/ 3515057 w 4040177"/>
                  <a:gd name="connsiteY46" fmla="*/ 2453545 h 4438995"/>
                  <a:gd name="connsiteX47" fmla="*/ 3506004 w 4040177"/>
                  <a:gd name="connsiteY47" fmla="*/ 2344903 h 4438995"/>
                  <a:gd name="connsiteX48" fmla="*/ 3605592 w 4040177"/>
                  <a:gd name="connsiteY48" fmla="*/ 2272475 h 4438995"/>
                  <a:gd name="connsiteX49" fmla="*/ 3623699 w 4040177"/>
                  <a:gd name="connsiteY49" fmla="*/ 1964658 h 4438995"/>
                  <a:gd name="connsiteX50" fmla="*/ 2953742 w 4040177"/>
                  <a:gd name="connsiteY50" fmla="*/ 2435438 h 4438995"/>
                  <a:gd name="connsiteX51" fmla="*/ 2808887 w 4040177"/>
                  <a:gd name="connsiteY51" fmla="*/ 1991818 h 4438995"/>
                  <a:gd name="connsiteX52" fmla="*/ 2799833 w 4040177"/>
                  <a:gd name="connsiteY52" fmla="*/ 2326796 h 4438995"/>
                  <a:gd name="connsiteX53" fmla="*/ 1541402 w 4040177"/>
                  <a:gd name="connsiteY53" fmla="*/ 2670828 h 4438995"/>
                  <a:gd name="connsiteX54" fmla="*/ 1251691 w 4040177"/>
                  <a:gd name="connsiteY54" fmla="*/ 3232143 h 4438995"/>
                  <a:gd name="connsiteX55" fmla="*/ 699429 w 4040177"/>
                  <a:gd name="connsiteY55" fmla="*/ 3521854 h 4438995"/>
                  <a:gd name="connsiteX56" fmla="*/ 608895 w 4040177"/>
                  <a:gd name="connsiteY56" fmla="*/ 4255184 h 4438995"/>
                  <a:gd name="connsiteX57" fmla="*/ 717536 w 4040177"/>
                  <a:gd name="connsiteY57" fmla="*/ 4409093 h 4438995"/>
                  <a:gd name="connsiteX58" fmla="*/ 373505 w 4040177"/>
                  <a:gd name="connsiteY58" fmla="*/ 4427200 h 4438995"/>
                  <a:gd name="connsiteX59" fmla="*/ 418772 w 4040177"/>
                  <a:gd name="connsiteY59" fmla="*/ 4273291 h 4438995"/>
                  <a:gd name="connsiteX60" fmla="*/ 355398 w 4040177"/>
                  <a:gd name="connsiteY60" fmla="*/ 4146543 h 4438995"/>
                  <a:gd name="connsiteX61" fmla="*/ 464039 w 4040177"/>
                  <a:gd name="connsiteY61" fmla="*/ 3721030 h 4438995"/>
                  <a:gd name="connsiteX62" fmla="*/ 400665 w 4040177"/>
                  <a:gd name="connsiteY62" fmla="*/ 3494693 h 4438995"/>
                  <a:gd name="connsiteX63" fmla="*/ 744697 w 4040177"/>
                  <a:gd name="connsiteY63" fmla="*/ 3250250 h 4438995"/>
                  <a:gd name="connsiteX64" fmla="*/ 681322 w 4040177"/>
                  <a:gd name="connsiteY64" fmla="*/ 2779469 h 4438995"/>
                  <a:gd name="connsiteX65" fmla="*/ 491200 w 4040177"/>
                  <a:gd name="connsiteY65" fmla="*/ 3186875 h 4438995"/>
                  <a:gd name="connsiteX66" fmla="*/ 20419 w 4040177"/>
                  <a:gd name="connsiteY66" fmla="*/ 3313624 h 4438995"/>
                  <a:gd name="connsiteX67" fmla="*/ 92847 w 4040177"/>
                  <a:gd name="connsiteY67" fmla="*/ 2688935 h 4438995"/>
                  <a:gd name="connsiteX68" fmla="*/ 165275 w 4040177"/>
                  <a:gd name="connsiteY68" fmla="*/ 2634614 h 4438995"/>
                  <a:gd name="connsiteX69" fmla="*/ 83794 w 4040177"/>
                  <a:gd name="connsiteY69" fmla="*/ 2363010 h 4438995"/>
                  <a:gd name="connsiteX70" fmla="*/ 246756 w 4040177"/>
                  <a:gd name="connsiteY70" fmla="*/ 2562186 h 4438995"/>
                  <a:gd name="connsiteX71" fmla="*/ 409718 w 4040177"/>
                  <a:gd name="connsiteY71" fmla="*/ 2716095 h 4438995"/>
                  <a:gd name="connsiteX72" fmla="*/ 65687 w 4040177"/>
                  <a:gd name="connsiteY72" fmla="*/ 2245315 h 4438995"/>
                  <a:gd name="connsiteX73" fmla="*/ 165275 w 4040177"/>
                  <a:gd name="connsiteY73" fmla="*/ 2227208 h 4438995"/>
                  <a:gd name="connsiteX74" fmla="*/ 237703 w 4040177"/>
                  <a:gd name="connsiteY74" fmla="*/ 1955604 h 4438995"/>
                  <a:gd name="connsiteX75" fmla="*/ 382558 w 4040177"/>
                  <a:gd name="connsiteY75" fmla="*/ 1991818 h 4438995"/>
                  <a:gd name="connsiteX76" fmla="*/ 545520 w 4040177"/>
                  <a:gd name="connsiteY76" fmla="*/ 2009925 h 4438995"/>
                  <a:gd name="connsiteX77" fmla="*/ 464039 w 4040177"/>
                  <a:gd name="connsiteY77" fmla="*/ 2254368 h 4438995"/>
                  <a:gd name="connsiteX78" fmla="*/ 627002 w 4040177"/>
                  <a:gd name="connsiteY78" fmla="*/ 2254368 h 4438995"/>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989956 w 4040177"/>
                  <a:gd name="connsiteY51" fmla="*/ 2190994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32360 w 4026819"/>
                  <a:gd name="connsiteY4" fmla="*/ 215116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32360 w 4026819"/>
                  <a:gd name="connsiteY4" fmla="*/ 215116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61455 w 4026819"/>
                  <a:gd name="connsiteY4" fmla="*/ 198490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53143 w 4026819"/>
                  <a:gd name="connsiteY4" fmla="*/ 206803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70925 h 4439410"/>
                  <a:gd name="connsiteX1" fmla="*/ 966729 w 4026819"/>
                  <a:gd name="connsiteY1" fmla="*/ 1890680 h 4439410"/>
                  <a:gd name="connsiteX2" fmla="*/ 2095108 w 4026819"/>
                  <a:gd name="connsiteY2" fmla="*/ 1354894 h 4439410"/>
                  <a:gd name="connsiteX3" fmla="*/ 2985652 w 4026819"/>
                  <a:gd name="connsiteY3" fmla="*/ 242949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5652 w 4026819"/>
                  <a:gd name="connsiteY3" fmla="*/ 242949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60800 w 4026819"/>
                  <a:gd name="connsiteY12" fmla="*/ 877432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60800 w 4026819"/>
                  <a:gd name="connsiteY12" fmla="*/ 877432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30880"/>
                  <a:gd name="connsiteY0" fmla="*/ 2270925 h 4439410"/>
                  <a:gd name="connsiteX1" fmla="*/ 966729 w 4030880"/>
                  <a:gd name="connsiteY1" fmla="*/ 1890680 h 4439410"/>
                  <a:gd name="connsiteX2" fmla="*/ 2095108 w 4030880"/>
                  <a:gd name="connsiteY2" fmla="*/ 1354894 h 4439410"/>
                  <a:gd name="connsiteX3" fmla="*/ 2989808 w 4030880"/>
                  <a:gd name="connsiteY3" fmla="*/ 230480 h 4439410"/>
                  <a:gd name="connsiteX4" fmla="*/ 2953143 w 4030880"/>
                  <a:gd name="connsiteY4" fmla="*/ 223360 h 4439410"/>
                  <a:gd name="connsiteX5" fmla="*/ 2044091 w 4030880"/>
                  <a:gd name="connsiteY5" fmla="*/ 1220723 h 4439410"/>
                  <a:gd name="connsiteX6" fmla="*/ 1747548 w 4030880"/>
                  <a:gd name="connsiteY6" fmla="*/ 1288255 h 4439410"/>
                  <a:gd name="connsiteX7" fmla="*/ 1763434 w 4030880"/>
                  <a:gd name="connsiteY7" fmla="*/ 1211670 h 4439410"/>
                  <a:gd name="connsiteX8" fmla="*/ 1926396 w 4030880"/>
                  <a:gd name="connsiteY8" fmla="*/ 1148296 h 4439410"/>
                  <a:gd name="connsiteX9" fmla="*/ 1840758 w 4030880"/>
                  <a:gd name="connsiteY9" fmla="*/ 993646 h 4439410"/>
                  <a:gd name="connsiteX10" fmla="*/ 2044091 w 4030880"/>
                  <a:gd name="connsiteY10" fmla="*/ 921959 h 4439410"/>
                  <a:gd name="connsiteX11" fmla="*/ 1920018 w 4030880"/>
                  <a:gd name="connsiteY11" fmla="*/ 812577 h 4439410"/>
                  <a:gd name="connsiteX12" fmla="*/ 1852488 w 4030880"/>
                  <a:gd name="connsiteY12" fmla="*/ 889901 h 4439410"/>
                  <a:gd name="connsiteX13" fmla="*/ 1808701 w 4030880"/>
                  <a:gd name="connsiteY13" fmla="*/ 777104 h 4439410"/>
                  <a:gd name="connsiteX14" fmla="*/ 1881129 w 4030880"/>
                  <a:gd name="connsiteY14" fmla="*/ 659409 h 4439410"/>
                  <a:gd name="connsiteX15" fmla="*/ 1980717 w 4030880"/>
                  <a:gd name="connsiteY15" fmla="*/ 505500 h 4439410"/>
                  <a:gd name="connsiteX16" fmla="*/ 1993186 w 4030880"/>
                  <a:gd name="connsiteY16" fmla="*/ 613400 h 4439410"/>
                  <a:gd name="connsiteX17" fmla="*/ 2152733 w 4030880"/>
                  <a:gd name="connsiteY17" fmla="*/ 378751 h 4439410"/>
                  <a:gd name="connsiteX18" fmla="*/ 2306642 w 4030880"/>
                  <a:gd name="connsiteY18" fmla="*/ 324430 h 4439410"/>
                  <a:gd name="connsiteX19" fmla="*/ 2297588 w 4030880"/>
                  <a:gd name="connsiteY19" fmla="*/ 242949 h 4439410"/>
                  <a:gd name="connsiteX20" fmla="*/ 2659727 w 4030880"/>
                  <a:gd name="connsiteY20" fmla="*/ 134308 h 4439410"/>
                  <a:gd name="connsiteX21" fmla="*/ 2542032 w 4030880"/>
                  <a:gd name="connsiteY21" fmla="*/ 89040 h 4439410"/>
                  <a:gd name="connsiteX22" fmla="*/ 2886063 w 4030880"/>
                  <a:gd name="connsiteY22" fmla="*/ 79987 h 4439410"/>
                  <a:gd name="connsiteX23" fmla="*/ 3128285 w 4030880"/>
                  <a:gd name="connsiteY23" fmla="*/ 1016 h 4439410"/>
                  <a:gd name="connsiteX24" fmla="*/ 3166721 w 4030880"/>
                  <a:gd name="connsiteY24" fmla="*/ 143361 h 4439410"/>
                  <a:gd name="connsiteX25" fmla="*/ 3284416 w 4030880"/>
                  <a:gd name="connsiteY25" fmla="*/ 16613 h 4439410"/>
                  <a:gd name="connsiteX26" fmla="*/ 3320630 w 4030880"/>
                  <a:gd name="connsiteY26" fmla="*/ 161468 h 4439410"/>
                  <a:gd name="connsiteX27" fmla="*/ 3293469 w 4030880"/>
                  <a:gd name="connsiteY27" fmla="*/ 188628 h 4439410"/>
                  <a:gd name="connsiteX28" fmla="*/ 3818570 w 4030880"/>
                  <a:gd name="connsiteY28" fmla="*/ 433072 h 4439410"/>
                  <a:gd name="connsiteX29" fmla="*/ 3909105 w 4030880"/>
                  <a:gd name="connsiteY29" fmla="*/ 442125 h 4439410"/>
                  <a:gd name="connsiteX30" fmla="*/ 4026800 w 4030880"/>
                  <a:gd name="connsiteY30" fmla="*/ 704676 h 4439410"/>
                  <a:gd name="connsiteX31" fmla="*/ 3900052 w 4030880"/>
                  <a:gd name="connsiteY31" fmla="*/ 722783 h 4439410"/>
                  <a:gd name="connsiteX32" fmla="*/ 3918158 w 4030880"/>
                  <a:gd name="connsiteY32" fmla="*/ 768050 h 4439410"/>
                  <a:gd name="connsiteX33" fmla="*/ 3631863 w 4030880"/>
                  <a:gd name="connsiteY33" fmla="*/ 712249 h 4439410"/>
                  <a:gd name="connsiteX34" fmla="*/ 3619394 w 4030880"/>
                  <a:gd name="connsiteY34" fmla="*/ 614141 h 4439410"/>
                  <a:gd name="connsiteX35" fmla="*/ 3311576 w 4030880"/>
                  <a:gd name="connsiteY35" fmla="*/ 795211 h 4439410"/>
                  <a:gd name="connsiteX36" fmla="*/ 3105569 w 4030880"/>
                  <a:gd name="connsiteY36" fmla="*/ 501343 h 4439410"/>
                  <a:gd name="connsiteX37" fmla="*/ 3058079 w 4030880"/>
                  <a:gd name="connsiteY37" fmla="*/ 568874 h 4439410"/>
                  <a:gd name="connsiteX38" fmla="*/ 2985652 w 4030880"/>
                  <a:gd name="connsiteY38" fmla="*/ 1256937 h 4439410"/>
                  <a:gd name="connsiteX39" fmla="*/ 3275362 w 4030880"/>
                  <a:gd name="connsiteY39" fmla="*/ 1972161 h 4439410"/>
                  <a:gd name="connsiteX40" fmla="*/ 3709929 w 4030880"/>
                  <a:gd name="connsiteY40" fmla="*/ 1754878 h 4439410"/>
                  <a:gd name="connsiteX41" fmla="*/ 3845731 w 4030880"/>
                  <a:gd name="connsiteY41" fmla="*/ 2461048 h 4439410"/>
                  <a:gd name="connsiteX42" fmla="*/ 3465485 w 4030880"/>
                  <a:gd name="connsiteY42" fmla="*/ 2660224 h 4439410"/>
                  <a:gd name="connsiteX43" fmla="*/ 3302523 w 4030880"/>
                  <a:gd name="connsiteY43" fmla="*/ 2796026 h 4439410"/>
                  <a:gd name="connsiteX44" fmla="*/ 3275362 w 4030880"/>
                  <a:gd name="connsiteY44" fmla="*/ 2560636 h 4439410"/>
                  <a:gd name="connsiteX45" fmla="*/ 3402111 w 4030880"/>
                  <a:gd name="connsiteY45" fmla="*/ 2551583 h 4439410"/>
                  <a:gd name="connsiteX46" fmla="*/ 3501699 w 4030880"/>
                  <a:gd name="connsiteY46" fmla="*/ 2470102 h 4439410"/>
                  <a:gd name="connsiteX47" fmla="*/ 3492646 w 4030880"/>
                  <a:gd name="connsiteY47" fmla="*/ 2361460 h 4439410"/>
                  <a:gd name="connsiteX48" fmla="*/ 3592234 w 4030880"/>
                  <a:gd name="connsiteY48" fmla="*/ 2289032 h 4439410"/>
                  <a:gd name="connsiteX49" fmla="*/ 3610341 w 4030880"/>
                  <a:gd name="connsiteY49" fmla="*/ 1981215 h 4439410"/>
                  <a:gd name="connsiteX50" fmla="*/ 2940384 w 4030880"/>
                  <a:gd name="connsiteY50" fmla="*/ 2451995 h 4439410"/>
                  <a:gd name="connsiteX51" fmla="*/ 2786475 w 4030880"/>
                  <a:gd name="connsiteY51" fmla="*/ 2026481 h 4439410"/>
                  <a:gd name="connsiteX52" fmla="*/ 2379070 w 4030880"/>
                  <a:gd name="connsiteY52" fmla="*/ 2660224 h 4439410"/>
                  <a:gd name="connsiteX53" fmla="*/ 1528044 w 4030880"/>
                  <a:gd name="connsiteY53" fmla="*/ 2687385 h 4439410"/>
                  <a:gd name="connsiteX54" fmla="*/ 1229279 w 4030880"/>
                  <a:gd name="connsiteY54" fmla="*/ 3239646 h 4439410"/>
                  <a:gd name="connsiteX55" fmla="*/ 686071 w 4030880"/>
                  <a:gd name="connsiteY55" fmla="*/ 3538411 h 4439410"/>
                  <a:gd name="connsiteX56" fmla="*/ 595537 w 4030880"/>
                  <a:gd name="connsiteY56" fmla="*/ 4271741 h 4439410"/>
                  <a:gd name="connsiteX57" fmla="*/ 704178 w 4030880"/>
                  <a:gd name="connsiteY57" fmla="*/ 4425650 h 4439410"/>
                  <a:gd name="connsiteX58" fmla="*/ 342040 w 4030880"/>
                  <a:gd name="connsiteY58" fmla="*/ 4416596 h 4439410"/>
                  <a:gd name="connsiteX59" fmla="*/ 405414 w 4030880"/>
                  <a:gd name="connsiteY59" fmla="*/ 4289848 h 4439410"/>
                  <a:gd name="connsiteX60" fmla="*/ 378254 w 4030880"/>
                  <a:gd name="connsiteY60" fmla="*/ 4117833 h 4439410"/>
                  <a:gd name="connsiteX61" fmla="*/ 450681 w 4030880"/>
                  <a:gd name="connsiteY61" fmla="*/ 3737587 h 4439410"/>
                  <a:gd name="connsiteX62" fmla="*/ 405414 w 4030880"/>
                  <a:gd name="connsiteY62" fmla="*/ 3511250 h 4439410"/>
                  <a:gd name="connsiteX63" fmla="*/ 731339 w 4030880"/>
                  <a:gd name="connsiteY63" fmla="*/ 3266807 h 4439410"/>
                  <a:gd name="connsiteX64" fmla="*/ 667964 w 4030880"/>
                  <a:gd name="connsiteY64" fmla="*/ 2796026 h 4439410"/>
                  <a:gd name="connsiteX65" fmla="*/ 477842 w 4030880"/>
                  <a:gd name="connsiteY65" fmla="*/ 3203432 h 4439410"/>
                  <a:gd name="connsiteX66" fmla="*/ 7061 w 4030880"/>
                  <a:gd name="connsiteY66" fmla="*/ 3330181 h 4439410"/>
                  <a:gd name="connsiteX67" fmla="*/ 61382 w 4030880"/>
                  <a:gd name="connsiteY67" fmla="*/ 2705492 h 4439410"/>
                  <a:gd name="connsiteX68" fmla="*/ 151917 w 4030880"/>
                  <a:gd name="connsiteY68" fmla="*/ 2651171 h 4439410"/>
                  <a:gd name="connsiteX69" fmla="*/ 70436 w 4030880"/>
                  <a:gd name="connsiteY69" fmla="*/ 2379567 h 4439410"/>
                  <a:gd name="connsiteX70" fmla="*/ 233398 w 4030880"/>
                  <a:gd name="connsiteY70" fmla="*/ 2578743 h 4439410"/>
                  <a:gd name="connsiteX71" fmla="*/ 396360 w 4030880"/>
                  <a:gd name="connsiteY71" fmla="*/ 2732652 h 4439410"/>
                  <a:gd name="connsiteX72" fmla="*/ 52329 w 4030880"/>
                  <a:gd name="connsiteY72" fmla="*/ 2261872 h 4439410"/>
                  <a:gd name="connsiteX73" fmla="*/ 151917 w 4030880"/>
                  <a:gd name="connsiteY73" fmla="*/ 2243765 h 4439410"/>
                  <a:gd name="connsiteX74" fmla="*/ 224345 w 4030880"/>
                  <a:gd name="connsiteY74" fmla="*/ 1972161 h 4439410"/>
                  <a:gd name="connsiteX75" fmla="*/ 369200 w 4030880"/>
                  <a:gd name="connsiteY75" fmla="*/ 2008375 h 4439410"/>
                  <a:gd name="connsiteX76" fmla="*/ 532162 w 4030880"/>
                  <a:gd name="connsiteY76" fmla="*/ 2026482 h 4439410"/>
                  <a:gd name="connsiteX77" fmla="*/ 450681 w 4030880"/>
                  <a:gd name="connsiteY77" fmla="*/ 2270925 h 4439410"/>
                  <a:gd name="connsiteX78" fmla="*/ 613644 w 4030880"/>
                  <a:gd name="connsiteY78" fmla="*/ 2270925 h 4439410"/>
                  <a:gd name="connsiteX0" fmla="*/ 613644 w 4027523"/>
                  <a:gd name="connsiteY0" fmla="*/ 2270925 h 4439410"/>
                  <a:gd name="connsiteX1" fmla="*/ 966729 w 4027523"/>
                  <a:gd name="connsiteY1" fmla="*/ 1890680 h 4439410"/>
                  <a:gd name="connsiteX2" fmla="*/ 2095108 w 4027523"/>
                  <a:gd name="connsiteY2" fmla="*/ 1354894 h 4439410"/>
                  <a:gd name="connsiteX3" fmla="*/ 2989808 w 4027523"/>
                  <a:gd name="connsiteY3" fmla="*/ 230480 h 4439410"/>
                  <a:gd name="connsiteX4" fmla="*/ 2953143 w 4027523"/>
                  <a:gd name="connsiteY4" fmla="*/ 223360 h 4439410"/>
                  <a:gd name="connsiteX5" fmla="*/ 2044091 w 4027523"/>
                  <a:gd name="connsiteY5" fmla="*/ 1220723 h 4439410"/>
                  <a:gd name="connsiteX6" fmla="*/ 1747548 w 4027523"/>
                  <a:gd name="connsiteY6" fmla="*/ 1288255 h 4439410"/>
                  <a:gd name="connsiteX7" fmla="*/ 1763434 w 4027523"/>
                  <a:gd name="connsiteY7" fmla="*/ 1211670 h 4439410"/>
                  <a:gd name="connsiteX8" fmla="*/ 1926396 w 4027523"/>
                  <a:gd name="connsiteY8" fmla="*/ 1148296 h 4439410"/>
                  <a:gd name="connsiteX9" fmla="*/ 1840758 w 4027523"/>
                  <a:gd name="connsiteY9" fmla="*/ 993646 h 4439410"/>
                  <a:gd name="connsiteX10" fmla="*/ 2044091 w 4027523"/>
                  <a:gd name="connsiteY10" fmla="*/ 921959 h 4439410"/>
                  <a:gd name="connsiteX11" fmla="*/ 1920018 w 4027523"/>
                  <a:gd name="connsiteY11" fmla="*/ 812577 h 4439410"/>
                  <a:gd name="connsiteX12" fmla="*/ 1852488 w 4027523"/>
                  <a:gd name="connsiteY12" fmla="*/ 889901 h 4439410"/>
                  <a:gd name="connsiteX13" fmla="*/ 1808701 w 4027523"/>
                  <a:gd name="connsiteY13" fmla="*/ 777104 h 4439410"/>
                  <a:gd name="connsiteX14" fmla="*/ 1881129 w 4027523"/>
                  <a:gd name="connsiteY14" fmla="*/ 659409 h 4439410"/>
                  <a:gd name="connsiteX15" fmla="*/ 1980717 w 4027523"/>
                  <a:gd name="connsiteY15" fmla="*/ 505500 h 4439410"/>
                  <a:gd name="connsiteX16" fmla="*/ 1993186 w 4027523"/>
                  <a:gd name="connsiteY16" fmla="*/ 613400 h 4439410"/>
                  <a:gd name="connsiteX17" fmla="*/ 2152733 w 4027523"/>
                  <a:gd name="connsiteY17" fmla="*/ 378751 h 4439410"/>
                  <a:gd name="connsiteX18" fmla="*/ 2306642 w 4027523"/>
                  <a:gd name="connsiteY18" fmla="*/ 324430 h 4439410"/>
                  <a:gd name="connsiteX19" fmla="*/ 2297588 w 4027523"/>
                  <a:gd name="connsiteY19" fmla="*/ 242949 h 4439410"/>
                  <a:gd name="connsiteX20" fmla="*/ 2659727 w 4027523"/>
                  <a:gd name="connsiteY20" fmla="*/ 134308 h 4439410"/>
                  <a:gd name="connsiteX21" fmla="*/ 2542032 w 4027523"/>
                  <a:gd name="connsiteY21" fmla="*/ 89040 h 4439410"/>
                  <a:gd name="connsiteX22" fmla="*/ 2886063 w 4027523"/>
                  <a:gd name="connsiteY22" fmla="*/ 79987 h 4439410"/>
                  <a:gd name="connsiteX23" fmla="*/ 3128285 w 4027523"/>
                  <a:gd name="connsiteY23" fmla="*/ 1016 h 4439410"/>
                  <a:gd name="connsiteX24" fmla="*/ 3166721 w 4027523"/>
                  <a:gd name="connsiteY24" fmla="*/ 143361 h 4439410"/>
                  <a:gd name="connsiteX25" fmla="*/ 3284416 w 4027523"/>
                  <a:gd name="connsiteY25" fmla="*/ 16613 h 4439410"/>
                  <a:gd name="connsiteX26" fmla="*/ 3320630 w 4027523"/>
                  <a:gd name="connsiteY26" fmla="*/ 161468 h 4439410"/>
                  <a:gd name="connsiteX27" fmla="*/ 3293469 w 4027523"/>
                  <a:gd name="connsiteY27" fmla="*/ 188628 h 4439410"/>
                  <a:gd name="connsiteX28" fmla="*/ 3818570 w 4027523"/>
                  <a:gd name="connsiteY28" fmla="*/ 433072 h 4439410"/>
                  <a:gd name="connsiteX29" fmla="*/ 3909105 w 4027523"/>
                  <a:gd name="connsiteY29" fmla="*/ 442125 h 4439410"/>
                  <a:gd name="connsiteX30" fmla="*/ 4026800 w 4027523"/>
                  <a:gd name="connsiteY30" fmla="*/ 704676 h 4439410"/>
                  <a:gd name="connsiteX31" fmla="*/ 3900052 w 4027523"/>
                  <a:gd name="connsiteY31" fmla="*/ 722783 h 4439410"/>
                  <a:gd name="connsiteX32" fmla="*/ 3918158 w 4027523"/>
                  <a:gd name="connsiteY32" fmla="*/ 768050 h 4439410"/>
                  <a:gd name="connsiteX33" fmla="*/ 3631863 w 4027523"/>
                  <a:gd name="connsiteY33" fmla="*/ 712249 h 4439410"/>
                  <a:gd name="connsiteX34" fmla="*/ 3619394 w 4027523"/>
                  <a:gd name="connsiteY34" fmla="*/ 614141 h 4439410"/>
                  <a:gd name="connsiteX35" fmla="*/ 3311576 w 4027523"/>
                  <a:gd name="connsiteY35" fmla="*/ 795211 h 4439410"/>
                  <a:gd name="connsiteX36" fmla="*/ 3105569 w 4027523"/>
                  <a:gd name="connsiteY36" fmla="*/ 501343 h 4439410"/>
                  <a:gd name="connsiteX37" fmla="*/ 3058079 w 4027523"/>
                  <a:gd name="connsiteY37" fmla="*/ 568874 h 4439410"/>
                  <a:gd name="connsiteX38" fmla="*/ 2985652 w 4027523"/>
                  <a:gd name="connsiteY38" fmla="*/ 1256937 h 4439410"/>
                  <a:gd name="connsiteX39" fmla="*/ 3275362 w 4027523"/>
                  <a:gd name="connsiteY39" fmla="*/ 1972161 h 4439410"/>
                  <a:gd name="connsiteX40" fmla="*/ 3709929 w 4027523"/>
                  <a:gd name="connsiteY40" fmla="*/ 1754878 h 4439410"/>
                  <a:gd name="connsiteX41" fmla="*/ 3845731 w 4027523"/>
                  <a:gd name="connsiteY41" fmla="*/ 2461048 h 4439410"/>
                  <a:gd name="connsiteX42" fmla="*/ 3465485 w 4027523"/>
                  <a:gd name="connsiteY42" fmla="*/ 2660224 h 4439410"/>
                  <a:gd name="connsiteX43" fmla="*/ 3302523 w 4027523"/>
                  <a:gd name="connsiteY43" fmla="*/ 2796026 h 4439410"/>
                  <a:gd name="connsiteX44" fmla="*/ 3275362 w 4027523"/>
                  <a:gd name="connsiteY44" fmla="*/ 2560636 h 4439410"/>
                  <a:gd name="connsiteX45" fmla="*/ 3402111 w 4027523"/>
                  <a:gd name="connsiteY45" fmla="*/ 2551583 h 4439410"/>
                  <a:gd name="connsiteX46" fmla="*/ 3501699 w 4027523"/>
                  <a:gd name="connsiteY46" fmla="*/ 2470102 h 4439410"/>
                  <a:gd name="connsiteX47" fmla="*/ 3492646 w 4027523"/>
                  <a:gd name="connsiteY47" fmla="*/ 2361460 h 4439410"/>
                  <a:gd name="connsiteX48" fmla="*/ 3592234 w 4027523"/>
                  <a:gd name="connsiteY48" fmla="*/ 2289032 h 4439410"/>
                  <a:gd name="connsiteX49" fmla="*/ 3610341 w 4027523"/>
                  <a:gd name="connsiteY49" fmla="*/ 1981215 h 4439410"/>
                  <a:gd name="connsiteX50" fmla="*/ 2940384 w 4027523"/>
                  <a:gd name="connsiteY50" fmla="*/ 2451995 h 4439410"/>
                  <a:gd name="connsiteX51" fmla="*/ 2786475 w 4027523"/>
                  <a:gd name="connsiteY51" fmla="*/ 2026481 h 4439410"/>
                  <a:gd name="connsiteX52" fmla="*/ 2379070 w 4027523"/>
                  <a:gd name="connsiteY52" fmla="*/ 2660224 h 4439410"/>
                  <a:gd name="connsiteX53" fmla="*/ 1528044 w 4027523"/>
                  <a:gd name="connsiteY53" fmla="*/ 2687385 h 4439410"/>
                  <a:gd name="connsiteX54" fmla="*/ 1229279 w 4027523"/>
                  <a:gd name="connsiteY54" fmla="*/ 3239646 h 4439410"/>
                  <a:gd name="connsiteX55" fmla="*/ 686071 w 4027523"/>
                  <a:gd name="connsiteY55" fmla="*/ 3538411 h 4439410"/>
                  <a:gd name="connsiteX56" fmla="*/ 595537 w 4027523"/>
                  <a:gd name="connsiteY56" fmla="*/ 4271741 h 4439410"/>
                  <a:gd name="connsiteX57" fmla="*/ 704178 w 4027523"/>
                  <a:gd name="connsiteY57" fmla="*/ 4425650 h 4439410"/>
                  <a:gd name="connsiteX58" fmla="*/ 342040 w 4027523"/>
                  <a:gd name="connsiteY58" fmla="*/ 4416596 h 4439410"/>
                  <a:gd name="connsiteX59" fmla="*/ 405414 w 4027523"/>
                  <a:gd name="connsiteY59" fmla="*/ 4289848 h 4439410"/>
                  <a:gd name="connsiteX60" fmla="*/ 378254 w 4027523"/>
                  <a:gd name="connsiteY60" fmla="*/ 4117833 h 4439410"/>
                  <a:gd name="connsiteX61" fmla="*/ 450681 w 4027523"/>
                  <a:gd name="connsiteY61" fmla="*/ 3737587 h 4439410"/>
                  <a:gd name="connsiteX62" fmla="*/ 405414 w 4027523"/>
                  <a:gd name="connsiteY62" fmla="*/ 3511250 h 4439410"/>
                  <a:gd name="connsiteX63" fmla="*/ 731339 w 4027523"/>
                  <a:gd name="connsiteY63" fmla="*/ 3266807 h 4439410"/>
                  <a:gd name="connsiteX64" fmla="*/ 667964 w 4027523"/>
                  <a:gd name="connsiteY64" fmla="*/ 2796026 h 4439410"/>
                  <a:gd name="connsiteX65" fmla="*/ 477842 w 4027523"/>
                  <a:gd name="connsiteY65" fmla="*/ 3203432 h 4439410"/>
                  <a:gd name="connsiteX66" fmla="*/ 7061 w 4027523"/>
                  <a:gd name="connsiteY66" fmla="*/ 3330181 h 4439410"/>
                  <a:gd name="connsiteX67" fmla="*/ 61382 w 4027523"/>
                  <a:gd name="connsiteY67" fmla="*/ 2705492 h 4439410"/>
                  <a:gd name="connsiteX68" fmla="*/ 151917 w 4027523"/>
                  <a:gd name="connsiteY68" fmla="*/ 2651171 h 4439410"/>
                  <a:gd name="connsiteX69" fmla="*/ 70436 w 4027523"/>
                  <a:gd name="connsiteY69" fmla="*/ 2379567 h 4439410"/>
                  <a:gd name="connsiteX70" fmla="*/ 233398 w 4027523"/>
                  <a:gd name="connsiteY70" fmla="*/ 2578743 h 4439410"/>
                  <a:gd name="connsiteX71" fmla="*/ 396360 w 4027523"/>
                  <a:gd name="connsiteY71" fmla="*/ 2732652 h 4439410"/>
                  <a:gd name="connsiteX72" fmla="*/ 52329 w 4027523"/>
                  <a:gd name="connsiteY72" fmla="*/ 2261872 h 4439410"/>
                  <a:gd name="connsiteX73" fmla="*/ 151917 w 4027523"/>
                  <a:gd name="connsiteY73" fmla="*/ 2243765 h 4439410"/>
                  <a:gd name="connsiteX74" fmla="*/ 224345 w 4027523"/>
                  <a:gd name="connsiteY74" fmla="*/ 1972161 h 4439410"/>
                  <a:gd name="connsiteX75" fmla="*/ 369200 w 4027523"/>
                  <a:gd name="connsiteY75" fmla="*/ 2008375 h 4439410"/>
                  <a:gd name="connsiteX76" fmla="*/ 532162 w 4027523"/>
                  <a:gd name="connsiteY76" fmla="*/ 2026482 h 4439410"/>
                  <a:gd name="connsiteX77" fmla="*/ 450681 w 4027523"/>
                  <a:gd name="connsiteY77" fmla="*/ 2270925 h 4439410"/>
                  <a:gd name="connsiteX78" fmla="*/ 613644 w 4027523"/>
                  <a:gd name="connsiteY78" fmla="*/ 2270925 h 4439410"/>
                  <a:gd name="connsiteX0" fmla="*/ 613644 w 4027523"/>
                  <a:gd name="connsiteY0" fmla="*/ 2270925 h 4439410"/>
                  <a:gd name="connsiteX1" fmla="*/ 966729 w 4027523"/>
                  <a:gd name="connsiteY1" fmla="*/ 1890680 h 4439410"/>
                  <a:gd name="connsiteX2" fmla="*/ 2095108 w 4027523"/>
                  <a:gd name="connsiteY2" fmla="*/ 1354894 h 4439410"/>
                  <a:gd name="connsiteX3" fmla="*/ 2989808 w 4027523"/>
                  <a:gd name="connsiteY3" fmla="*/ 230480 h 4439410"/>
                  <a:gd name="connsiteX4" fmla="*/ 2953143 w 4027523"/>
                  <a:gd name="connsiteY4" fmla="*/ 223360 h 4439410"/>
                  <a:gd name="connsiteX5" fmla="*/ 2044091 w 4027523"/>
                  <a:gd name="connsiteY5" fmla="*/ 1220723 h 4439410"/>
                  <a:gd name="connsiteX6" fmla="*/ 1747548 w 4027523"/>
                  <a:gd name="connsiteY6" fmla="*/ 1288255 h 4439410"/>
                  <a:gd name="connsiteX7" fmla="*/ 1763434 w 4027523"/>
                  <a:gd name="connsiteY7" fmla="*/ 1211670 h 4439410"/>
                  <a:gd name="connsiteX8" fmla="*/ 1926396 w 4027523"/>
                  <a:gd name="connsiteY8" fmla="*/ 1148296 h 4439410"/>
                  <a:gd name="connsiteX9" fmla="*/ 1840758 w 4027523"/>
                  <a:gd name="connsiteY9" fmla="*/ 993646 h 4439410"/>
                  <a:gd name="connsiteX10" fmla="*/ 2044091 w 4027523"/>
                  <a:gd name="connsiteY10" fmla="*/ 921959 h 4439410"/>
                  <a:gd name="connsiteX11" fmla="*/ 1920018 w 4027523"/>
                  <a:gd name="connsiteY11" fmla="*/ 812577 h 4439410"/>
                  <a:gd name="connsiteX12" fmla="*/ 1852488 w 4027523"/>
                  <a:gd name="connsiteY12" fmla="*/ 889901 h 4439410"/>
                  <a:gd name="connsiteX13" fmla="*/ 1808701 w 4027523"/>
                  <a:gd name="connsiteY13" fmla="*/ 777104 h 4439410"/>
                  <a:gd name="connsiteX14" fmla="*/ 1881129 w 4027523"/>
                  <a:gd name="connsiteY14" fmla="*/ 659409 h 4439410"/>
                  <a:gd name="connsiteX15" fmla="*/ 1980717 w 4027523"/>
                  <a:gd name="connsiteY15" fmla="*/ 505500 h 4439410"/>
                  <a:gd name="connsiteX16" fmla="*/ 1993186 w 4027523"/>
                  <a:gd name="connsiteY16" fmla="*/ 613400 h 4439410"/>
                  <a:gd name="connsiteX17" fmla="*/ 2152733 w 4027523"/>
                  <a:gd name="connsiteY17" fmla="*/ 378751 h 4439410"/>
                  <a:gd name="connsiteX18" fmla="*/ 2306642 w 4027523"/>
                  <a:gd name="connsiteY18" fmla="*/ 324430 h 4439410"/>
                  <a:gd name="connsiteX19" fmla="*/ 2297588 w 4027523"/>
                  <a:gd name="connsiteY19" fmla="*/ 242949 h 4439410"/>
                  <a:gd name="connsiteX20" fmla="*/ 2659727 w 4027523"/>
                  <a:gd name="connsiteY20" fmla="*/ 134308 h 4439410"/>
                  <a:gd name="connsiteX21" fmla="*/ 2542032 w 4027523"/>
                  <a:gd name="connsiteY21" fmla="*/ 89040 h 4439410"/>
                  <a:gd name="connsiteX22" fmla="*/ 2886063 w 4027523"/>
                  <a:gd name="connsiteY22" fmla="*/ 79987 h 4439410"/>
                  <a:gd name="connsiteX23" fmla="*/ 3128285 w 4027523"/>
                  <a:gd name="connsiteY23" fmla="*/ 1016 h 4439410"/>
                  <a:gd name="connsiteX24" fmla="*/ 3166721 w 4027523"/>
                  <a:gd name="connsiteY24" fmla="*/ 143361 h 4439410"/>
                  <a:gd name="connsiteX25" fmla="*/ 3284416 w 4027523"/>
                  <a:gd name="connsiteY25" fmla="*/ 16613 h 4439410"/>
                  <a:gd name="connsiteX26" fmla="*/ 3320630 w 4027523"/>
                  <a:gd name="connsiteY26" fmla="*/ 161468 h 4439410"/>
                  <a:gd name="connsiteX27" fmla="*/ 3293469 w 4027523"/>
                  <a:gd name="connsiteY27" fmla="*/ 188628 h 4439410"/>
                  <a:gd name="connsiteX28" fmla="*/ 3818570 w 4027523"/>
                  <a:gd name="connsiteY28" fmla="*/ 433072 h 4439410"/>
                  <a:gd name="connsiteX29" fmla="*/ 3909105 w 4027523"/>
                  <a:gd name="connsiteY29" fmla="*/ 442125 h 4439410"/>
                  <a:gd name="connsiteX30" fmla="*/ 4026800 w 4027523"/>
                  <a:gd name="connsiteY30" fmla="*/ 704676 h 4439410"/>
                  <a:gd name="connsiteX31" fmla="*/ 3900052 w 4027523"/>
                  <a:gd name="connsiteY31" fmla="*/ 722783 h 4439410"/>
                  <a:gd name="connsiteX32" fmla="*/ 3918158 w 4027523"/>
                  <a:gd name="connsiteY32" fmla="*/ 768050 h 4439410"/>
                  <a:gd name="connsiteX33" fmla="*/ 3631863 w 4027523"/>
                  <a:gd name="connsiteY33" fmla="*/ 712249 h 4439410"/>
                  <a:gd name="connsiteX34" fmla="*/ 3619394 w 4027523"/>
                  <a:gd name="connsiteY34" fmla="*/ 614141 h 4439410"/>
                  <a:gd name="connsiteX35" fmla="*/ 3311576 w 4027523"/>
                  <a:gd name="connsiteY35" fmla="*/ 795211 h 4439410"/>
                  <a:gd name="connsiteX36" fmla="*/ 3105569 w 4027523"/>
                  <a:gd name="connsiteY36" fmla="*/ 501343 h 4439410"/>
                  <a:gd name="connsiteX37" fmla="*/ 3058079 w 4027523"/>
                  <a:gd name="connsiteY37" fmla="*/ 568874 h 4439410"/>
                  <a:gd name="connsiteX38" fmla="*/ 2985652 w 4027523"/>
                  <a:gd name="connsiteY38" fmla="*/ 1256937 h 4439410"/>
                  <a:gd name="connsiteX39" fmla="*/ 3275362 w 4027523"/>
                  <a:gd name="connsiteY39" fmla="*/ 1972161 h 4439410"/>
                  <a:gd name="connsiteX40" fmla="*/ 3709929 w 4027523"/>
                  <a:gd name="connsiteY40" fmla="*/ 1754878 h 4439410"/>
                  <a:gd name="connsiteX41" fmla="*/ 3845731 w 4027523"/>
                  <a:gd name="connsiteY41" fmla="*/ 2461048 h 4439410"/>
                  <a:gd name="connsiteX42" fmla="*/ 3465485 w 4027523"/>
                  <a:gd name="connsiteY42" fmla="*/ 2660224 h 4439410"/>
                  <a:gd name="connsiteX43" fmla="*/ 3302523 w 4027523"/>
                  <a:gd name="connsiteY43" fmla="*/ 2796026 h 4439410"/>
                  <a:gd name="connsiteX44" fmla="*/ 3275362 w 4027523"/>
                  <a:gd name="connsiteY44" fmla="*/ 2560636 h 4439410"/>
                  <a:gd name="connsiteX45" fmla="*/ 3402111 w 4027523"/>
                  <a:gd name="connsiteY45" fmla="*/ 2551583 h 4439410"/>
                  <a:gd name="connsiteX46" fmla="*/ 3501699 w 4027523"/>
                  <a:gd name="connsiteY46" fmla="*/ 2470102 h 4439410"/>
                  <a:gd name="connsiteX47" fmla="*/ 3492646 w 4027523"/>
                  <a:gd name="connsiteY47" fmla="*/ 2361460 h 4439410"/>
                  <a:gd name="connsiteX48" fmla="*/ 3592234 w 4027523"/>
                  <a:gd name="connsiteY48" fmla="*/ 2289032 h 4439410"/>
                  <a:gd name="connsiteX49" fmla="*/ 3610341 w 4027523"/>
                  <a:gd name="connsiteY49" fmla="*/ 1981215 h 4439410"/>
                  <a:gd name="connsiteX50" fmla="*/ 2940384 w 4027523"/>
                  <a:gd name="connsiteY50" fmla="*/ 2451995 h 4439410"/>
                  <a:gd name="connsiteX51" fmla="*/ 2786475 w 4027523"/>
                  <a:gd name="connsiteY51" fmla="*/ 2026481 h 4439410"/>
                  <a:gd name="connsiteX52" fmla="*/ 2379070 w 4027523"/>
                  <a:gd name="connsiteY52" fmla="*/ 2660224 h 4439410"/>
                  <a:gd name="connsiteX53" fmla="*/ 1528044 w 4027523"/>
                  <a:gd name="connsiteY53" fmla="*/ 2687385 h 4439410"/>
                  <a:gd name="connsiteX54" fmla="*/ 1229279 w 4027523"/>
                  <a:gd name="connsiteY54" fmla="*/ 3239646 h 4439410"/>
                  <a:gd name="connsiteX55" fmla="*/ 686071 w 4027523"/>
                  <a:gd name="connsiteY55" fmla="*/ 3538411 h 4439410"/>
                  <a:gd name="connsiteX56" fmla="*/ 595537 w 4027523"/>
                  <a:gd name="connsiteY56" fmla="*/ 4271741 h 4439410"/>
                  <a:gd name="connsiteX57" fmla="*/ 704178 w 4027523"/>
                  <a:gd name="connsiteY57" fmla="*/ 4425650 h 4439410"/>
                  <a:gd name="connsiteX58" fmla="*/ 342040 w 4027523"/>
                  <a:gd name="connsiteY58" fmla="*/ 4416596 h 4439410"/>
                  <a:gd name="connsiteX59" fmla="*/ 405414 w 4027523"/>
                  <a:gd name="connsiteY59" fmla="*/ 4289848 h 4439410"/>
                  <a:gd name="connsiteX60" fmla="*/ 378254 w 4027523"/>
                  <a:gd name="connsiteY60" fmla="*/ 4117833 h 4439410"/>
                  <a:gd name="connsiteX61" fmla="*/ 450681 w 4027523"/>
                  <a:gd name="connsiteY61" fmla="*/ 3737587 h 4439410"/>
                  <a:gd name="connsiteX62" fmla="*/ 405414 w 4027523"/>
                  <a:gd name="connsiteY62" fmla="*/ 3511250 h 4439410"/>
                  <a:gd name="connsiteX63" fmla="*/ 731339 w 4027523"/>
                  <a:gd name="connsiteY63" fmla="*/ 3266807 h 4439410"/>
                  <a:gd name="connsiteX64" fmla="*/ 667964 w 4027523"/>
                  <a:gd name="connsiteY64" fmla="*/ 2796026 h 4439410"/>
                  <a:gd name="connsiteX65" fmla="*/ 477842 w 4027523"/>
                  <a:gd name="connsiteY65" fmla="*/ 3203432 h 4439410"/>
                  <a:gd name="connsiteX66" fmla="*/ 7061 w 4027523"/>
                  <a:gd name="connsiteY66" fmla="*/ 3330181 h 4439410"/>
                  <a:gd name="connsiteX67" fmla="*/ 61382 w 4027523"/>
                  <a:gd name="connsiteY67" fmla="*/ 2705492 h 4439410"/>
                  <a:gd name="connsiteX68" fmla="*/ 151917 w 4027523"/>
                  <a:gd name="connsiteY68" fmla="*/ 2651171 h 4439410"/>
                  <a:gd name="connsiteX69" fmla="*/ 70436 w 4027523"/>
                  <a:gd name="connsiteY69" fmla="*/ 2379567 h 4439410"/>
                  <a:gd name="connsiteX70" fmla="*/ 233398 w 4027523"/>
                  <a:gd name="connsiteY70" fmla="*/ 2578743 h 4439410"/>
                  <a:gd name="connsiteX71" fmla="*/ 396360 w 4027523"/>
                  <a:gd name="connsiteY71" fmla="*/ 2732652 h 4439410"/>
                  <a:gd name="connsiteX72" fmla="*/ 52329 w 4027523"/>
                  <a:gd name="connsiteY72" fmla="*/ 2261872 h 4439410"/>
                  <a:gd name="connsiteX73" fmla="*/ 151917 w 4027523"/>
                  <a:gd name="connsiteY73" fmla="*/ 2243765 h 4439410"/>
                  <a:gd name="connsiteX74" fmla="*/ 224345 w 4027523"/>
                  <a:gd name="connsiteY74" fmla="*/ 1972161 h 4439410"/>
                  <a:gd name="connsiteX75" fmla="*/ 369200 w 4027523"/>
                  <a:gd name="connsiteY75" fmla="*/ 2008375 h 4439410"/>
                  <a:gd name="connsiteX76" fmla="*/ 532162 w 4027523"/>
                  <a:gd name="connsiteY76" fmla="*/ 2026482 h 4439410"/>
                  <a:gd name="connsiteX77" fmla="*/ 450681 w 4027523"/>
                  <a:gd name="connsiteY77" fmla="*/ 2270925 h 4439410"/>
                  <a:gd name="connsiteX78" fmla="*/ 613644 w 4027523"/>
                  <a:gd name="connsiteY78" fmla="*/ 2270925 h 4439410"/>
                  <a:gd name="connsiteX0" fmla="*/ 613644 w 4027381"/>
                  <a:gd name="connsiteY0" fmla="*/ 2270925 h 4439410"/>
                  <a:gd name="connsiteX1" fmla="*/ 966729 w 4027381"/>
                  <a:gd name="connsiteY1" fmla="*/ 1890680 h 4439410"/>
                  <a:gd name="connsiteX2" fmla="*/ 2095108 w 4027381"/>
                  <a:gd name="connsiteY2" fmla="*/ 1354894 h 4439410"/>
                  <a:gd name="connsiteX3" fmla="*/ 2989808 w 4027381"/>
                  <a:gd name="connsiteY3" fmla="*/ 230480 h 4439410"/>
                  <a:gd name="connsiteX4" fmla="*/ 2953143 w 4027381"/>
                  <a:gd name="connsiteY4" fmla="*/ 223360 h 4439410"/>
                  <a:gd name="connsiteX5" fmla="*/ 2044091 w 4027381"/>
                  <a:gd name="connsiteY5" fmla="*/ 1220723 h 4439410"/>
                  <a:gd name="connsiteX6" fmla="*/ 1747548 w 4027381"/>
                  <a:gd name="connsiteY6" fmla="*/ 1288255 h 4439410"/>
                  <a:gd name="connsiteX7" fmla="*/ 1763434 w 4027381"/>
                  <a:gd name="connsiteY7" fmla="*/ 1211670 h 4439410"/>
                  <a:gd name="connsiteX8" fmla="*/ 1926396 w 4027381"/>
                  <a:gd name="connsiteY8" fmla="*/ 1148296 h 4439410"/>
                  <a:gd name="connsiteX9" fmla="*/ 1840758 w 4027381"/>
                  <a:gd name="connsiteY9" fmla="*/ 993646 h 4439410"/>
                  <a:gd name="connsiteX10" fmla="*/ 2044091 w 4027381"/>
                  <a:gd name="connsiteY10" fmla="*/ 921959 h 4439410"/>
                  <a:gd name="connsiteX11" fmla="*/ 1920018 w 4027381"/>
                  <a:gd name="connsiteY11" fmla="*/ 812577 h 4439410"/>
                  <a:gd name="connsiteX12" fmla="*/ 1852488 w 4027381"/>
                  <a:gd name="connsiteY12" fmla="*/ 889901 h 4439410"/>
                  <a:gd name="connsiteX13" fmla="*/ 1808701 w 4027381"/>
                  <a:gd name="connsiteY13" fmla="*/ 777104 h 4439410"/>
                  <a:gd name="connsiteX14" fmla="*/ 1881129 w 4027381"/>
                  <a:gd name="connsiteY14" fmla="*/ 659409 h 4439410"/>
                  <a:gd name="connsiteX15" fmla="*/ 1980717 w 4027381"/>
                  <a:gd name="connsiteY15" fmla="*/ 505500 h 4439410"/>
                  <a:gd name="connsiteX16" fmla="*/ 1993186 w 4027381"/>
                  <a:gd name="connsiteY16" fmla="*/ 613400 h 4439410"/>
                  <a:gd name="connsiteX17" fmla="*/ 2152733 w 4027381"/>
                  <a:gd name="connsiteY17" fmla="*/ 378751 h 4439410"/>
                  <a:gd name="connsiteX18" fmla="*/ 2306642 w 4027381"/>
                  <a:gd name="connsiteY18" fmla="*/ 324430 h 4439410"/>
                  <a:gd name="connsiteX19" fmla="*/ 2297588 w 4027381"/>
                  <a:gd name="connsiteY19" fmla="*/ 242949 h 4439410"/>
                  <a:gd name="connsiteX20" fmla="*/ 2659727 w 4027381"/>
                  <a:gd name="connsiteY20" fmla="*/ 134308 h 4439410"/>
                  <a:gd name="connsiteX21" fmla="*/ 2542032 w 4027381"/>
                  <a:gd name="connsiteY21" fmla="*/ 89040 h 4439410"/>
                  <a:gd name="connsiteX22" fmla="*/ 2886063 w 4027381"/>
                  <a:gd name="connsiteY22" fmla="*/ 79987 h 4439410"/>
                  <a:gd name="connsiteX23" fmla="*/ 3128285 w 4027381"/>
                  <a:gd name="connsiteY23" fmla="*/ 1016 h 4439410"/>
                  <a:gd name="connsiteX24" fmla="*/ 3166721 w 4027381"/>
                  <a:gd name="connsiteY24" fmla="*/ 143361 h 4439410"/>
                  <a:gd name="connsiteX25" fmla="*/ 3284416 w 4027381"/>
                  <a:gd name="connsiteY25" fmla="*/ 16613 h 4439410"/>
                  <a:gd name="connsiteX26" fmla="*/ 3320630 w 4027381"/>
                  <a:gd name="connsiteY26" fmla="*/ 161468 h 4439410"/>
                  <a:gd name="connsiteX27" fmla="*/ 3293469 w 4027381"/>
                  <a:gd name="connsiteY27" fmla="*/ 188628 h 4439410"/>
                  <a:gd name="connsiteX28" fmla="*/ 3818570 w 4027381"/>
                  <a:gd name="connsiteY28" fmla="*/ 433072 h 4439410"/>
                  <a:gd name="connsiteX29" fmla="*/ 3909105 w 4027381"/>
                  <a:gd name="connsiteY29" fmla="*/ 442125 h 4439410"/>
                  <a:gd name="connsiteX30" fmla="*/ 4026800 w 4027381"/>
                  <a:gd name="connsiteY30" fmla="*/ 704676 h 4439410"/>
                  <a:gd name="connsiteX31" fmla="*/ 3900052 w 4027381"/>
                  <a:gd name="connsiteY31" fmla="*/ 722783 h 4439410"/>
                  <a:gd name="connsiteX32" fmla="*/ 3918158 w 4027381"/>
                  <a:gd name="connsiteY32" fmla="*/ 768050 h 4439410"/>
                  <a:gd name="connsiteX33" fmla="*/ 3631863 w 4027381"/>
                  <a:gd name="connsiteY33" fmla="*/ 712249 h 4439410"/>
                  <a:gd name="connsiteX34" fmla="*/ 3619394 w 4027381"/>
                  <a:gd name="connsiteY34" fmla="*/ 614141 h 4439410"/>
                  <a:gd name="connsiteX35" fmla="*/ 3311576 w 4027381"/>
                  <a:gd name="connsiteY35" fmla="*/ 795211 h 4439410"/>
                  <a:gd name="connsiteX36" fmla="*/ 3105569 w 4027381"/>
                  <a:gd name="connsiteY36" fmla="*/ 501343 h 4439410"/>
                  <a:gd name="connsiteX37" fmla="*/ 3058079 w 4027381"/>
                  <a:gd name="connsiteY37" fmla="*/ 568874 h 4439410"/>
                  <a:gd name="connsiteX38" fmla="*/ 2985652 w 4027381"/>
                  <a:gd name="connsiteY38" fmla="*/ 1256937 h 4439410"/>
                  <a:gd name="connsiteX39" fmla="*/ 3275362 w 4027381"/>
                  <a:gd name="connsiteY39" fmla="*/ 1972161 h 4439410"/>
                  <a:gd name="connsiteX40" fmla="*/ 3709929 w 4027381"/>
                  <a:gd name="connsiteY40" fmla="*/ 1754878 h 4439410"/>
                  <a:gd name="connsiteX41" fmla="*/ 3845731 w 4027381"/>
                  <a:gd name="connsiteY41" fmla="*/ 2461048 h 4439410"/>
                  <a:gd name="connsiteX42" fmla="*/ 3465485 w 4027381"/>
                  <a:gd name="connsiteY42" fmla="*/ 2660224 h 4439410"/>
                  <a:gd name="connsiteX43" fmla="*/ 3302523 w 4027381"/>
                  <a:gd name="connsiteY43" fmla="*/ 2796026 h 4439410"/>
                  <a:gd name="connsiteX44" fmla="*/ 3275362 w 4027381"/>
                  <a:gd name="connsiteY44" fmla="*/ 2560636 h 4439410"/>
                  <a:gd name="connsiteX45" fmla="*/ 3402111 w 4027381"/>
                  <a:gd name="connsiteY45" fmla="*/ 2551583 h 4439410"/>
                  <a:gd name="connsiteX46" fmla="*/ 3501699 w 4027381"/>
                  <a:gd name="connsiteY46" fmla="*/ 2470102 h 4439410"/>
                  <a:gd name="connsiteX47" fmla="*/ 3492646 w 4027381"/>
                  <a:gd name="connsiteY47" fmla="*/ 2361460 h 4439410"/>
                  <a:gd name="connsiteX48" fmla="*/ 3592234 w 4027381"/>
                  <a:gd name="connsiteY48" fmla="*/ 2289032 h 4439410"/>
                  <a:gd name="connsiteX49" fmla="*/ 3610341 w 4027381"/>
                  <a:gd name="connsiteY49" fmla="*/ 1981215 h 4439410"/>
                  <a:gd name="connsiteX50" fmla="*/ 2940384 w 4027381"/>
                  <a:gd name="connsiteY50" fmla="*/ 2451995 h 4439410"/>
                  <a:gd name="connsiteX51" fmla="*/ 2786475 w 4027381"/>
                  <a:gd name="connsiteY51" fmla="*/ 2026481 h 4439410"/>
                  <a:gd name="connsiteX52" fmla="*/ 2379070 w 4027381"/>
                  <a:gd name="connsiteY52" fmla="*/ 2660224 h 4439410"/>
                  <a:gd name="connsiteX53" fmla="*/ 1528044 w 4027381"/>
                  <a:gd name="connsiteY53" fmla="*/ 2687385 h 4439410"/>
                  <a:gd name="connsiteX54" fmla="*/ 1229279 w 4027381"/>
                  <a:gd name="connsiteY54" fmla="*/ 3239646 h 4439410"/>
                  <a:gd name="connsiteX55" fmla="*/ 686071 w 4027381"/>
                  <a:gd name="connsiteY55" fmla="*/ 3538411 h 4439410"/>
                  <a:gd name="connsiteX56" fmla="*/ 595537 w 4027381"/>
                  <a:gd name="connsiteY56" fmla="*/ 4271741 h 4439410"/>
                  <a:gd name="connsiteX57" fmla="*/ 704178 w 4027381"/>
                  <a:gd name="connsiteY57" fmla="*/ 4425650 h 4439410"/>
                  <a:gd name="connsiteX58" fmla="*/ 342040 w 4027381"/>
                  <a:gd name="connsiteY58" fmla="*/ 4416596 h 4439410"/>
                  <a:gd name="connsiteX59" fmla="*/ 405414 w 4027381"/>
                  <a:gd name="connsiteY59" fmla="*/ 4289848 h 4439410"/>
                  <a:gd name="connsiteX60" fmla="*/ 378254 w 4027381"/>
                  <a:gd name="connsiteY60" fmla="*/ 4117833 h 4439410"/>
                  <a:gd name="connsiteX61" fmla="*/ 450681 w 4027381"/>
                  <a:gd name="connsiteY61" fmla="*/ 3737587 h 4439410"/>
                  <a:gd name="connsiteX62" fmla="*/ 405414 w 4027381"/>
                  <a:gd name="connsiteY62" fmla="*/ 3511250 h 4439410"/>
                  <a:gd name="connsiteX63" fmla="*/ 731339 w 4027381"/>
                  <a:gd name="connsiteY63" fmla="*/ 3266807 h 4439410"/>
                  <a:gd name="connsiteX64" fmla="*/ 667964 w 4027381"/>
                  <a:gd name="connsiteY64" fmla="*/ 2796026 h 4439410"/>
                  <a:gd name="connsiteX65" fmla="*/ 477842 w 4027381"/>
                  <a:gd name="connsiteY65" fmla="*/ 3203432 h 4439410"/>
                  <a:gd name="connsiteX66" fmla="*/ 7061 w 4027381"/>
                  <a:gd name="connsiteY66" fmla="*/ 3330181 h 4439410"/>
                  <a:gd name="connsiteX67" fmla="*/ 61382 w 4027381"/>
                  <a:gd name="connsiteY67" fmla="*/ 2705492 h 4439410"/>
                  <a:gd name="connsiteX68" fmla="*/ 151917 w 4027381"/>
                  <a:gd name="connsiteY68" fmla="*/ 2651171 h 4439410"/>
                  <a:gd name="connsiteX69" fmla="*/ 70436 w 4027381"/>
                  <a:gd name="connsiteY69" fmla="*/ 2379567 h 4439410"/>
                  <a:gd name="connsiteX70" fmla="*/ 233398 w 4027381"/>
                  <a:gd name="connsiteY70" fmla="*/ 2578743 h 4439410"/>
                  <a:gd name="connsiteX71" fmla="*/ 396360 w 4027381"/>
                  <a:gd name="connsiteY71" fmla="*/ 2732652 h 4439410"/>
                  <a:gd name="connsiteX72" fmla="*/ 52329 w 4027381"/>
                  <a:gd name="connsiteY72" fmla="*/ 2261872 h 4439410"/>
                  <a:gd name="connsiteX73" fmla="*/ 151917 w 4027381"/>
                  <a:gd name="connsiteY73" fmla="*/ 2243765 h 4439410"/>
                  <a:gd name="connsiteX74" fmla="*/ 224345 w 4027381"/>
                  <a:gd name="connsiteY74" fmla="*/ 1972161 h 4439410"/>
                  <a:gd name="connsiteX75" fmla="*/ 369200 w 4027381"/>
                  <a:gd name="connsiteY75" fmla="*/ 2008375 h 4439410"/>
                  <a:gd name="connsiteX76" fmla="*/ 532162 w 4027381"/>
                  <a:gd name="connsiteY76" fmla="*/ 2026482 h 4439410"/>
                  <a:gd name="connsiteX77" fmla="*/ 450681 w 4027381"/>
                  <a:gd name="connsiteY77" fmla="*/ 2270925 h 4439410"/>
                  <a:gd name="connsiteX78" fmla="*/ 613644 w 4027381"/>
                  <a:gd name="connsiteY78" fmla="*/ 2270925 h 4439410"/>
                  <a:gd name="connsiteX0" fmla="*/ 613644 w 4027381"/>
                  <a:gd name="connsiteY0" fmla="*/ 2270925 h 4439410"/>
                  <a:gd name="connsiteX1" fmla="*/ 966729 w 4027381"/>
                  <a:gd name="connsiteY1" fmla="*/ 1890680 h 4439410"/>
                  <a:gd name="connsiteX2" fmla="*/ 2095108 w 4027381"/>
                  <a:gd name="connsiteY2" fmla="*/ 1354894 h 4439410"/>
                  <a:gd name="connsiteX3" fmla="*/ 2989808 w 4027381"/>
                  <a:gd name="connsiteY3" fmla="*/ 230480 h 4439410"/>
                  <a:gd name="connsiteX4" fmla="*/ 2953143 w 4027381"/>
                  <a:gd name="connsiteY4" fmla="*/ 223360 h 4439410"/>
                  <a:gd name="connsiteX5" fmla="*/ 2044091 w 4027381"/>
                  <a:gd name="connsiteY5" fmla="*/ 1220723 h 4439410"/>
                  <a:gd name="connsiteX6" fmla="*/ 1747548 w 4027381"/>
                  <a:gd name="connsiteY6" fmla="*/ 1288255 h 4439410"/>
                  <a:gd name="connsiteX7" fmla="*/ 1763434 w 4027381"/>
                  <a:gd name="connsiteY7" fmla="*/ 1211670 h 4439410"/>
                  <a:gd name="connsiteX8" fmla="*/ 1926396 w 4027381"/>
                  <a:gd name="connsiteY8" fmla="*/ 1148296 h 4439410"/>
                  <a:gd name="connsiteX9" fmla="*/ 1840758 w 4027381"/>
                  <a:gd name="connsiteY9" fmla="*/ 993646 h 4439410"/>
                  <a:gd name="connsiteX10" fmla="*/ 2044091 w 4027381"/>
                  <a:gd name="connsiteY10" fmla="*/ 921959 h 4439410"/>
                  <a:gd name="connsiteX11" fmla="*/ 1920018 w 4027381"/>
                  <a:gd name="connsiteY11" fmla="*/ 812577 h 4439410"/>
                  <a:gd name="connsiteX12" fmla="*/ 1852488 w 4027381"/>
                  <a:gd name="connsiteY12" fmla="*/ 889901 h 4439410"/>
                  <a:gd name="connsiteX13" fmla="*/ 1808701 w 4027381"/>
                  <a:gd name="connsiteY13" fmla="*/ 777104 h 4439410"/>
                  <a:gd name="connsiteX14" fmla="*/ 1881129 w 4027381"/>
                  <a:gd name="connsiteY14" fmla="*/ 659409 h 4439410"/>
                  <a:gd name="connsiteX15" fmla="*/ 1980717 w 4027381"/>
                  <a:gd name="connsiteY15" fmla="*/ 505500 h 4439410"/>
                  <a:gd name="connsiteX16" fmla="*/ 1993186 w 4027381"/>
                  <a:gd name="connsiteY16" fmla="*/ 613400 h 4439410"/>
                  <a:gd name="connsiteX17" fmla="*/ 2152733 w 4027381"/>
                  <a:gd name="connsiteY17" fmla="*/ 378751 h 4439410"/>
                  <a:gd name="connsiteX18" fmla="*/ 2306642 w 4027381"/>
                  <a:gd name="connsiteY18" fmla="*/ 324430 h 4439410"/>
                  <a:gd name="connsiteX19" fmla="*/ 2297588 w 4027381"/>
                  <a:gd name="connsiteY19" fmla="*/ 242949 h 4439410"/>
                  <a:gd name="connsiteX20" fmla="*/ 2659727 w 4027381"/>
                  <a:gd name="connsiteY20" fmla="*/ 134308 h 4439410"/>
                  <a:gd name="connsiteX21" fmla="*/ 2542032 w 4027381"/>
                  <a:gd name="connsiteY21" fmla="*/ 89040 h 4439410"/>
                  <a:gd name="connsiteX22" fmla="*/ 2886063 w 4027381"/>
                  <a:gd name="connsiteY22" fmla="*/ 79987 h 4439410"/>
                  <a:gd name="connsiteX23" fmla="*/ 3128285 w 4027381"/>
                  <a:gd name="connsiteY23" fmla="*/ 1016 h 4439410"/>
                  <a:gd name="connsiteX24" fmla="*/ 3166721 w 4027381"/>
                  <a:gd name="connsiteY24" fmla="*/ 143361 h 4439410"/>
                  <a:gd name="connsiteX25" fmla="*/ 3284416 w 4027381"/>
                  <a:gd name="connsiteY25" fmla="*/ 16613 h 4439410"/>
                  <a:gd name="connsiteX26" fmla="*/ 3320630 w 4027381"/>
                  <a:gd name="connsiteY26" fmla="*/ 161468 h 4439410"/>
                  <a:gd name="connsiteX27" fmla="*/ 3293469 w 4027381"/>
                  <a:gd name="connsiteY27" fmla="*/ 188628 h 4439410"/>
                  <a:gd name="connsiteX28" fmla="*/ 3818570 w 4027381"/>
                  <a:gd name="connsiteY28" fmla="*/ 433072 h 4439410"/>
                  <a:gd name="connsiteX29" fmla="*/ 3909105 w 4027381"/>
                  <a:gd name="connsiteY29" fmla="*/ 442125 h 4439410"/>
                  <a:gd name="connsiteX30" fmla="*/ 4026800 w 4027381"/>
                  <a:gd name="connsiteY30" fmla="*/ 704676 h 4439410"/>
                  <a:gd name="connsiteX31" fmla="*/ 3900052 w 4027381"/>
                  <a:gd name="connsiteY31" fmla="*/ 722783 h 4439410"/>
                  <a:gd name="connsiteX32" fmla="*/ 3918158 w 4027381"/>
                  <a:gd name="connsiteY32" fmla="*/ 768050 h 4439410"/>
                  <a:gd name="connsiteX33" fmla="*/ 3631863 w 4027381"/>
                  <a:gd name="connsiteY33" fmla="*/ 712249 h 4439410"/>
                  <a:gd name="connsiteX34" fmla="*/ 3619394 w 4027381"/>
                  <a:gd name="connsiteY34" fmla="*/ 614141 h 4439410"/>
                  <a:gd name="connsiteX35" fmla="*/ 3311576 w 4027381"/>
                  <a:gd name="connsiteY35" fmla="*/ 795211 h 4439410"/>
                  <a:gd name="connsiteX36" fmla="*/ 3105569 w 4027381"/>
                  <a:gd name="connsiteY36" fmla="*/ 501343 h 4439410"/>
                  <a:gd name="connsiteX37" fmla="*/ 3058079 w 4027381"/>
                  <a:gd name="connsiteY37" fmla="*/ 568874 h 4439410"/>
                  <a:gd name="connsiteX38" fmla="*/ 2985652 w 4027381"/>
                  <a:gd name="connsiteY38" fmla="*/ 1256937 h 4439410"/>
                  <a:gd name="connsiteX39" fmla="*/ 3275362 w 4027381"/>
                  <a:gd name="connsiteY39" fmla="*/ 1972161 h 4439410"/>
                  <a:gd name="connsiteX40" fmla="*/ 3709929 w 4027381"/>
                  <a:gd name="connsiteY40" fmla="*/ 1754878 h 4439410"/>
                  <a:gd name="connsiteX41" fmla="*/ 3845731 w 4027381"/>
                  <a:gd name="connsiteY41" fmla="*/ 2461048 h 4439410"/>
                  <a:gd name="connsiteX42" fmla="*/ 3465485 w 4027381"/>
                  <a:gd name="connsiteY42" fmla="*/ 2660224 h 4439410"/>
                  <a:gd name="connsiteX43" fmla="*/ 3302523 w 4027381"/>
                  <a:gd name="connsiteY43" fmla="*/ 2796026 h 4439410"/>
                  <a:gd name="connsiteX44" fmla="*/ 3275362 w 4027381"/>
                  <a:gd name="connsiteY44" fmla="*/ 2560636 h 4439410"/>
                  <a:gd name="connsiteX45" fmla="*/ 3402111 w 4027381"/>
                  <a:gd name="connsiteY45" fmla="*/ 2551583 h 4439410"/>
                  <a:gd name="connsiteX46" fmla="*/ 3501699 w 4027381"/>
                  <a:gd name="connsiteY46" fmla="*/ 2470102 h 4439410"/>
                  <a:gd name="connsiteX47" fmla="*/ 3492646 w 4027381"/>
                  <a:gd name="connsiteY47" fmla="*/ 2361460 h 4439410"/>
                  <a:gd name="connsiteX48" fmla="*/ 3592234 w 4027381"/>
                  <a:gd name="connsiteY48" fmla="*/ 2289032 h 4439410"/>
                  <a:gd name="connsiteX49" fmla="*/ 3610341 w 4027381"/>
                  <a:gd name="connsiteY49" fmla="*/ 1981215 h 4439410"/>
                  <a:gd name="connsiteX50" fmla="*/ 2940384 w 4027381"/>
                  <a:gd name="connsiteY50" fmla="*/ 2451995 h 4439410"/>
                  <a:gd name="connsiteX51" fmla="*/ 2786475 w 4027381"/>
                  <a:gd name="connsiteY51" fmla="*/ 2026481 h 4439410"/>
                  <a:gd name="connsiteX52" fmla="*/ 2379070 w 4027381"/>
                  <a:gd name="connsiteY52" fmla="*/ 2660224 h 4439410"/>
                  <a:gd name="connsiteX53" fmla="*/ 1528044 w 4027381"/>
                  <a:gd name="connsiteY53" fmla="*/ 2687385 h 4439410"/>
                  <a:gd name="connsiteX54" fmla="*/ 1229279 w 4027381"/>
                  <a:gd name="connsiteY54" fmla="*/ 3239646 h 4439410"/>
                  <a:gd name="connsiteX55" fmla="*/ 686071 w 4027381"/>
                  <a:gd name="connsiteY55" fmla="*/ 3538411 h 4439410"/>
                  <a:gd name="connsiteX56" fmla="*/ 595537 w 4027381"/>
                  <a:gd name="connsiteY56" fmla="*/ 4271741 h 4439410"/>
                  <a:gd name="connsiteX57" fmla="*/ 704178 w 4027381"/>
                  <a:gd name="connsiteY57" fmla="*/ 4425650 h 4439410"/>
                  <a:gd name="connsiteX58" fmla="*/ 342040 w 4027381"/>
                  <a:gd name="connsiteY58" fmla="*/ 4416596 h 4439410"/>
                  <a:gd name="connsiteX59" fmla="*/ 405414 w 4027381"/>
                  <a:gd name="connsiteY59" fmla="*/ 4289848 h 4439410"/>
                  <a:gd name="connsiteX60" fmla="*/ 378254 w 4027381"/>
                  <a:gd name="connsiteY60" fmla="*/ 4117833 h 4439410"/>
                  <a:gd name="connsiteX61" fmla="*/ 450681 w 4027381"/>
                  <a:gd name="connsiteY61" fmla="*/ 3737587 h 4439410"/>
                  <a:gd name="connsiteX62" fmla="*/ 405414 w 4027381"/>
                  <a:gd name="connsiteY62" fmla="*/ 3511250 h 4439410"/>
                  <a:gd name="connsiteX63" fmla="*/ 731339 w 4027381"/>
                  <a:gd name="connsiteY63" fmla="*/ 3266807 h 4439410"/>
                  <a:gd name="connsiteX64" fmla="*/ 667964 w 4027381"/>
                  <a:gd name="connsiteY64" fmla="*/ 2796026 h 4439410"/>
                  <a:gd name="connsiteX65" fmla="*/ 477842 w 4027381"/>
                  <a:gd name="connsiteY65" fmla="*/ 3203432 h 4439410"/>
                  <a:gd name="connsiteX66" fmla="*/ 7061 w 4027381"/>
                  <a:gd name="connsiteY66" fmla="*/ 3330181 h 4439410"/>
                  <a:gd name="connsiteX67" fmla="*/ 61382 w 4027381"/>
                  <a:gd name="connsiteY67" fmla="*/ 2705492 h 4439410"/>
                  <a:gd name="connsiteX68" fmla="*/ 151917 w 4027381"/>
                  <a:gd name="connsiteY68" fmla="*/ 2651171 h 4439410"/>
                  <a:gd name="connsiteX69" fmla="*/ 70436 w 4027381"/>
                  <a:gd name="connsiteY69" fmla="*/ 2379567 h 4439410"/>
                  <a:gd name="connsiteX70" fmla="*/ 233398 w 4027381"/>
                  <a:gd name="connsiteY70" fmla="*/ 2578743 h 4439410"/>
                  <a:gd name="connsiteX71" fmla="*/ 396360 w 4027381"/>
                  <a:gd name="connsiteY71" fmla="*/ 2732652 h 4439410"/>
                  <a:gd name="connsiteX72" fmla="*/ 52329 w 4027381"/>
                  <a:gd name="connsiteY72" fmla="*/ 2261872 h 4439410"/>
                  <a:gd name="connsiteX73" fmla="*/ 151917 w 4027381"/>
                  <a:gd name="connsiteY73" fmla="*/ 2243765 h 4439410"/>
                  <a:gd name="connsiteX74" fmla="*/ 224345 w 4027381"/>
                  <a:gd name="connsiteY74" fmla="*/ 1972161 h 4439410"/>
                  <a:gd name="connsiteX75" fmla="*/ 369200 w 4027381"/>
                  <a:gd name="connsiteY75" fmla="*/ 2008375 h 4439410"/>
                  <a:gd name="connsiteX76" fmla="*/ 532162 w 4027381"/>
                  <a:gd name="connsiteY76" fmla="*/ 2026482 h 4439410"/>
                  <a:gd name="connsiteX77" fmla="*/ 450681 w 4027381"/>
                  <a:gd name="connsiteY77" fmla="*/ 2270925 h 4439410"/>
                  <a:gd name="connsiteX78" fmla="*/ 613644 w 4027381"/>
                  <a:gd name="connsiteY78" fmla="*/ 2270925 h 4439410"/>
                  <a:gd name="connsiteX0" fmla="*/ 613644 w 4027914"/>
                  <a:gd name="connsiteY0" fmla="*/ 2270925 h 4439410"/>
                  <a:gd name="connsiteX1" fmla="*/ 966729 w 4027914"/>
                  <a:gd name="connsiteY1" fmla="*/ 1890680 h 4439410"/>
                  <a:gd name="connsiteX2" fmla="*/ 2095108 w 4027914"/>
                  <a:gd name="connsiteY2" fmla="*/ 1354894 h 4439410"/>
                  <a:gd name="connsiteX3" fmla="*/ 2989808 w 4027914"/>
                  <a:gd name="connsiteY3" fmla="*/ 230480 h 4439410"/>
                  <a:gd name="connsiteX4" fmla="*/ 2953143 w 4027914"/>
                  <a:gd name="connsiteY4" fmla="*/ 223360 h 4439410"/>
                  <a:gd name="connsiteX5" fmla="*/ 2044091 w 4027914"/>
                  <a:gd name="connsiteY5" fmla="*/ 1220723 h 4439410"/>
                  <a:gd name="connsiteX6" fmla="*/ 1747548 w 4027914"/>
                  <a:gd name="connsiteY6" fmla="*/ 1288255 h 4439410"/>
                  <a:gd name="connsiteX7" fmla="*/ 1763434 w 4027914"/>
                  <a:gd name="connsiteY7" fmla="*/ 1211670 h 4439410"/>
                  <a:gd name="connsiteX8" fmla="*/ 1926396 w 4027914"/>
                  <a:gd name="connsiteY8" fmla="*/ 1148296 h 4439410"/>
                  <a:gd name="connsiteX9" fmla="*/ 1840758 w 4027914"/>
                  <a:gd name="connsiteY9" fmla="*/ 993646 h 4439410"/>
                  <a:gd name="connsiteX10" fmla="*/ 2044091 w 4027914"/>
                  <a:gd name="connsiteY10" fmla="*/ 921959 h 4439410"/>
                  <a:gd name="connsiteX11" fmla="*/ 1920018 w 4027914"/>
                  <a:gd name="connsiteY11" fmla="*/ 812577 h 4439410"/>
                  <a:gd name="connsiteX12" fmla="*/ 1852488 w 4027914"/>
                  <a:gd name="connsiteY12" fmla="*/ 889901 h 4439410"/>
                  <a:gd name="connsiteX13" fmla="*/ 1808701 w 4027914"/>
                  <a:gd name="connsiteY13" fmla="*/ 777104 h 4439410"/>
                  <a:gd name="connsiteX14" fmla="*/ 1881129 w 4027914"/>
                  <a:gd name="connsiteY14" fmla="*/ 659409 h 4439410"/>
                  <a:gd name="connsiteX15" fmla="*/ 1980717 w 4027914"/>
                  <a:gd name="connsiteY15" fmla="*/ 505500 h 4439410"/>
                  <a:gd name="connsiteX16" fmla="*/ 1993186 w 4027914"/>
                  <a:gd name="connsiteY16" fmla="*/ 613400 h 4439410"/>
                  <a:gd name="connsiteX17" fmla="*/ 2152733 w 4027914"/>
                  <a:gd name="connsiteY17" fmla="*/ 378751 h 4439410"/>
                  <a:gd name="connsiteX18" fmla="*/ 2306642 w 4027914"/>
                  <a:gd name="connsiteY18" fmla="*/ 324430 h 4439410"/>
                  <a:gd name="connsiteX19" fmla="*/ 2297588 w 4027914"/>
                  <a:gd name="connsiteY19" fmla="*/ 242949 h 4439410"/>
                  <a:gd name="connsiteX20" fmla="*/ 2659727 w 4027914"/>
                  <a:gd name="connsiteY20" fmla="*/ 134308 h 4439410"/>
                  <a:gd name="connsiteX21" fmla="*/ 2542032 w 4027914"/>
                  <a:gd name="connsiteY21" fmla="*/ 89040 h 4439410"/>
                  <a:gd name="connsiteX22" fmla="*/ 2886063 w 4027914"/>
                  <a:gd name="connsiteY22" fmla="*/ 79987 h 4439410"/>
                  <a:gd name="connsiteX23" fmla="*/ 3128285 w 4027914"/>
                  <a:gd name="connsiteY23" fmla="*/ 1016 h 4439410"/>
                  <a:gd name="connsiteX24" fmla="*/ 3166721 w 4027914"/>
                  <a:gd name="connsiteY24" fmla="*/ 143361 h 4439410"/>
                  <a:gd name="connsiteX25" fmla="*/ 3284416 w 4027914"/>
                  <a:gd name="connsiteY25" fmla="*/ 16613 h 4439410"/>
                  <a:gd name="connsiteX26" fmla="*/ 3320630 w 4027914"/>
                  <a:gd name="connsiteY26" fmla="*/ 161468 h 4439410"/>
                  <a:gd name="connsiteX27" fmla="*/ 3293469 w 4027914"/>
                  <a:gd name="connsiteY27" fmla="*/ 188628 h 4439410"/>
                  <a:gd name="connsiteX28" fmla="*/ 3818570 w 4027914"/>
                  <a:gd name="connsiteY28" fmla="*/ 433072 h 4439410"/>
                  <a:gd name="connsiteX29" fmla="*/ 3909105 w 4027914"/>
                  <a:gd name="connsiteY29" fmla="*/ 442125 h 4439410"/>
                  <a:gd name="connsiteX30" fmla="*/ 4026800 w 4027914"/>
                  <a:gd name="connsiteY30" fmla="*/ 704676 h 4439410"/>
                  <a:gd name="connsiteX31" fmla="*/ 3900052 w 4027914"/>
                  <a:gd name="connsiteY31" fmla="*/ 722783 h 4439410"/>
                  <a:gd name="connsiteX32" fmla="*/ 3918158 w 4027914"/>
                  <a:gd name="connsiteY32" fmla="*/ 768050 h 4439410"/>
                  <a:gd name="connsiteX33" fmla="*/ 3631863 w 4027914"/>
                  <a:gd name="connsiteY33" fmla="*/ 712249 h 4439410"/>
                  <a:gd name="connsiteX34" fmla="*/ 3619394 w 4027914"/>
                  <a:gd name="connsiteY34" fmla="*/ 614141 h 4439410"/>
                  <a:gd name="connsiteX35" fmla="*/ 3311576 w 4027914"/>
                  <a:gd name="connsiteY35" fmla="*/ 795211 h 4439410"/>
                  <a:gd name="connsiteX36" fmla="*/ 3105569 w 4027914"/>
                  <a:gd name="connsiteY36" fmla="*/ 501343 h 4439410"/>
                  <a:gd name="connsiteX37" fmla="*/ 3058079 w 4027914"/>
                  <a:gd name="connsiteY37" fmla="*/ 568874 h 4439410"/>
                  <a:gd name="connsiteX38" fmla="*/ 2985652 w 4027914"/>
                  <a:gd name="connsiteY38" fmla="*/ 1256937 h 4439410"/>
                  <a:gd name="connsiteX39" fmla="*/ 3275362 w 4027914"/>
                  <a:gd name="connsiteY39" fmla="*/ 1972161 h 4439410"/>
                  <a:gd name="connsiteX40" fmla="*/ 3709929 w 4027914"/>
                  <a:gd name="connsiteY40" fmla="*/ 1754878 h 4439410"/>
                  <a:gd name="connsiteX41" fmla="*/ 3845731 w 4027914"/>
                  <a:gd name="connsiteY41" fmla="*/ 2461048 h 4439410"/>
                  <a:gd name="connsiteX42" fmla="*/ 3465485 w 4027914"/>
                  <a:gd name="connsiteY42" fmla="*/ 2660224 h 4439410"/>
                  <a:gd name="connsiteX43" fmla="*/ 3302523 w 4027914"/>
                  <a:gd name="connsiteY43" fmla="*/ 2796026 h 4439410"/>
                  <a:gd name="connsiteX44" fmla="*/ 3275362 w 4027914"/>
                  <a:gd name="connsiteY44" fmla="*/ 2560636 h 4439410"/>
                  <a:gd name="connsiteX45" fmla="*/ 3402111 w 4027914"/>
                  <a:gd name="connsiteY45" fmla="*/ 2551583 h 4439410"/>
                  <a:gd name="connsiteX46" fmla="*/ 3501699 w 4027914"/>
                  <a:gd name="connsiteY46" fmla="*/ 2470102 h 4439410"/>
                  <a:gd name="connsiteX47" fmla="*/ 3492646 w 4027914"/>
                  <a:gd name="connsiteY47" fmla="*/ 2361460 h 4439410"/>
                  <a:gd name="connsiteX48" fmla="*/ 3592234 w 4027914"/>
                  <a:gd name="connsiteY48" fmla="*/ 2289032 h 4439410"/>
                  <a:gd name="connsiteX49" fmla="*/ 3610341 w 4027914"/>
                  <a:gd name="connsiteY49" fmla="*/ 1981215 h 4439410"/>
                  <a:gd name="connsiteX50" fmla="*/ 2940384 w 4027914"/>
                  <a:gd name="connsiteY50" fmla="*/ 2451995 h 4439410"/>
                  <a:gd name="connsiteX51" fmla="*/ 2786475 w 4027914"/>
                  <a:gd name="connsiteY51" fmla="*/ 2026481 h 4439410"/>
                  <a:gd name="connsiteX52" fmla="*/ 2379070 w 4027914"/>
                  <a:gd name="connsiteY52" fmla="*/ 2660224 h 4439410"/>
                  <a:gd name="connsiteX53" fmla="*/ 1528044 w 4027914"/>
                  <a:gd name="connsiteY53" fmla="*/ 2687385 h 4439410"/>
                  <a:gd name="connsiteX54" fmla="*/ 1229279 w 4027914"/>
                  <a:gd name="connsiteY54" fmla="*/ 3239646 h 4439410"/>
                  <a:gd name="connsiteX55" fmla="*/ 686071 w 4027914"/>
                  <a:gd name="connsiteY55" fmla="*/ 3538411 h 4439410"/>
                  <a:gd name="connsiteX56" fmla="*/ 595537 w 4027914"/>
                  <a:gd name="connsiteY56" fmla="*/ 4271741 h 4439410"/>
                  <a:gd name="connsiteX57" fmla="*/ 704178 w 4027914"/>
                  <a:gd name="connsiteY57" fmla="*/ 4425650 h 4439410"/>
                  <a:gd name="connsiteX58" fmla="*/ 342040 w 4027914"/>
                  <a:gd name="connsiteY58" fmla="*/ 4416596 h 4439410"/>
                  <a:gd name="connsiteX59" fmla="*/ 405414 w 4027914"/>
                  <a:gd name="connsiteY59" fmla="*/ 4289848 h 4439410"/>
                  <a:gd name="connsiteX60" fmla="*/ 378254 w 4027914"/>
                  <a:gd name="connsiteY60" fmla="*/ 4117833 h 4439410"/>
                  <a:gd name="connsiteX61" fmla="*/ 450681 w 4027914"/>
                  <a:gd name="connsiteY61" fmla="*/ 3737587 h 4439410"/>
                  <a:gd name="connsiteX62" fmla="*/ 405414 w 4027914"/>
                  <a:gd name="connsiteY62" fmla="*/ 3511250 h 4439410"/>
                  <a:gd name="connsiteX63" fmla="*/ 731339 w 4027914"/>
                  <a:gd name="connsiteY63" fmla="*/ 3266807 h 4439410"/>
                  <a:gd name="connsiteX64" fmla="*/ 667964 w 4027914"/>
                  <a:gd name="connsiteY64" fmla="*/ 2796026 h 4439410"/>
                  <a:gd name="connsiteX65" fmla="*/ 477842 w 4027914"/>
                  <a:gd name="connsiteY65" fmla="*/ 3203432 h 4439410"/>
                  <a:gd name="connsiteX66" fmla="*/ 7061 w 4027914"/>
                  <a:gd name="connsiteY66" fmla="*/ 3330181 h 4439410"/>
                  <a:gd name="connsiteX67" fmla="*/ 61382 w 4027914"/>
                  <a:gd name="connsiteY67" fmla="*/ 2705492 h 4439410"/>
                  <a:gd name="connsiteX68" fmla="*/ 151917 w 4027914"/>
                  <a:gd name="connsiteY68" fmla="*/ 2651171 h 4439410"/>
                  <a:gd name="connsiteX69" fmla="*/ 70436 w 4027914"/>
                  <a:gd name="connsiteY69" fmla="*/ 2379567 h 4439410"/>
                  <a:gd name="connsiteX70" fmla="*/ 233398 w 4027914"/>
                  <a:gd name="connsiteY70" fmla="*/ 2578743 h 4439410"/>
                  <a:gd name="connsiteX71" fmla="*/ 396360 w 4027914"/>
                  <a:gd name="connsiteY71" fmla="*/ 2732652 h 4439410"/>
                  <a:gd name="connsiteX72" fmla="*/ 52329 w 4027914"/>
                  <a:gd name="connsiteY72" fmla="*/ 2261872 h 4439410"/>
                  <a:gd name="connsiteX73" fmla="*/ 151917 w 4027914"/>
                  <a:gd name="connsiteY73" fmla="*/ 2243765 h 4439410"/>
                  <a:gd name="connsiteX74" fmla="*/ 224345 w 4027914"/>
                  <a:gd name="connsiteY74" fmla="*/ 1972161 h 4439410"/>
                  <a:gd name="connsiteX75" fmla="*/ 369200 w 4027914"/>
                  <a:gd name="connsiteY75" fmla="*/ 2008375 h 4439410"/>
                  <a:gd name="connsiteX76" fmla="*/ 532162 w 4027914"/>
                  <a:gd name="connsiteY76" fmla="*/ 2026482 h 4439410"/>
                  <a:gd name="connsiteX77" fmla="*/ 450681 w 4027914"/>
                  <a:gd name="connsiteY77" fmla="*/ 2270925 h 4439410"/>
                  <a:gd name="connsiteX78" fmla="*/ 613644 w 4027914"/>
                  <a:gd name="connsiteY78" fmla="*/ 2270925 h 4439410"/>
                  <a:gd name="connsiteX0" fmla="*/ 613644 w 4028028"/>
                  <a:gd name="connsiteY0" fmla="*/ 2270925 h 4439410"/>
                  <a:gd name="connsiteX1" fmla="*/ 966729 w 4028028"/>
                  <a:gd name="connsiteY1" fmla="*/ 1890680 h 4439410"/>
                  <a:gd name="connsiteX2" fmla="*/ 2095108 w 4028028"/>
                  <a:gd name="connsiteY2" fmla="*/ 1354894 h 4439410"/>
                  <a:gd name="connsiteX3" fmla="*/ 2989808 w 4028028"/>
                  <a:gd name="connsiteY3" fmla="*/ 230480 h 4439410"/>
                  <a:gd name="connsiteX4" fmla="*/ 2953143 w 4028028"/>
                  <a:gd name="connsiteY4" fmla="*/ 223360 h 4439410"/>
                  <a:gd name="connsiteX5" fmla="*/ 2044091 w 4028028"/>
                  <a:gd name="connsiteY5" fmla="*/ 1220723 h 4439410"/>
                  <a:gd name="connsiteX6" fmla="*/ 1747548 w 4028028"/>
                  <a:gd name="connsiteY6" fmla="*/ 1288255 h 4439410"/>
                  <a:gd name="connsiteX7" fmla="*/ 1763434 w 4028028"/>
                  <a:gd name="connsiteY7" fmla="*/ 1211670 h 4439410"/>
                  <a:gd name="connsiteX8" fmla="*/ 1926396 w 4028028"/>
                  <a:gd name="connsiteY8" fmla="*/ 1148296 h 4439410"/>
                  <a:gd name="connsiteX9" fmla="*/ 1840758 w 4028028"/>
                  <a:gd name="connsiteY9" fmla="*/ 993646 h 4439410"/>
                  <a:gd name="connsiteX10" fmla="*/ 2044091 w 4028028"/>
                  <a:gd name="connsiteY10" fmla="*/ 921959 h 4439410"/>
                  <a:gd name="connsiteX11" fmla="*/ 1920018 w 4028028"/>
                  <a:gd name="connsiteY11" fmla="*/ 812577 h 4439410"/>
                  <a:gd name="connsiteX12" fmla="*/ 1852488 w 4028028"/>
                  <a:gd name="connsiteY12" fmla="*/ 889901 h 4439410"/>
                  <a:gd name="connsiteX13" fmla="*/ 1808701 w 4028028"/>
                  <a:gd name="connsiteY13" fmla="*/ 777104 h 4439410"/>
                  <a:gd name="connsiteX14" fmla="*/ 1881129 w 4028028"/>
                  <a:gd name="connsiteY14" fmla="*/ 659409 h 4439410"/>
                  <a:gd name="connsiteX15" fmla="*/ 1980717 w 4028028"/>
                  <a:gd name="connsiteY15" fmla="*/ 505500 h 4439410"/>
                  <a:gd name="connsiteX16" fmla="*/ 1993186 w 4028028"/>
                  <a:gd name="connsiteY16" fmla="*/ 613400 h 4439410"/>
                  <a:gd name="connsiteX17" fmla="*/ 2152733 w 4028028"/>
                  <a:gd name="connsiteY17" fmla="*/ 378751 h 4439410"/>
                  <a:gd name="connsiteX18" fmla="*/ 2306642 w 4028028"/>
                  <a:gd name="connsiteY18" fmla="*/ 324430 h 4439410"/>
                  <a:gd name="connsiteX19" fmla="*/ 2297588 w 4028028"/>
                  <a:gd name="connsiteY19" fmla="*/ 242949 h 4439410"/>
                  <a:gd name="connsiteX20" fmla="*/ 2659727 w 4028028"/>
                  <a:gd name="connsiteY20" fmla="*/ 134308 h 4439410"/>
                  <a:gd name="connsiteX21" fmla="*/ 2542032 w 4028028"/>
                  <a:gd name="connsiteY21" fmla="*/ 89040 h 4439410"/>
                  <a:gd name="connsiteX22" fmla="*/ 2886063 w 4028028"/>
                  <a:gd name="connsiteY22" fmla="*/ 79987 h 4439410"/>
                  <a:gd name="connsiteX23" fmla="*/ 3128285 w 4028028"/>
                  <a:gd name="connsiteY23" fmla="*/ 1016 h 4439410"/>
                  <a:gd name="connsiteX24" fmla="*/ 3166721 w 4028028"/>
                  <a:gd name="connsiteY24" fmla="*/ 143361 h 4439410"/>
                  <a:gd name="connsiteX25" fmla="*/ 3284416 w 4028028"/>
                  <a:gd name="connsiteY25" fmla="*/ 16613 h 4439410"/>
                  <a:gd name="connsiteX26" fmla="*/ 3320630 w 4028028"/>
                  <a:gd name="connsiteY26" fmla="*/ 161468 h 4439410"/>
                  <a:gd name="connsiteX27" fmla="*/ 3293469 w 4028028"/>
                  <a:gd name="connsiteY27" fmla="*/ 188628 h 4439410"/>
                  <a:gd name="connsiteX28" fmla="*/ 3818570 w 4028028"/>
                  <a:gd name="connsiteY28" fmla="*/ 433072 h 4439410"/>
                  <a:gd name="connsiteX29" fmla="*/ 3909105 w 4028028"/>
                  <a:gd name="connsiteY29" fmla="*/ 442125 h 4439410"/>
                  <a:gd name="connsiteX30" fmla="*/ 4026800 w 4028028"/>
                  <a:gd name="connsiteY30" fmla="*/ 704676 h 4439410"/>
                  <a:gd name="connsiteX31" fmla="*/ 3900052 w 4028028"/>
                  <a:gd name="connsiteY31" fmla="*/ 722783 h 4439410"/>
                  <a:gd name="connsiteX32" fmla="*/ 3918158 w 4028028"/>
                  <a:gd name="connsiteY32" fmla="*/ 768050 h 4439410"/>
                  <a:gd name="connsiteX33" fmla="*/ 3631863 w 4028028"/>
                  <a:gd name="connsiteY33" fmla="*/ 712249 h 4439410"/>
                  <a:gd name="connsiteX34" fmla="*/ 3619394 w 4028028"/>
                  <a:gd name="connsiteY34" fmla="*/ 614141 h 4439410"/>
                  <a:gd name="connsiteX35" fmla="*/ 3311576 w 4028028"/>
                  <a:gd name="connsiteY35" fmla="*/ 795211 h 4439410"/>
                  <a:gd name="connsiteX36" fmla="*/ 3105569 w 4028028"/>
                  <a:gd name="connsiteY36" fmla="*/ 501343 h 4439410"/>
                  <a:gd name="connsiteX37" fmla="*/ 3058079 w 4028028"/>
                  <a:gd name="connsiteY37" fmla="*/ 568874 h 4439410"/>
                  <a:gd name="connsiteX38" fmla="*/ 2985652 w 4028028"/>
                  <a:gd name="connsiteY38" fmla="*/ 1256937 h 4439410"/>
                  <a:gd name="connsiteX39" fmla="*/ 3275362 w 4028028"/>
                  <a:gd name="connsiteY39" fmla="*/ 1972161 h 4439410"/>
                  <a:gd name="connsiteX40" fmla="*/ 3709929 w 4028028"/>
                  <a:gd name="connsiteY40" fmla="*/ 1754878 h 4439410"/>
                  <a:gd name="connsiteX41" fmla="*/ 3845731 w 4028028"/>
                  <a:gd name="connsiteY41" fmla="*/ 2461048 h 4439410"/>
                  <a:gd name="connsiteX42" fmla="*/ 3465485 w 4028028"/>
                  <a:gd name="connsiteY42" fmla="*/ 2660224 h 4439410"/>
                  <a:gd name="connsiteX43" fmla="*/ 3302523 w 4028028"/>
                  <a:gd name="connsiteY43" fmla="*/ 2796026 h 4439410"/>
                  <a:gd name="connsiteX44" fmla="*/ 3275362 w 4028028"/>
                  <a:gd name="connsiteY44" fmla="*/ 2560636 h 4439410"/>
                  <a:gd name="connsiteX45" fmla="*/ 3402111 w 4028028"/>
                  <a:gd name="connsiteY45" fmla="*/ 2551583 h 4439410"/>
                  <a:gd name="connsiteX46" fmla="*/ 3501699 w 4028028"/>
                  <a:gd name="connsiteY46" fmla="*/ 2470102 h 4439410"/>
                  <a:gd name="connsiteX47" fmla="*/ 3492646 w 4028028"/>
                  <a:gd name="connsiteY47" fmla="*/ 2361460 h 4439410"/>
                  <a:gd name="connsiteX48" fmla="*/ 3592234 w 4028028"/>
                  <a:gd name="connsiteY48" fmla="*/ 2289032 h 4439410"/>
                  <a:gd name="connsiteX49" fmla="*/ 3610341 w 4028028"/>
                  <a:gd name="connsiteY49" fmla="*/ 1981215 h 4439410"/>
                  <a:gd name="connsiteX50" fmla="*/ 2940384 w 4028028"/>
                  <a:gd name="connsiteY50" fmla="*/ 2451995 h 4439410"/>
                  <a:gd name="connsiteX51" fmla="*/ 2786475 w 4028028"/>
                  <a:gd name="connsiteY51" fmla="*/ 2026481 h 4439410"/>
                  <a:gd name="connsiteX52" fmla="*/ 2379070 w 4028028"/>
                  <a:gd name="connsiteY52" fmla="*/ 2660224 h 4439410"/>
                  <a:gd name="connsiteX53" fmla="*/ 1528044 w 4028028"/>
                  <a:gd name="connsiteY53" fmla="*/ 2687385 h 4439410"/>
                  <a:gd name="connsiteX54" fmla="*/ 1229279 w 4028028"/>
                  <a:gd name="connsiteY54" fmla="*/ 3239646 h 4439410"/>
                  <a:gd name="connsiteX55" fmla="*/ 686071 w 4028028"/>
                  <a:gd name="connsiteY55" fmla="*/ 3538411 h 4439410"/>
                  <a:gd name="connsiteX56" fmla="*/ 595537 w 4028028"/>
                  <a:gd name="connsiteY56" fmla="*/ 4271741 h 4439410"/>
                  <a:gd name="connsiteX57" fmla="*/ 704178 w 4028028"/>
                  <a:gd name="connsiteY57" fmla="*/ 4425650 h 4439410"/>
                  <a:gd name="connsiteX58" fmla="*/ 342040 w 4028028"/>
                  <a:gd name="connsiteY58" fmla="*/ 4416596 h 4439410"/>
                  <a:gd name="connsiteX59" fmla="*/ 405414 w 4028028"/>
                  <a:gd name="connsiteY59" fmla="*/ 4289848 h 4439410"/>
                  <a:gd name="connsiteX60" fmla="*/ 378254 w 4028028"/>
                  <a:gd name="connsiteY60" fmla="*/ 4117833 h 4439410"/>
                  <a:gd name="connsiteX61" fmla="*/ 450681 w 4028028"/>
                  <a:gd name="connsiteY61" fmla="*/ 3737587 h 4439410"/>
                  <a:gd name="connsiteX62" fmla="*/ 405414 w 4028028"/>
                  <a:gd name="connsiteY62" fmla="*/ 3511250 h 4439410"/>
                  <a:gd name="connsiteX63" fmla="*/ 731339 w 4028028"/>
                  <a:gd name="connsiteY63" fmla="*/ 3266807 h 4439410"/>
                  <a:gd name="connsiteX64" fmla="*/ 667964 w 4028028"/>
                  <a:gd name="connsiteY64" fmla="*/ 2796026 h 4439410"/>
                  <a:gd name="connsiteX65" fmla="*/ 477842 w 4028028"/>
                  <a:gd name="connsiteY65" fmla="*/ 3203432 h 4439410"/>
                  <a:gd name="connsiteX66" fmla="*/ 7061 w 4028028"/>
                  <a:gd name="connsiteY66" fmla="*/ 3330181 h 4439410"/>
                  <a:gd name="connsiteX67" fmla="*/ 61382 w 4028028"/>
                  <a:gd name="connsiteY67" fmla="*/ 2705492 h 4439410"/>
                  <a:gd name="connsiteX68" fmla="*/ 151917 w 4028028"/>
                  <a:gd name="connsiteY68" fmla="*/ 2651171 h 4439410"/>
                  <a:gd name="connsiteX69" fmla="*/ 70436 w 4028028"/>
                  <a:gd name="connsiteY69" fmla="*/ 2379567 h 4439410"/>
                  <a:gd name="connsiteX70" fmla="*/ 233398 w 4028028"/>
                  <a:gd name="connsiteY70" fmla="*/ 2578743 h 4439410"/>
                  <a:gd name="connsiteX71" fmla="*/ 396360 w 4028028"/>
                  <a:gd name="connsiteY71" fmla="*/ 2732652 h 4439410"/>
                  <a:gd name="connsiteX72" fmla="*/ 52329 w 4028028"/>
                  <a:gd name="connsiteY72" fmla="*/ 2261872 h 4439410"/>
                  <a:gd name="connsiteX73" fmla="*/ 151917 w 4028028"/>
                  <a:gd name="connsiteY73" fmla="*/ 2243765 h 4439410"/>
                  <a:gd name="connsiteX74" fmla="*/ 224345 w 4028028"/>
                  <a:gd name="connsiteY74" fmla="*/ 1972161 h 4439410"/>
                  <a:gd name="connsiteX75" fmla="*/ 369200 w 4028028"/>
                  <a:gd name="connsiteY75" fmla="*/ 2008375 h 4439410"/>
                  <a:gd name="connsiteX76" fmla="*/ 532162 w 4028028"/>
                  <a:gd name="connsiteY76" fmla="*/ 2026482 h 4439410"/>
                  <a:gd name="connsiteX77" fmla="*/ 450681 w 4028028"/>
                  <a:gd name="connsiteY77" fmla="*/ 2270925 h 4439410"/>
                  <a:gd name="connsiteX78" fmla="*/ 613644 w 4028028"/>
                  <a:gd name="connsiteY78" fmla="*/ 2270925 h 4439410"/>
                  <a:gd name="connsiteX0" fmla="*/ 613644 w 4028028"/>
                  <a:gd name="connsiteY0" fmla="*/ 2270925 h 4439410"/>
                  <a:gd name="connsiteX1" fmla="*/ 966729 w 4028028"/>
                  <a:gd name="connsiteY1" fmla="*/ 1890680 h 4439410"/>
                  <a:gd name="connsiteX2" fmla="*/ 2095108 w 4028028"/>
                  <a:gd name="connsiteY2" fmla="*/ 1354894 h 4439410"/>
                  <a:gd name="connsiteX3" fmla="*/ 2989808 w 4028028"/>
                  <a:gd name="connsiteY3" fmla="*/ 230480 h 4439410"/>
                  <a:gd name="connsiteX4" fmla="*/ 2953143 w 4028028"/>
                  <a:gd name="connsiteY4" fmla="*/ 223360 h 4439410"/>
                  <a:gd name="connsiteX5" fmla="*/ 2044091 w 4028028"/>
                  <a:gd name="connsiteY5" fmla="*/ 1220723 h 4439410"/>
                  <a:gd name="connsiteX6" fmla="*/ 1747548 w 4028028"/>
                  <a:gd name="connsiteY6" fmla="*/ 1288255 h 4439410"/>
                  <a:gd name="connsiteX7" fmla="*/ 1763434 w 4028028"/>
                  <a:gd name="connsiteY7" fmla="*/ 1211670 h 4439410"/>
                  <a:gd name="connsiteX8" fmla="*/ 1926396 w 4028028"/>
                  <a:gd name="connsiteY8" fmla="*/ 1148296 h 4439410"/>
                  <a:gd name="connsiteX9" fmla="*/ 1840758 w 4028028"/>
                  <a:gd name="connsiteY9" fmla="*/ 993646 h 4439410"/>
                  <a:gd name="connsiteX10" fmla="*/ 2044091 w 4028028"/>
                  <a:gd name="connsiteY10" fmla="*/ 921959 h 4439410"/>
                  <a:gd name="connsiteX11" fmla="*/ 1920018 w 4028028"/>
                  <a:gd name="connsiteY11" fmla="*/ 812577 h 4439410"/>
                  <a:gd name="connsiteX12" fmla="*/ 1852488 w 4028028"/>
                  <a:gd name="connsiteY12" fmla="*/ 889901 h 4439410"/>
                  <a:gd name="connsiteX13" fmla="*/ 1808701 w 4028028"/>
                  <a:gd name="connsiteY13" fmla="*/ 777104 h 4439410"/>
                  <a:gd name="connsiteX14" fmla="*/ 1881129 w 4028028"/>
                  <a:gd name="connsiteY14" fmla="*/ 659409 h 4439410"/>
                  <a:gd name="connsiteX15" fmla="*/ 1980717 w 4028028"/>
                  <a:gd name="connsiteY15" fmla="*/ 505500 h 4439410"/>
                  <a:gd name="connsiteX16" fmla="*/ 1993186 w 4028028"/>
                  <a:gd name="connsiteY16" fmla="*/ 613400 h 4439410"/>
                  <a:gd name="connsiteX17" fmla="*/ 2152733 w 4028028"/>
                  <a:gd name="connsiteY17" fmla="*/ 378751 h 4439410"/>
                  <a:gd name="connsiteX18" fmla="*/ 2306642 w 4028028"/>
                  <a:gd name="connsiteY18" fmla="*/ 324430 h 4439410"/>
                  <a:gd name="connsiteX19" fmla="*/ 2297588 w 4028028"/>
                  <a:gd name="connsiteY19" fmla="*/ 242949 h 4439410"/>
                  <a:gd name="connsiteX20" fmla="*/ 2659727 w 4028028"/>
                  <a:gd name="connsiteY20" fmla="*/ 134308 h 4439410"/>
                  <a:gd name="connsiteX21" fmla="*/ 2542032 w 4028028"/>
                  <a:gd name="connsiteY21" fmla="*/ 89040 h 4439410"/>
                  <a:gd name="connsiteX22" fmla="*/ 2886063 w 4028028"/>
                  <a:gd name="connsiteY22" fmla="*/ 79987 h 4439410"/>
                  <a:gd name="connsiteX23" fmla="*/ 3128285 w 4028028"/>
                  <a:gd name="connsiteY23" fmla="*/ 1016 h 4439410"/>
                  <a:gd name="connsiteX24" fmla="*/ 3166721 w 4028028"/>
                  <a:gd name="connsiteY24" fmla="*/ 143361 h 4439410"/>
                  <a:gd name="connsiteX25" fmla="*/ 3284416 w 4028028"/>
                  <a:gd name="connsiteY25" fmla="*/ 16613 h 4439410"/>
                  <a:gd name="connsiteX26" fmla="*/ 3320630 w 4028028"/>
                  <a:gd name="connsiteY26" fmla="*/ 161468 h 4439410"/>
                  <a:gd name="connsiteX27" fmla="*/ 3293469 w 4028028"/>
                  <a:gd name="connsiteY27" fmla="*/ 188628 h 4439410"/>
                  <a:gd name="connsiteX28" fmla="*/ 3764537 w 4028028"/>
                  <a:gd name="connsiteY28" fmla="*/ 433072 h 4439410"/>
                  <a:gd name="connsiteX29" fmla="*/ 3909105 w 4028028"/>
                  <a:gd name="connsiteY29" fmla="*/ 442125 h 4439410"/>
                  <a:gd name="connsiteX30" fmla="*/ 4026800 w 4028028"/>
                  <a:gd name="connsiteY30" fmla="*/ 704676 h 4439410"/>
                  <a:gd name="connsiteX31" fmla="*/ 3900052 w 4028028"/>
                  <a:gd name="connsiteY31" fmla="*/ 722783 h 4439410"/>
                  <a:gd name="connsiteX32" fmla="*/ 3918158 w 4028028"/>
                  <a:gd name="connsiteY32" fmla="*/ 768050 h 4439410"/>
                  <a:gd name="connsiteX33" fmla="*/ 3631863 w 4028028"/>
                  <a:gd name="connsiteY33" fmla="*/ 712249 h 4439410"/>
                  <a:gd name="connsiteX34" fmla="*/ 3619394 w 4028028"/>
                  <a:gd name="connsiteY34" fmla="*/ 614141 h 4439410"/>
                  <a:gd name="connsiteX35" fmla="*/ 3311576 w 4028028"/>
                  <a:gd name="connsiteY35" fmla="*/ 795211 h 4439410"/>
                  <a:gd name="connsiteX36" fmla="*/ 3105569 w 4028028"/>
                  <a:gd name="connsiteY36" fmla="*/ 501343 h 4439410"/>
                  <a:gd name="connsiteX37" fmla="*/ 3058079 w 4028028"/>
                  <a:gd name="connsiteY37" fmla="*/ 568874 h 4439410"/>
                  <a:gd name="connsiteX38" fmla="*/ 2985652 w 4028028"/>
                  <a:gd name="connsiteY38" fmla="*/ 1256937 h 4439410"/>
                  <a:gd name="connsiteX39" fmla="*/ 3275362 w 4028028"/>
                  <a:gd name="connsiteY39" fmla="*/ 1972161 h 4439410"/>
                  <a:gd name="connsiteX40" fmla="*/ 3709929 w 4028028"/>
                  <a:gd name="connsiteY40" fmla="*/ 1754878 h 4439410"/>
                  <a:gd name="connsiteX41" fmla="*/ 3845731 w 4028028"/>
                  <a:gd name="connsiteY41" fmla="*/ 2461048 h 4439410"/>
                  <a:gd name="connsiteX42" fmla="*/ 3465485 w 4028028"/>
                  <a:gd name="connsiteY42" fmla="*/ 2660224 h 4439410"/>
                  <a:gd name="connsiteX43" fmla="*/ 3302523 w 4028028"/>
                  <a:gd name="connsiteY43" fmla="*/ 2796026 h 4439410"/>
                  <a:gd name="connsiteX44" fmla="*/ 3275362 w 4028028"/>
                  <a:gd name="connsiteY44" fmla="*/ 2560636 h 4439410"/>
                  <a:gd name="connsiteX45" fmla="*/ 3402111 w 4028028"/>
                  <a:gd name="connsiteY45" fmla="*/ 2551583 h 4439410"/>
                  <a:gd name="connsiteX46" fmla="*/ 3501699 w 4028028"/>
                  <a:gd name="connsiteY46" fmla="*/ 2470102 h 4439410"/>
                  <a:gd name="connsiteX47" fmla="*/ 3492646 w 4028028"/>
                  <a:gd name="connsiteY47" fmla="*/ 2361460 h 4439410"/>
                  <a:gd name="connsiteX48" fmla="*/ 3592234 w 4028028"/>
                  <a:gd name="connsiteY48" fmla="*/ 2289032 h 4439410"/>
                  <a:gd name="connsiteX49" fmla="*/ 3610341 w 4028028"/>
                  <a:gd name="connsiteY49" fmla="*/ 1981215 h 4439410"/>
                  <a:gd name="connsiteX50" fmla="*/ 2940384 w 4028028"/>
                  <a:gd name="connsiteY50" fmla="*/ 2451995 h 4439410"/>
                  <a:gd name="connsiteX51" fmla="*/ 2786475 w 4028028"/>
                  <a:gd name="connsiteY51" fmla="*/ 2026481 h 4439410"/>
                  <a:gd name="connsiteX52" fmla="*/ 2379070 w 4028028"/>
                  <a:gd name="connsiteY52" fmla="*/ 2660224 h 4439410"/>
                  <a:gd name="connsiteX53" fmla="*/ 1528044 w 4028028"/>
                  <a:gd name="connsiteY53" fmla="*/ 2687385 h 4439410"/>
                  <a:gd name="connsiteX54" fmla="*/ 1229279 w 4028028"/>
                  <a:gd name="connsiteY54" fmla="*/ 3239646 h 4439410"/>
                  <a:gd name="connsiteX55" fmla="*/ 686071 w 4028028"/>
                  <a:gd name="connsiteY55" fmla="*/ 3538411 h 4439410"/>
                  <a:gd name="connsiteX56" fmla="*/ 595537 w 4028028"/>
                  <a:gd name="connsiteY56" fmla="*/ 4271741 h 4439410"/>
                  <a:gd name="connsiteX57" fmla="*/ 704178 w 4028028"/>
                  <a:gd name="connsiteY57" fmla="*/ 4425650 h 4439410"/>
                  <a:gd name="connsiteX58" fmla="*/ 342040 w 4028028"/>
                  <a:gd name="connsiteY58" fmla="*/ 4416596 h 4439410"/>
                  <a:gd name="connsiteX59" fmla="*/ 405414 w 4028028"/>
                  <a:gd name="connsiteY59" fmla="*/ 4289848 h 4439410"/>
                  <a:gd name="connsiteX60" fmla="*/ 378254 w 4028028"/>
                  <a:gd name="connsiteY60" fmla="*/ 4117833 h 4439410"/>
                  <a:gd name="connsiteX61" fmla="*/ 450681 w 4028028"/>
                  <a:gd name="connsiteY61" fmla="*/ 3737587 h 4439410"/>
                  <a:gd name="connsiteX62" fmla="*/ 405414 w 4028028"/>
                  <a:gd name="connsiteY62" fmla="*/ 3511250 h 4439410"/>
                  <a:gd name="connsiteX63" fmla="*/ 731339 w 4028028"/>
                  <a:gd name="connsiteY63" fmla="*/ 3266807 h 4439410"/>
                  <a:gd name="connsiteX64" fmla="*/ 667964 w 4028028"/>
                  <a:gd name="connsiteY64" fmla="*/ 2796026 h 4439410"/>
                  <a:gd name="connsiteX65" fmla="*/ 477842 w 4028028"/>
                  <a:gd name="connsiteY65" fmla="*/ 3203432 h 4439410"/>
                  <a:gd name="connsiteX66" fmla="*/ 7061 w 4028028"/>
                  <a:gd name="connsiteY66" fmla="*/ 3330181 h 4439410"/>
                  <a:gd name="connsiteX67" fmla="*/ 61382 w 4028028"/>
                  <a:gd name="connsiteY67" fmla="*/ 2705492 h 4439410"/>
                  <a:gd name="connsiteX68" fmla="*/ 151917 w 4028028"/>
                  <a:gd name="connsiteY68" fmla="*/ 2651171 h 4439410"/>
                  <a:gd name="connsiteX69" fmla="*/ 70436 w 4028028"/>
                  <a:gd name="connsiteY69" fmla="*/ 2379567 h 4439410"/>
                  <a:gd name="connsiteX70" fmla="*/ 233398 w 4028028"/>
                  <a:gd name="connsiteY70" fmla="*/ 2578743 h 4439410"/>
                  <a:gd name="connsiteX71" fmla="*/ 396360 w 4028028"/>
                  <a:gd name="connsiteY71" fmla="*/ 2732652 h 4439410"/>
                  <a:gd name="connsiteX72" fmla="*/ 52329 w 4028028"/>
                  <a:gd name="connsiteY72" fmla="*/ 2261872 h 4439410"/>
                  <a:gd name="connsiteX73" fmla="*/ 151917 w 4028028"/>
                  <a:gd name="connsiteY73" fmla="*/ 2243765 h 4439410"/>
                  <a:gd name="connsiteX74" fmla="*/ 224345 w 4028028"/>
                  <a:gd name="connsiteY74" fmla="*/ 1972161 h 4439410"/>
                  <a:gd name="connsiteX75" fmla="*/ 369200 w 4028028"/>
                  <a:gd name="connsiteY75" fmla="*/ 2008375 h 4439410"/>
                  <a:gd name="connsiteX76" fmla="*/ 532162 w 4028028"/>
                  <a:gd name="connsiteY76" fmla="*/ 2026482 h 4439410"/>
                  <a:gd name="connsiteX77" fmla="*/ 450681 w 4028028"/>
                  <a:gd name="connsiteY77" fmla="*/ 2270925 h 4439410"/>
                  <a:gd name="connsiteX78" fmla="*/ 613644 w 4028028"/>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55858 w 4027987"/>
                  <a:gd name="connsiteY40" fmla="*/ 1750849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55858 w 4030640"/>
                  <a:gd name="connsiteY40" fmla="*/ 1750849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43049"/>
                  <a:gd name="connsiteY0" fmla="*/ 2254370 h 4422855"/>
                  <a:gd name="connsiteX1" fmla="*/ 966729 w 4043049"/>
                  <a:gd name="connsiteY1" fmla="*/ 1874125 h 4422855"/>
                  <a:gd name="connsiteX2" fmla="*/ 2095108 w 4043049"/>
                  <a:gd name="connsiteY2" fmla="*/ 1338339 h 4422855"/>
                  <a:gd name="connsiteX3" fmla="*/ 2989808 w 4043049"/>
                  <a:gd name="connsiteY3" fmla="*/ 213925 h 4422855"/>
                  <a:gd name="connsiteX4" fmla="*/ 2953143 w 4043049"/>
                  <a:gd name="connsiteY4" fmla="*/ 206805 h 4422855"/>
                  <a:gd name="connsiteX5" fmla="*/ 2044091 w 4043049"/>
                  <a:gd name="connsiteY5" fmla="*/ 1204168 h 4422855"/>
                  <a:gd name="connsiteX6" fmla="*/ 1747548 w 4043049"/>
                  <a:gd name="connsiteY6" fmla="*/ 1271700 h 4422855"/>
                  <a:gd name="connsiteX7" fmla="*/ 1763434 w 4043049"/>
                  <a:gd name="connsiteY7" fmla="*/ 1195115 h 4422855"/>
                  <a:gd name="connsiteX8" fmla="*/ 1926396 w 4043049"/>
                  <a:gd name="connsiteY8" fmla="*/ 1131741 h 4422855"/>
                  <a:gd name="connsiteX9" fmla="*/ 1840758 w 4043049"/>
                  <a:gd name="connsiteY9" fmla="*/ 977091 h 4422855"/>
                  <a:gd name="connsiteX10" fmla="*/ 2044091 w 4043049"/>
                  <a:gd name="connsiteY10" fmla="*/ 905404 h 4422855"/>
                  <a:gd name="connsiteX11" fmla="*/ 1920018 w 4043049"/>
                  <a:gd name="connsiteY11" fmla="*/ 796022 h 4422855"/>
                  <a:gd name="connsiteX12" fmla="*/ 1852488 w 4043049"/>
                  <a:gd name="connsiteY12" fmla="*/ 873346 h 4422855"/>
                  <a:gd name="connsiteX13" fmla="*/ 1808701 w 4043049"/>
                  <a:gd name="connsiteY13" fmla="*/ 760549 h 4422855"/>
                  <a:gd name="connsiteX14" fmla="*/ 1881129 w 4043049"/>
                  <a:gd name="connsiteY14" fmla="*/ 642854 h 4422855"/>
                  <a:gd name="connsiteX15" fmla="*/ 1980717 w 4043049"/>
                  <a:gd name="connsiteY15" fmla="*/ 488945 h 4422855"/>
                  <a:gd name="connsiteX16" fmla="*/ 1993186 w 4043049"/>
                  <a:gd name="connsiteY16" fmla="*/ 596845 h 4422855"/>
                  <a:gd name="connsiteX17" fmla="*/ 2152733 w 4043049"/>
                  <a:gd name="connsiteY17" fmla="*/ 362196 h 4422855"/>
                  <a:gd name="connsiteX18" fmla="*/ 2306642 w 4043049"/>
                  <a:gd name="connsiteY18" fmla="*/ 307875 h 4422855"/>
                  <a:gd name="connsiteX19" fmla="*/ 2297588 w 4043049"/>
                  <a:gd name="connsiteY19" fmla="*/ 226394 h 4422855"/>
                  <a:gd name="connsiteX20" fmla="*/ 2655552 w 4043049"/>
                  <a:gd name="connsiteY20" fmla="*/ 130279 h 4422855"/>
                  <a:gd name="connsiteX21" fmla="*/ 2542032 w 4043049"/>
                  <a:gd name="connsiteY21" fmla="*/ 72485 h 4422855"/>
                  <a:gd name="connsiteX22" fmla="*/ 2902765 w 4043049"/>
                  <a:gd name="connsiteY22" fmla="*/ 63432 h 4422855"/>
                  <a:gd name="connsiteX23" fmla="*/ 3094882 w 4043049"/>
                  <a:gd name="connsiteY23" fmla="*/ 72143 h 4422855"/>
                  <a:gd name="connsiteX24" fmla="*/ 3166721 w 4043049"/>
                  <a:gd name="connsiteY24" fmla="*/ 126806 h 4422855"/>
                  <a:gd name="connsiteX25" fmla="*/ 3284416 w 4043049"/>
                  <a:gd name="connsiteY25" fmla="*/ 58 h 4422855"/>
                  <a:gd name="connsiteX26" fmla="*/ 3320630 w 4043049"/>
                  <a:gd name="connsiteY26" fmla="*/ 144913 h 4422855"/>
                  <a:gd name="connsiteX27" fmla="*/ 3293469 w 4043049"/>
                  <a:gd name="connsiteY27" fmla="*/ 197125 h 4422855"/>
                  <a:gd name="connsiteX28" fmla="*/ 3764537 w 4043049"/>
                  <a:gd name="connsiteY28" fmla="*/ 416517 h 4422855"/>
                  <a:gd name="connsiteX29" fmla="*/ 3904949 w 4043049"/>
                  <a:gd name="connsiteY29" fmla="*/ 433883 h 4422855"/>
                  <a:gd name="connsiteX30" fmla="*/ 4026800 w 4043049"/>
                  <a:gd name="connsiteY30" fmla="*/ 688121 h 4422855"/>
                  <a:gd name="connsiteX31" fmla="*/ 3900052 w 4043049"/>
                  <a:gd name="connsiteY31" fmla="*/ 706228 h 4422855"/>
                  <a:gd name="connsiteX32" fmla="*/ 3918158 w 4043049"/>
                  <a:gd name="connsiteY32" fmla="*/ 751495 h 4422855"/>
                  <a:gd name="connsiteX33" fmla="*/ 3631863 w 4043049"/>
                  <a:gd name="connsiteY33" fmla="*/ 695694 h 4422855"/>
                  <a:gd name="connsiteX34" fmla="*/ 3619394 w 4043049"/>
                  <a:gd name="connsiteY34" fmla="*/ 597586 h 4422855"/>
                  <a:gd name="connsiteX35" fmla="*/ 3311576 w 4043049"/>
                  <a:gd name="connsiteY35" fmla="*/ 778656 h 4422855"/>
                  <a:gd name="connsiteX36" fmla="*/ 3105569 w 4043049"/>
                  <a:gd name="connsiteY36" fmla="*/ 484788 h 4422855"/>
                  <a:gd name="connsiteX37" fmla="*/ 3058079 w 4043049"/>
                  <a:gd name="connsiteY37" fmla="*/ 552319 h 4422855"/>
                  <a:gd name="connsiteX38" fmla="*/ 2985652 w 4043049"/>
                  <a:gd name="connsiteY38" fmla="*/ 1240382 h 4422855"/>
                  <a:gd name="connsiteX39" fmla="*/ 3275362 w 4043049"/>
                  <a:gd name="connsiteY39" fmla="*/ 1955606 h 4422855"/>
                  <a:gd name="connsiteX40" fmla="*/ 3768384 w 4043049"/>
                  <a:gd name="connsiteY40" fmla="*/ 1755025 h 4422855"/>
                  <a:gd name="connsiteX41" fmla="*/ 4041724 w 4043049"/>
                  <a:gd name="connsiteY41" fmla="*/ 1764161 h 4422855"/>
                  <a:gd name="connsiteX42" fmla="*/ 3845731 w 4043049"/>
                  <a:gd name="connsiteY42" fmla="*/ 2444493 h 4422855"/>
                  <a:gd name="connsiteX43" fmla="*/ 3465485 w 4043049"/>
                  <a:gd name="connsiteY43" fmla="*/ 2643669 h 4422855"/>
                  <a:gd name="connsiteX44" fmla="*/ 3302523 w 4043049"/>
                  <a:gd name="connsiteY44" fmla="*/ 2779471 h 4422855"/>
                  <a:gd name="connsiteX45" fmla="*/ 3275362 w 4043049"/>
                  <a:gd name="connsiteY45" fmla="*/ 2544081 h 4422855"/>
                  <a:gd name="connsiteX46" fmla="*/ 3402111 w 4043049"/>
                  <a:gd name="connsiteY46" fmla="*/ 2535028 h 4422855"/>
                  <a:gd name="connsiteX47" fmla="*/ 3501699 w 4043049"/>
                  <a:gd name="connsiteY47" fmla="*/ 2453547 h 4422855"/>
                  <a:gd name="connsiteX48" fmla="*/ 3492646 w 4043049"/>
                  <a:gd name="connsiteY48" fmla="*/ 2344905 h 4422855"/>
                  <a:gd name="connsiteX49" fmla="*/ 3592234 w 4043049"/>
                  <a:gd name="connsiteY49" fmla="*/ 2272477 h 4422855"/>
                  <a:gd name="connsiteX50" fmla="*/ 3610341 w 4043049"/>
                  <a:gd name="connsiteY50" fmla="*/ 1964660 h 4422855"/>
                  <a:gd name="connsiteX51" fmla="*/ 2940384 w 4043049"/>
                  <a:gd name="connsiteY51" fmla="*/ 2435440 h 4422855"/>
                  <a:gd name="connsiteX52" fmla="*/ 2786475 w 4043049"/>
                  <a:gd name="connsiteY52" fmla="*/ 2009926 h 4422855"/>
                  <a:gd name="connsiteX53" fmla="*/ 2379070 w 4043049"/>
                  <a:gd name="connsiteY53" fmla="*/ 2643669 h 4422855"/>
                  <a:gd name="connsiteX54" fmla="*/ 1528044 w 4043049"/>
                  <a:gd name="connsiteY54" fmla="*/ 2670830 h 4422855"/>
                  <a:gd name="connsiteX55" fmla="*/ 1229279 w 4043049"/>
                  <a:gd name="connsiteY55" fmla="*/ 3223091 h 4422855"/>
                  <a:gd name="connsiteX56" fmla="*/ 686071 w 4043049"/>
                  <a:gd name="connsiteY56" fmla="*/ 3521856 h 4422855"/>
                  <a:gd name="connsiteX57" fmla="*/ 595537 w 4043049"/>
                  <a:gd name="connsiteY57" fmla="*/ 4255186 h 4422855"/>
                  <a:gd name="connsiteX58" fmla="*/ 704178 w 4043049"/>
                  <a:gd name="connsiteY58" fmla="*/ 4409095 h 4422855"/>
                  <a:gd name="connsiteX59" fmla="*/ 342040 w 4043049"/>
                  <a:gd name="connsiteY59" fmla="*/ 4400041 h 4422855"/>
                  <a:gd name="connsiteX60" fmla="*/ 405414 w 4043049"/>
                  <a:gd name="connsiteY60" fmla="*/ 4273293 h 4422855"/>
                  <a:gd name="connsiteX61" fmla="*/ 378254 w 4043049"/>
                  <a:gd name="connsiteY61" fmla="*/ 4101278 h 4422855"/>
                  <a:gd name="connsiteX62" fmla="*/ 450681 w 4043049"/>
                  <a:gd name="connsiteY62" fmla="*/ 3721032 h 4422855"/>
                  <a:gd name="connsiteX63" fmla="*/ 405414 w 4043049"/>
                  <a:gd name="connsiteY63" fmla="*/ 3494695 h 4422855"/>
                  <a:gd name="connsiteX64" fmla="*/ 731339 w 4043049"/>
                  <a:gd name="connsiteY64" fmla="*/ 3250252 h 4422855"/>
                  <a:gd name="connsiteX65" fmla="*/ 667964 w 4043049"/>
                  <a:gd name="connsiteY65" fmla="*/ 2779471 h 4422855"/>
                  <a:gd name="connsiteX66" fmla="*/ 477842 w 4043049"/>
                  <a:gd name="connsiteY66" fmla="*/ 3186877 h 4422855"/>
                  <a:gd name="connsiteX67" fmla="*/ 7061 w 4043049"/>
                  <a:gd name="connsiteY67" fmla="*/ 3313626 h 4422855"/>
                  <a:gd name="connsiteX68" fmla="*/ 61382 w 4043049"/>
                  <a:gd name="connsiteY68" fmla="*/ 2688937 h 4422855"/>
                  <a:gd name="connsiteX69" fmla="*/ 151917 w 4043049"/>
                  <a:gd name="connsiteY69" fmla="*/ 2634616 h 4422855"/>
                  <a:gd name="connsiteX70" fmla="*/ 70436 w 4043049"/>
                  <a:gd name="connsiteY70" fmla="*/ 2363012 h 4422855"/>
                  <a:gd name="connsiteX71" fmla="*/ 233398 w 4043049"/>
                  <a:gd name="connsiteY71" fmla="*/ 2562188 h 4422855"/>
                  <a:gd name="connsiteX72" fmla="*/ 396360 w 4043049"/>
                  <a:gd name="connsiteY72" fmla="*/ 2716097 h 4422855"/>
                  <a:gd name="connsiteX73" fmla="*/ 52329 w 4043049"/>
                  <a:gd name="connsiteY73" fmla="*/ 2245317 h 4422855"/>
                  <a:gd name="connsiteX74" fmla="*/ 151917 w 4043049"/>
                  <a:gd name="connsiteY74" fmla="*/ 2227210 h 4422855"/>
                  <a:gd name="connsiteX75" fmla="*/ 224345 w 4043049"/>
                  <a:gd name="connsiteY75" fmla="*/ 1955606 h 4422855"/>
                  <a:gd name="connsiteX76" fmla="*/ 369200 w 4043049"/>
                  <a:gd name="connsiteY76" fmla="*/ 1991820 h 4422855"/>
                  <a:gd name="connsiteX77" fmla="*/ 532162 w 4043049"/>
                  <a:gd name="connsiteY77" fmla="*/ 2009927 h 4422855"/>
                  <a:gd name="connsiteX78" fmla="*/ 450681 w 4043049"/>
                  <a:gd name="connsiteY78" fmla="*/ 2254370 h 4422855"/>
                  <a:gd name="connsiteX79" fmla="*/ 613644 w 4043049"/>
                  <a:gd name="connsiteY79" fmla="*/ 2254370 h 4422855"/>
                  <a:gd name="connsiteX0" fmla="*/ 613644 w 4047059"/>
                  <a:gd name="connsiteY0" fmla="*/ 2254370 h 4422855"/>
                  <a:gd name="connsiteX1" fmla="*/ 966729 w 4047059"/>
                  <a:gd name="connsiteY1" fmla="*/ 1874125 h 4422855"/>
                  <a:gd name="connsiteX2" fmla="*/ 2095108 w 4047059"/>
                  <a:gd name="connsiteY2" fmla="*/ 1338339 h 4422855"/>
                  <a:gd name="connsiteX3" fmla="*/ 2989808 w 4047059"/>
                  <a:gd name="connsiteY3" fmla="*/ 213925 h 4422855"/>
                  <a:gd name="connsiteX4" fmla="*/ 2953143 w 4047059"/>
                  <a:gd name="connsiteY4" fmla="*/ 206805 h 4422855"/>
                  <a:gd name="connsiteX5" fmla="*/ 2044091 w 4047059"/>
                  <a:gd name="connsiteY5" fmla="*/ 1204168 h 4422855"/>
                  <a:gd name="connsiteX6" fmla="*/ 1747548 w 4047059"/>
                  <a:gd name="connsiteY6" fmla="*/ 1271700 h 4422855"/>
                  <a:gd name="connsiteX7" fmla="*/ 1763434 w 4047059"/>
                  <a:gd name="connsiteY7" fmla="*/ 1195115 h 4422855"/>
                  <a:gd name="connsiteX8" fmla="*/ 1926396 w 4047059"/>
                  <a:gd name="connsiteY8" fmla="*/ 1131741 h 4422855"/>
                  <a:gd name="connsiteX9" fmla="*/ 1840758 w 4047059"/>
                  <a:gd name="connsiteY9" fmla="*/ 977091 h 4422855"/>
                  <a:gd name="connsiteX10" fmla="*/ 2044091 w 4047059"/>
                  <a:gd name="connsiteY10" fmla="*/ 905404 h 4422855"/>
                  <a:gd name="connsiteX11" fmla="*/ 1920018 w 4047059"/>
                  <a:gd name="connsiteY11" fmla="*/ 796022 h 4422855"/>
                  <a:gd name="connsiteX12" fmla="*/ 1852488 w 4047059"/>
                  <a:gd name="connsiteY12" fmla="*/ 873346 h 4422855"/>
                  <a:gd name="connsiteX13" fmla="*/ 1808701 w 4047059"/>
                  <a:gd name="connsiteY13" fmla="*/ 760549 h 4422855"/>
                  <a:gd name="connsiteX14" fmla="*/ 1881129 w 4047059"/>
                  <a:gd name="connsiteY14" fmla="*/ 642854 h 4422855"/>
                  <a:gd name="connsiteX15" fmla="*/ 1980717 w 4047059"/>
                  <a:gd name="connsiteY15" fmla="*/ 488945 h 4422855"/>
                  <a:gd name="connsiteX16" fmla="*/ 1993186 w 4047059"/>
                  <a:gd name="connsiteY16" fmla="*/ 596845 h 4422855"/>
                  <a:gd name="connsiteX17" fmla="*/ 2152733 w 4047059"/>
                  <a:gd name="connsiteY17" fmla="*/ 362196 h 4422855"/>
                  <a:gd name="connsiteX18" fmla="*/ 2306642 w 4047059"/>
                  <a:gd name="connsiteY18" fmla="*/ 307875 h 4422855"/>
                  <a:gd name="connsiteX19" fmla="*/ 2297588 w 4047059"/>
                  <a:gd name="connsiteY19" fmla="*/ 226394 h 4422855"/>
                  <a:gd name="connsiteX20" fmla="*/ 2655552 w 4047059"/>
                  <a:gd name="connsiteY20" fmla="*/ 130279 h 4422855"/>
                  <a:gd name="connsiteX21" fmla="*/ 2542032 w 4047059"/>
                  <a:gd name="connsiteY21" fmla="*/ 72485 h 4422855"/>
                  <a:gd name="connsiteX22" fmla="*/ 2902765 w 4047059"/>
                  <a:gd name="connsiteY22" fmla="*/ 63432 h 4422855"/>
                  <a:gd name="connsiteX23" fmla="*/ 3094882 w 4047059"/>
                  <a:gd name="connsiteY23" fmla="*/ 72143 h 4422855"/>
                  <a:gd name="connsiteX24" fmla="*/ 3166721 w 4047059"/>
                  <a:gd name="connsiteY24" fmla="*/ 126806 h 4422855"/>
                  <a:gd name="connsiteX25" fmla="*/ 3284416 w 4047059"/>
                  <a:gd name="connsiteY25" fmla="*/ 58 h 4422855"/>
                  <a:gd name="connsiteX26" fmla="*/ 3320630 w 4047059"/>
                  <a:gd name="connsiteY26" fmla="*/ 144913 h 4422855"/>
                  <a:gd name="connsiteX27" fmla="*/ 3293469 w 4047059"/>
                  <a:gd name="connsiteY27" fmla="*/ 197125 h 4422855"/>
                  <a:gd name="connsiteX28" fmla="*/ 3764537 w 4047059"/>
                  <a:gd name="connsiteY28" fmla="*/ 416517 h 4422855"/>
                  <a:gd name="connsiteX29" fmla="*/ 3904949 w 4047059"/>
                  <a:gd name="connsiteY29" fmla="*/ 433883 h 4422855"/>
                  <a:gd name="connsiteX30" fmla="*/ 4026800 w 4047059"/>
                  <a:gd name="connsiteY30" fmla="*/ 688121 h 4422855"/>
                  <a:gd name="connsiteX31" fmla="*/ 3900052 w 4047059"/>
                  <a:gd name="connsiteY31" fmla="*/ 706228 h 4422855"/>
                  <a:gd name="connsiteX32" fmla="*/ 3918158 w 4047059"/>
                  <a:gd name="connsiteY32" fmla="*/ 751495 h 4422855"/>
                  <a:gd name="connsiteX33" fmla="*/ 3631863 w 4047059"/>
                  <a:gd name="connsiteY33" fmla="*/ 695694 h 4422855"/>
                  <a:gd name="connsiteX34" fmla="*/ 3619394 w 4047059"/>
                  <a:gd name="connsiteY34" fmla="*/ 597586 h 4422855"/>
                  <a:gd name="connsiteX35" fmla="*/ 3311576 w 4047059"/>
                  <a:gd name="connsiteY35" fmla="*/ 778656 h 4422855"/>
                  <a:gd name="connsiteX36" fmla="*/ 3105569 w 4047059"/>
                  <a:gd name="connsiteY36" fmla="*/ 484788 h 4422855"/>
                  <a:gd name="connsiteX37" fmla="*/ 3058079 w 4047059"/>
                  <a:gd name="connsiteY37" fmla="*/ 552319 h 4422855"/>
                  <a:gd name="connsiteX38" fmla="*/ 2985652 w 4047059"/>
                  <a:gd name="connsiteY38" fmla="*/ 1240382 h 4422855"/>
                  <a:gd name="connsiteX39" fmla="*/ 3275362 w 4047059"/>
                  <a:gd name="connsiteY39" fmla="*/ 1955606 h 4422855"/>
                  <a:gd name="connsiteX40" fmla="*/ 3768384 w 4047059"/>
                  <a:gd name="connsiteY40" fmla="*/ 1755025 h 4422855"/>
                  <a:gd name="connsiteX41" fmla="*/ 4041724 w 4047059"/>
                  <a:gd name="connsiteY41" fmla="*/ 1764161 h 4422855"/>
                  <a:gd name="connsiteX42" fmla="*/ 3912287 w 4047059"/>
                  <a:gd name="connsiteY42" fmla="*/ 2123241 h 4422855"/>
                  <a:gd name="connsiteX43" fmla="*/ 3845731 w 4047059"/>
                  <a:gd name="connsiteY43" fmla="*/ 2444493 h 4422855"/>
                  <a:gd name="connsiteX44" fmla="*/ 3465485 w 4047059"/>
                  <a:gd name="connsiteY44" fmla="*/ 2643669 h 4422855"/>
                  <a:gd name="connsiteX45" fmla="*/ 3302523 w 4047059"/>
                  <a:gd name="connsiteY45" fmla="*/ 2779471 h 4422855"/>
                  <a:gd name="connsiteX46" fmla="*/ 3275362 w 4047059"/>
                  <a:gd name="connsiteY46" fmla="*/ 2544081 h 4422855"/>
                  <a:gd name="connsiteX47" fmla="*/ 3402111 w 4047059"/>
                  <a:gd name="connsiteY47" fmla="*/ 2535028 h 4422855"/>
                  <a:gd name="connsiteX48" fmla="*/ 3501699 w 4047059"/>
                  <a:gd name="connsiteY48" fmla="*/ 2453547 h 4422855"/>
                  <a:gd name="connsiteX49" fmla="*/ 3492646 w 4047059"/>
                  <a:gd name="connsiteY49" fmla="*/ 2344905 h 4422855"/>
                  <a:gd name="connsiteX50" fmla="*/ 3592234 w 4047059"/>
                  <a:gd name="connsiteY50" fmla="*/ 2272477 h 4422855"/>
                  <a:gd name="connsiteX51" fmla="*/ 3610341 w 4047059"/>
                  <a:gd name="connsiteY51" fmla="*/ 1964660 h 4422855"/>
                  <a:gd name="connsiteX52" fmla="*/ 2940384 w 4047059"/>
                  <a:gd name="connsiteY52" fmla="*/ 2435440 h 4422855"/>
                  <a:gd name="connsiteX53" fmla="*/ 2786475 w 4047059"/>
                  <a:gd name="connsiteY53" fmla="*/ 2009926 h 4422855"/>
                  <a:gd name="connsiteX54" fmla="*/ 2379070 w 4047059"/>
                  <a:gd name="connsiteY54" fmla="*/ 2643669 h 4422855"/>
                  <a:gd name="connsiteX55" fmla="*/ 1528044 w 4047059"/>
                  <a:gd name="connsiteY55" fmla="*/ 2670830 h 4422855"/>
                  <a:gd name="connsiteX56" fmla="*/ 1229279 w 4047059"/>
                  <a:gd name="connsiteY56" fmla="*/ 3223091 h 4422855"/>
                  <a:gd name="connsiteX57" fmla="*/ 686071 w 4047059"/>
                  <a:gd name="connsiteY57" fmla="*/ 3521856 h 4422855"/>
                  <a:gd name="connsiteX58" fmla="*/ 595537 w 4047059"/>
                  <a:gd name="connsiteY58" fmla="*/ 4255186 h 4422855"/>
                  <a:gd name="connsiteX59" fmla="*/ 704178 w 4047059"/>
                  <a:gd name="connsiteY59" fmla="*/ 4409095 h 4422855"/>
                  <a:gd name="connsiteX60" fmla="*/ 342040 w 4047059"/>
                  <a:gd name="connsiteY60" fmla="*/ 4400041 h 4422855"/>
                  <a:gd name="connsiteX61" fmla="*/ 405414 w 4047059"/>
                  <a:gd name="connsiteY61" fmla="*/ 4273293 h 4422855"/>
                  <a:gd name="connsiteX62" fmla="*/ 378254 w 4047059"/>
                  <a:gd name="connsiteY62" fmla="*/ 4101278 h 4422855"/>
                  <a:gd name="connsiteX63" fmla="*/ 450681 w 4047059"/>
                  <a:gd name="connsiteY63" fmla="*/ 3721032 h 4422855"/>
                  <a:gd name="connsiteX64" fmla="*/ 405414 w 4047059"/>
                  <a:gd name="connsiteY64" fmla="*/ 3494695 h 4422855"/>
                  <a:gd name="connsiteX65" fmla="*/ 731339 w 4047059"/>
                  <a:gd name="connsiteY65" fmla="*/ 3250252 h 4422855"/>
                  <a:gd name="connsiteX66" fmla="*/ 667964 w 4047059"/>
                  <a:gd name="connsiteY66" fmla="*/ 2779471 h 4422855"/>
                  <a:gd name="connsiteX67" fmla="*/ 477842 w 4047059"/>
                  <a:gd name="connsiteY67" fmla="*/ 3186877 h 4422855"/>
                  <a:gd name="connsiteX68" fmla="*/ 7061 w 4047059"/>
                  <a:gd name="connsiteY68" fmla="*/ 3313626 h 4422855"/>
                  <a:gd name="connsiteX69" fmla="*/ 61382 w 4047059"/>
                  <a:gd name="connsiteY69" fmla="*/ 2688937 h 4422855"/>
                  <a:gd name="connsiteX70" fmla="*/ 151917 w 4047059"/>
                  <a:gd name="connsiteY70" fmla="*/ 2634616 h 4422855"/>
                  <a:gd name="connsiteX71" fmla="*/ 70436 w 4047059"/>
                  <a:gd name="connsiteY71" fmla="*/ 2363012 h 4422855"/>
                  <a:gd name="connsiteX72" fmla="*/ 233398 w 4047059"/>
                  <a:gd name="connsiteY72" fmla="*/ 2562188 h 4422855"/>
                  <a:gd name="connsiteX73" fmla="*/ 396360 w 4047059"/>
                  <a:gd name="connsiteY73" fmla="*/ 2716097 h 4422855"/>
                  <a:gd name="connsiteX74" fmla="*/ 52329 w 4047059"/>
                  <a:gd name="connsiteY74" fmla="*/ 2245317 h 4422855"/>
                  <a:gd name="connsiteX75" fmla="*/ 151917 w 4047059"/>
                  <a:gd name="connsiteY75" fmla="*/ 2227210 h 4422855"/>
                  <a:gd name="connsiteX76" fmla="*/ 224345 w 4047059"/>
                  <a:gd name="connsiteY76" fmla="*/ 1955606 h 4422855"/>
                  <a:gd name="connsiteX77" fmla="*/ 369200 w 4047059"/>
                  <a:gd name="connsiteY77" fmla="*/ 1991820 h 4422855"/>
                  <a:gd name="connsiteX78" fmla="*/ 532162 w 4047059"/>
                  <a:gd name="connsiteY78" fmla="*/ 2009927 h 4422855"/>
                  <a:gd name="connsiteX79" fmla="*/ 450681 w 4047059"/>
                  <a:gd name="connsiteY79" fmla="*/ 2254370 h 4422855"/>
                  <a:gd name="connsiteX80" fmla="*/ 613644 w 4047059"/>
                  <a:gd name="connsiteY80" fmla="*/ 2254370 h 4422855"/>
                  <a:gd name="connsiteX0" fmla="*/ 613644 w 4051094"/>
                  <a:gd name="connsiteY0" fmla="*/ 2254370 h 4422855"/>
                  <a:gd name="connsiteX1" fmla="*/ 966729 w 4051094"/>
                  <a:gd name="connsiteY1" fmla="*/ 1874125 h 4422855"/>
                  <a:gd name="connsiteX2" fmla="*/ 2095108 w 4051094"/>
                  <a:gd name="connsiteY2" fmla="*/ 1338339 h 4422855"/>
                  <a:gd name="connsiteX3" fmla="*/ 2989808 w 4051094"/>
                  <a:gd name="connsiteY3" fmla="*/ 213925 h 4422855"/>
                  <a:gd name="connsiteX4" fmla="*/ 2953143 w 4051094"/>
                  <a:gd name="connsiteY4" fmla="*/ 206805 h 4422855"/>
                  <a:gd name="connsiteX5" fmla="*/ 2044091 w 4051094"/>
                  <a:gd name="connsiteY5" fmla="*/ 1204168 h 4422855"/>
                  <a:gd name="connsiteX6" fmla="*/ 1747548 w 4051094"/>
                  <a:gd name="connsiteY6" fmla="*/ 1271700 h 4422855"/>
                  <a:gd name="connsiteX7" fmla="*/ 1763434 w 4051094"/>
                  <a:gd name="connsiteY7" fmla="*/ 1195115 h 4422855"/>
                  <a:gd name="connsiteX8" fmla="*/ 1926396 w 4051094"/>
                  <a:gd name="connsiteY8" fmla="*/ 1131741 h 4422855"/>
                  <a:gd name="connsiteX9" fmla="*/ 1840758 w 4051094"/>
                  <a:gd name="connsiteY9" fmla="*/ 977091 h 4422855"/>
                  <a:gd name="connsiteX10" fmla="*/ 2044091 w 4051094"/>
                  <a:gd name="connsiteY10" fmla="*/ 905404 h 4422855"/>
                  <a:gd name="connsiteX11" fmla="*/ 1920018 w 4051094"/>
                  <a:gd name="connsiteY11" fmla="*/ 796022 h 4422855"/>
                  <a:gd name="connsiteX12" fmla="*/ 1852488 w 4051094"/>
                  <a:gd name="connsiteY12" fmla="*/ 873346 h 4422855"/>
                  <a:gd name="connsiteX13" fmla="*/ 1808701 w 4051094"/>
                  <a:gd name="connsiteY13" fmla="*/ 760549 h 4422855"/>
                  <a:gd name="connsiteX14" fmla="*/ 1881129 w 4051094"/>
                  <a:gd name="connsiteY14" fmla="*/ 642854 h 4422855"/>
                  <a:gd name="connsiteX15" fmla="*/ 1980717 w 4051094"/>
                  <a:gd name="connsiteY15" fmla="*/ 488945 h 4422855"/>
                  <a:gd name="connsiteX16" fmla="*/ 1993186 w 4051094"/>
                  <a:gd name="connsiteY16" fmla="*/ 596845 h 4422855"/>
                  <a:gd name="connsiteX17" fmla="*/ 2152733 w 4051094"/>
                  <a:gd name="connsiteY17" fmla="*/ 362196 h 4422855"/>
                  <a:gd name="connsiteX18" fmla="*/ 2306642 w 4051094"/>
                  <a:gd name="connsiteY18" fmla="*/ 307875 h 4422855"/>
                  <a:gd name="connsiteX19" fmla="*/ 2297588 w 4051094"/>
                  <a:gd name="connsiteY19" fmla="*/ 226394 h 4422855"/>
                  <a:gd name="connsiteX20" fmla="*/ 2655552 w 4051094"/>
                  <a:gd name="connsiteY20" fmla="*/ 130279 h 4422855"/>
                  <a:gd name="connsiteX21" fmla="*/ 2542032 w 4051094"/>
                  <a:gd name="connsiteY21" fmla="*/ 72485 h 4422855"/>
                  <a:gd name="connsiteX22" fmla="*/ 2902765 w 4051094"/>
                  <a:gd name="connsiteY22" fmla="*/ 63432 h 4422855"/>
                  <a:gd name="connsiteX23" fmla="*/ 3094882 w 4051094"/>
                  <a:gd name="connsiteY23" fmla="*/ 72143 h 4422855"/>
                  <a:gd name="connsiteX24" fmla="*/ 3166721 w 4051094"/>
                  <a:gd name="connsiteY24" fmla="*/ 126806 h 4422855"/>
                  <a:gd name="connsiteX25" fmla="*/ 3284416 w 4051094"/>
                  <a:gd name="connsiteY25" fmla="*/ 58 h 4422855"/>
                  <a:gd name="connsiteX26" fmla="*/ 3320630 w 4051094"/>
                  <a:gd name="connsiteY26" fmla="*/ 144913 h 4422855"/>
                  <a:gd name="connsiteX27" fmla="*/ 3293469 w 4051094"/>
                  <a:gd name="connsiteY27" fmla="*/ 197125 h 4422855"/>
                  <a:gd name="connsiteX28" fmla="*/ 3764537 w 4051094"/>
                  <a:gd name="connsiteY28" fmla="*/ 416517 h 4422855"/>
                  <a:gd name="connsiteX29" fmla="*/ 3904949 w 4051094"/>
                  <a:gd name="connsiteY29" fmla="*/ 433883 h 4422855"/>
                  <a:gd name="connsiteX30" fmla="*/ 4026800 w 4051094"/>
                  <a:gd name="connsiteY30" fmla="*/ 688121 h 4422855"/>
                  <a:gd name="connsiteX31" fmla="*/ 3900052 w 4051094"/>
                  <a:gd name="connsiteY31" fmla="*/ 706228 h 4422855"/>
                  <a:gd name="connsiteX32" fmla="*/ 3918158 w 4051094"/>
                  <a:gd name="connsiteY32" fmla="*/ 751495 h 4422855"/>
                  <a:gd name="connsiteX33" fmla="*/ 3631863 w 4051094"/>
                  <a:gd name="connsiteY33" fmla="*/ 695694 h 4422855"/>
                  <a:gd name="connsiteX34" fmla="*/ 3619394 w 4051094"/>
                  <a:gd name="connsiteY34" fmla="*/ 597586 h 4422855"/>
                  <a:gd name="connsiteX35" fmla="*/ 3311576 w 4051094"/>
                  <a:gd name="connsiteY35" fmla="*/ 778656 h 4422855"/>
                  <a:gd name="connsiteX36" fmla="*/ 3105569 w 4051094"/>
                  <a:gd name="connsiteY36" fmla="*/ 484788 h 4422855"/>
                  <a:gd name="connsiteX37" fmla="*/ 3058079 w 4051094"/>
                  <a:gd name="connsiteY37" fmla="*/ 552319 h 4422855"/>
                  <a:gd name="connsiteX38" fmla="*/ 2985652 w 4051094"/>
                  <a:gd name="connsiteY38" fmla="*/ 1240382 h 4422855"/>
                  <a:gd name="connsiteX39" fmla="*/ 3275362 w 4051094"/>
                  <a:gd name="connsiteY39" fmla="*/ 1955606 h 4422855"/>
                  <a:gd name="connsiteX40" fmla="*/ 3768384 w 4051094"/>
                  <a:gd name="connsiteY40" fmla="*/ 1755025 h 4422855"/>
                  <a:gd name="connsiteX41" fmla="*/ 4045899 w 4051094"/>
                  <a:gd name="connsiteY41" fmla="*/ 1776687 h 4422855"/>
                  <a:gd name="connsiteX42" fmla="*/ 3912287 w 4051094"/>
                  <a:gd name="connsiteY42" fmla="*/ 2123241 h 4422855"/>
                  <a:gd name="connsiteX43" fmla="*/ 3845731 w 4051094"/>
                  <a:gd name="connsiteY43" fmla="*/ 2444493 h 4422855"/>
                  <a:gd name="connsiteX44" fmla="*/ 3465485 w 4051094"/>
                  <a:gd name="connsiteY44" fmla="*/ 2643669 h 4422855"/>
                  <a:gd name="connsiteX45" fmla="*/ 3302523 w 4051094"/>
                  <a:gd name="connsiteY45" fmla="*/ 2779471 h 4422855"/>
                  <a:gd name="connsiteX46" fmla="*/ 3275362 w 4051094"/>
                  <a:gd name="connsiteY46" fmla="*/ 2544081 h 4422855"/>
                  <a:gd name="connsiteX47" fmla="*/ 3402111 w 4051094"/>
                  <a:gd name="connsiteY47" fmla="*/ 2535028 h 4422855"/>
                  <a:gd name="connsiteX48" fmla="*/ 3501699 w 4051094"/>
                  <a:gd name="connsiteY48" fmla="*/ 2453547 h 4422855"/>
                  <a:gd name="connsiteX49" fmla="*/ 3492646 w 4051094"/>
                  <a:gd name="connsiteY49" fmla="*/ 2344905 h 4422855"/>
                  <a:gd name="connsiteX50" fmla="*/ 3592234 w 4051094"/>
                  <a:gd name="connsiteY50" fmla="*/ 2272477 h 4422855"/>
                  <a:gd name="connsiteX51" fmla="*/ 3610341 w 4051094"/>
                  <a:gd name="connsiteY51" fmla="*/ 1964660 h 4422855"/>
                  <a:gd name="connsiteX52" fmla="*/ 2940384 w 4051094"/>
                  <a:gd name="connsiteY52" fmla="*/ 2435440 h 4422855"/>
                  <a:gd name="connsiteX53" fmla="*/ 2786475 w 4051094"/>
                  <a:gd name="connsiteY53" fmla="*/ 2009926 h 4422855"/>
                  <a:gd name="connsiteX54" fmla="*/ 2379070 w 4051094"/>
                  <a:gd name="connsiteY54" fmla="*/ 2643669 h 4422855"/>
                  <a:gd name="connsiteX55" fmla="*/ 1528044 w 4051094"/>
                  <a:gd name="connsiteY55" fmla="*/ 2670830 h 4422855"/>
                  <a:gd name="connsiteX56" fmla="*/ 1229279 w 4051094"/>
                  <a:gd name="connsiteY56" fmla="*/ 3223091 h 4422855"/>
                  <a:gd name="connsiteX57" fmla="*/ 686071 w 4051094"/>
                  <a:gd name="connsiteY57" fmla="*/ 3521856 h 4422855"/>
                  <a:gd name="connsiteX58" fmla="*/ 595537 w 4051094"/>
                  <a:gd name="connsiteY58" fmla="*/ 4255186 h 4422855"/>
                  <a:gd name="connsiteX59" fmla="*/ 704178 w 4051094"/>
                  <a:gd name="connsiteY59" fmla="*/ 4409095 h 4422855"/>
                  <a:gd name="connsiteX60" fmla="*/ 342040 w 4051094"/>
                  <a:gd name="connsiteY60" fmla="*/ 4400041 h 4422855"/>
                  <a:gd name="connsiteX61" fmla="*/ 405414 w 4051094"/>
                  <a:gd name="connsiteY61" fmla="*/ 4273293 h 4422855"/>
                  <a:gd name="connsiteX62" fmla="*/ 378254 w 4051094"/>
                  <a:gd name="connsiteY62" fmla="*/ 4101278 h 4422855"/>
                  <a:gd name="connsiteX63" fmla="*/ 450681 w 4051094"/>
                  <a:gd name="connsiteY63" fmla="*/ 3721032 h 4422855"/>
                  <a:gd name="connsiteX64" fmla="*/ 405414 w 4051094"/>
                  <a:gd name="connsiteY64" fmla="*/ 3494695 h 4422855"/>
                  <a:gd name="connsiteX65" fmla="*/ 731339 w 4051094"/>
                  <a:gd name="connsiteY65" fmla="*/ 3250252 h 4422855"/>
                  <a:gd name="connsiteX66" fmla="*/ 667964 w 4051094"/>
                  <a:gd name="connsiteY66" fmla="*/ 2779471 h 4422855"/>
                  <a:gd name="connsiteX67" fmla="*/ 477842 w 4051094"/>
                  <a:gd name="connsiteY67" fmla="*/ 3186877 h 4422855"/>
                  <a:gd name="connsiteX68" fmla="*/ 7061 w 4051094"/>
                  <a:gd name="connsiteY68" fmla="*/ 3313626 h 4422855"/>
                  <a:gd name="connsiteX69" fmla="*/ 61382 w 4051094"/>
                  <a:gd name="connsiteY69" fmla="*/ 2688937 h 4422855"/>
                  <a:gd name="connsiteX70" fmla="*/ 151917 w 4051094"/>
                  <a:gd name="connsiteY70" fmla="*/ 2634616 h 4422855"/>
                  <a:gd name="connsiteX71" fmla="*/ 70436 w 4051094"/>
                  <a:gd name="connsiteY71" fmla="*/ 2363012 h 4422855"/>
                  <a:gd name="connsiteX72" fmla="*/ 233398 w 4051094"/>
                  <a:gd name="connsiteY72" fmla="*/ 2562188 h 4422855"/>
                  <a:gd name="connsiteX73" fmla="*/ 396360 w 4051094"/>
                  <a:gd name="connsiteY73" fmla="*/ 2716097 h 4422855"/>
                  <a:gd name="connsiteX74" fmla="*/ 52329 w 4051094"/>
                  <a:gd name="connsiteY74" fmla="*/ 2245317 h 4422855"/>
                  <a:gd name="connsiteX75" fmla="*/ 151917 w 4051094"/>
                  <a:gd name="connsiteY75" fmla="*/ 2227210 h 4422855"/>
                  <a:gd name="connsiteX76" fmla="*/ 224345 w 4051094"/>
                  <a:gd name="connsiteY76" fmla="*/ 1955606 h 4422855"/>
                  <a:gd name="connsiteX77" fmla="*/ 369200 w 4051094"/>
                  <a:gd name="connsiteY77" fmla="*/ 1991820 h 4422855"/>
                  <a:gd name="connsiteX78" fmla="*/ 532162 w 4051094"/>
                  <a:gd name="connsiteY78" fmla="*/ 2009927 h 4422855"/>
                  <a:gd name="connsiteX79" fmla="*/ 450681 w 4051094"/>
                  <a:gd name="connsiteY79" fmla="*/ 2254370 h 4422855"/>
                  <a:gd name="connsiteX80" fmla="*/ 613644 w 4051094"/>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778675 w 4039012"/>
                  <a:gd name="connsiteY44" fmla="*/ 2640983 h 4422855"/>
                  <a:gd name="connsiteX45" fmla="*/ 3465485 w 4039012"/>
                  <a:gd name="connsiteY45" fmla="*/ 2643669 h 4422855"/>
                  <a:gd name="connsiteX46" fmla="*/ 3302523 w 4039012"/>
                  <a:gd name="connsiteY46" fmla="*/ 2779471 h 4422855"/>
                  <a:gd name="connsiteX47" fmla="*/ 3275362 w 4039012"/>
                  <a:gd name="connsiteY47" fmla="*/ 2544081 h 4422855"/>
                  <a:gd name="connsiteX48" fmla="*/ 3402111 w 4039012"/>
                  <a:gd name="connsiteY48" fmla="*/ 2535028 h 4422855"/>
                  <a:gd name="connsiteX49" fmla="*/ 3501699 w 4039012"/>
                  <a:gd name="connsiteY49" fmla="*/ 2453547 h 4422855"/>
                  <a:gd name="connsiteX50" fmla="*/ 3492646 w 4039012"/>
                  <a:gd name="connsiteY50" fmla="*/ 2344905 h 4422855"/>
                  <a:gd name="connsiteX51" fmla="*/ 3592234 w 4039012"/>
                  <a:gd name="connsiteY51" fmla="*/ 2272477 h 4422855"/>
                  <a:gd name="connsiteX52" fmla="*/ 3610341 w 4039012"/>
                  <a:gd name="connsiteY52" fmla="*/ 1964660 h 4422855"/>
                  <a:gd name="connsiteX53" fmla="*/ 2940384 w 4039012"/>
                  <a:gd name="connsiteY53" fmla="*/ 2435440 h 4422855"/>
                  <a:gd name="connsiteX54" fmla="*/ 2786475 w 4039012"/>
                  <a:gd name="connsiteY54" fmla="*/ 2009926 h 4422855"/>
                  <a:gd name="connsiteX55" fmla="*/ 2379070 w 4039012"/>
                  <a:gd name="connsiteY55" fmla="*/ 2643669 h 4422855"/>
                  <a:gd name="connsiteX56" fmla="*/ 1528044 w 4039012"/>
                  <a:gd name="connsiteY56" fmla="*/ 2670830 h 4422855"/>
                  <a:gd name="connsiteX57" fmla="*/ 1229279 w 4039012"/>
                  <a:gd name="connsiteY57" fmla="*/ 3223091 h 4422855"/>
                  <a:gd name="connsiteX58" fmla="*/ 686071 w 4039012"/>
                  <a:gd name="connsiteY58" fmla="*/ 3521856 h 4422855"/>
                  <a:gd name="connsiteX59" fmla="*/ 595537 w 4039012"/>
                  <a:gd name="connsiteY59" fmla="*/ 4255186 h 4422855"/>
                  <a:gd name="connsiteX60" fmla="*/ 704178 w 4039012"/>
                  <a:gd name="connsiteY60" fmla="*/ 4409095 h 4422855"/>
                  <a:gd name="connsiteX61" fmla="*/ 342040 w 4039012"/>
                  <a:gd name="connsiteY61" fmla="*/ 4400041 h 4422855"/>
                  <a:gd name="connsiteX62" fmla="*/ 405414 w 4039012"/>
                  <a:gd name="connsiteY62" fmla="*/ 4273293 h 4422855"/>
                  <a:gd name="connsiteX63" fmla="*/ 378254 w 4039012"/>
                  <a:gd name="connsiteY63" fmla="*/ 4101278 h 4422855"/>
                  <a:gd name="connsiteX64" fmla="*/ 450681 w 4039012"/>
                  <a:gd name="connsiteY64" fmla="*/ 3721032 h 4422855"/>
                  <a:gd name="connsiteX65" fmla="*/ 405414 w 4039012"/>
                  <a:gd name="connsiteY65" fmla="*/ 3494695 h 4422855"/>
                  <a:gd name="connsiteX66" fmla="*/ 731339 w 4039012"/>
                  <a:gd name="connsiteY66" fmla="*/ 3250252 h 4422855"/>
                  <a:gd name="connsiteX67" fmla="*/ 667964 w 4039012"/>
                  <a:gd name="connsiteY67" fmla="*/ 2779471 h 4422855"/>
                  <a:gd name="connsiteX68" fmla="*/ 477842 w 4039012"/>
                  <a:gd name="connsiteY68" fmla="*/ 3186877 h 4422855"/>
                  <a:gd name="connsiteX69" fmla="*/ 7061 w 4039012"/>
                  <a:gd name="connsiteY69" fmla="*/ 3313626 h 4422855"/>
                  <a:gd name="connsiteX70" fmla="*/ 61382 w 4039012"/>
                  <a:gd name="connsiteY70" fmla="*/ 2688937 h 4422855"/>
                  <a:gd name="connsiteX71" fmla="*/ 151917 w 4039012"/>
                  <a:gd name="connsiteY71" fmla="*/ 2634616 h 4422855"/>
                  <a:gd name="connsiteX72" fmla="*/ 70436 w 4039012"/>
                  <a:gd name="connsiteY72" fmla="*/ 2363012 h 4422855"/>
                  <a:gd name="connsiteX73" fmla="*/ 233398 w 4039012"/>
                  <a:gd name="connsiteY73" fmla="*/ 2562188 h 4422855"/>
                  <a:gd name="connsiteX74" fmla="*/ 396360 w 4039012"/>
                  <a:gd name="connsiteY74" fmla="*/ 2716097 h 4422855"/>
                  <a:gd name="connsiteX75" fmla="*/ 52329 w 4039012"/>
                  <a:gd name="connsiteY75" fmla="*/ 2245317 h 4422855"/>
                  <a:gd name="connsiteX76" fmla="*/ 151917 w 4039012"/>
                  <a:gd name="connsiteY76" fmla="*/ 2227210 h 4422855"/>
                  <a:gd name="connsiteX77" fmla="*/ 224345 w 4039012"/>
                  <a:gd name="connsiteY77" fmla="*/ 1955606 h 4422855"/>
                  <a:gd name="connsiteX78" fmla="*/ 369200 w 4039012"/>
                  <a:gd name="connsiteY78" fmla="*/ 1991820 h 4422855"/>
                  <a:gd name="connsiteX79" fmla="*/ 532162 w 4039012"/>
                  <a:gd name="connsiteY79" fmla="*/ 2009927 h 4422855"/>
                  <a:gd name="connsiteX80" fmla="*/ 450681 w 4039012"/>
                  <a:gd name="connsiteY80" fmla="*/ 2254370 h 4422855"/>
                  <a:gd name="connsiteX81" fmla="*/ 613644 w 4039012"/>
                  <a:gd name="connsiteY81"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716045 w 4039012"/>
                  <a:gd name="connsiteY44" fmla="*/ 2570003 h 4422855"/>
                  <a:gd name="connsiteX45" fmla="*/ 3778675 w 4039012"/>
                  <a:gd name="connsiteY45" fmla="*/ 2640983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78675 w 4039012"/>
                  <a:gd name="connsiteY45" fmla="*/ 2640983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465485 w 4039012"/>
                  <a:gd name="connsiteY47" fmla="*/ 2643669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55 w 4039012"/>
                  <a:gd name="connsiteY47" fmla="*/ 2699438 h 4422855"/>
                  <a:gd name="connsiteX48" fmla="*/ 3465485 w 4039012"/>
                  <a:gd name="connsiteY48" fmla="*/ 2643669 h 4422855"/>
                  <a:gd name="connsiteX49" fmla="*/ 3302523 w 4039012"/>
                  <a:gd name="connsiteY49" fmla="*/ 2779471 h 4422855"/>
                  <a:gd name="connsiteX50" fmla="*/ 3275362 w 4039012"/>
                  <a:gd name="connsiteY50" fmla="*/ 2544081 h 4422855"/>
                  <a:gd name="connsiteX51" fmla="*/ 3402111 w 4039012"/>
                  <a:gd name="connsiteY51" fmla="*/ 2535028 h 4422855"/>
                  <a:gd name="connsiteX52" fmla="*/ 3501699 w 4039012"/>
                  <a:gd name="connsiteY52" fmla="*/ 2453547 h 4422855"/>
                  <a:gd name="connsiteX53" fmla="*/ 3492646 w 4039012"/>
                  <a:gd name="connsiteY53" fmla="*/ 2344905 h 4422855"/>
                  <a:gd name="connsiteX54" fmla="*/ 3592234 w 4039012"/>
                  <a:gd name="connsiteY54" fmla="*/ 2272477 h 4422855"/>
                  <a:gd name="connsiteX55" fmla="*/ 3610341 w 4039012"/>
                  <a:gd name="connsiteY55" fmla="*/ 1964660 h 4422855"/>
                  <a:gd name="connsiteX56" fmla="*/ 2940384 w 4039012"/>
                  <a:gd name="connsiteY56" fmla="*/ 2435440 h 4422855"/>
                  <a:gd name="connsiteX57" fmla="*/ 2786475 w 4039012"/>
                  <a:gd name="connsiteY57" fmla="*/ 2009926 h 4422855"/>
                  <a:gd name="connsiteX58" fmla="*/ 2379070 w 4039012"/>
                  <a:gd name="connsiteY58" fmla="*/ 2643669 h 4422855"/>
                  <a:gd name="connsiteX59" fmla="*/ 1528044 w 4039012"/>
                  <a:gd name="connsiteY59" fmla="*/ 2670830 h 4422855"/>
                  <a:gd name="connsiteX60" fmla="*/ 1229279 w 4039012"/>
                  <a:gd name="connsiteY60" fmla="*/ 3223091 h 4422855"/>
                  <a:gd name="connsiteX61" fmla="*/ 686071 w 4039012"/>
                  <a:gd name="connsiteY61" fmla="*/ 3521856 h 4422855"/>
                  <a:gd name="connsiteX62" fmla="*/ 595537 w 4039012"/>
                  <a:gd name="connsiteY62" fmla="*/ 4255186 h 4422855"/>
                  <a:gd name="connsiteX63" fmla="*/ 704178 w 4039012"/>
                  <a:gd name="connsiteY63" fmla="*/ 4409095 h 4422855"/>
                  <a:gd name="connsiteX64" fmla="*/ 342040 w 4039012"/>
                  <a:gd name="connsiteY64" fmla="*/ 4400041 h 4422855"/>
                  <a:gd name="connsiteX65" fmla="*/ 405414 w 4039012"/>
                  <a:gd name="connsiteY65" fmla="*/ 4273293 h 4422855"/>
                  <a:gd name="connsiteX66" fmla="*/ 378254 w 4039012"/>
                  <a:gd name="connsiteY66" fmla="*/ 4101278 h 4422855"/>
                  <a:gd name="connsiteX67" fmla="*/ 450681 w 4039012"/>
                  <a:gd name="connsiteY67" fmla="*/ 3721032 h 4422855"/>
                  <a:gd name="connsiteX68" fmla="*/ 405414 w 4039012"/>
                  <a:gd name="connsiteY68" fmla="*/ 3494695 h 4422855"/>
                  <a:gd name="connsiteX69" fmla="*/ 731339 w 4039012"/>
                  <a:gd name="connsiteY69" fmla="*/ 3250252 h 4422855"/>
                  <a:gd name="connsiteX70" fmla="*/ 667964 w 4039012"/>
                  <a:gd name="connsiteY70" fmla="*/ 2779471 h 4422855"/>
                  <a:gd name="connsiteX71" fmla="*/ 477842 w 4039012"/>
                  <a:gd name="connsiteY71" fmla="*/ 3186877 h 4422855"/>
                  <a:gd name="connsiteX72" fmla="*/ 7061 w 4039012"/>
                  <a:gd name="connsiteY72" fmla="*/ 3313626 h 4422855"/>
                  <a:gd name="connsiteX73" fmla="*/ 61382 w 4039012"/>
                  <a:gd name="connsiteY73" fmla="*/ 2688937 h 4422855"/>
                  <a:gd name="connsiteX74" fmla="*/ 151917 w 4039012"/>
                  <a:gd name="connsiteY74" fmla="*/ 2634616 h 4422855"/>
                  <a:gd name="connsiteX75" fmla="*/ 70436 w 4039012"/>
                  <a:gd name="connsiteY75" fmla="*/ 2363012 h 4422855"/>
                  <a:gd name="connsiteX76" fmla="*/ 233398 w 4039012"/>
                  <a:gd name="connsiteY76" fmla="*/ 2562188 h 4422855"/>
                  <a:gd name="connsiteX77" fmla="*/ 396360 w 4039012"/>
                  <a:gd name="connsiteY77" fmla="*/ 2716097 h 4422855"/>
                  <a:gd name="connsiteX78" fmla="*/ 52329 w 4039012"/>
                  <a:gd name="connsiteY78" fmla="*/ 2245317 h 4422855"/>
                  <a:gd name="connsiteX79" fmla="*/ 151917 w 4039012"/>
                  <a:gd name="connsiteY79" fmla="*/ 2227210 h 4422855"/>
                  <a:gd name="connsiteX80" fmla="*/ 224345 w 4039012"/>
                  <a:gd name="connsiteY80" fmla="*/ 1955606 h 4422855"/>
                  <a:gd name="connsiteX81" fmla="*/ 369200 w 4039012"/>
                  <a:gd name="connsiteY81" fmla="*/ 1991820 h 4422855"/>
                  <a:gd name="connsiteX82" fmla="*/ 532162 w 4039012"/>
                  <a:gd name="connsiteY82" fmla="*/ 2009927 h 4422855"/>
                  <a:gd name="connsiteX83" fmla="*/ 450681 w 4039012"/>
                  <a:gd name="connsiteY83" fmla="*/ 2254370 h 4422855"/>
                  <a:gd name="connsiteX84" fmla="*/ 613644 w 4039012"/>
                  <a:gd name="connsiteY84"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465485 w 4039012"/>
                  <a:gd name="connsiteY47" fmla="*/ 2643669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1819 w 4039012"/>
                  <a:gd name="connsiteY79" fmla="*/ 1951431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66261 w 4039012"/>
                  <a:gd name="connsiteY74" fmla="*/ 2371363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8787 w 4039012"/>
                  <a:gd name="connsiteY74" fmla="*/ 2371363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8787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8278 w 4043646"/>
                  <a:gd name="connsiteY0" fmla="*/ 2254370 h 4422855"/>
                  <a:gd name="connsiteX1" fmla="*/ 971363 w 4043646"/>
                  <a:gd name="connsiteY1" fmla="*/ 1874125 h 4422855"/>
                  <a:gd name="connsiteX2" fmla="*/ 2099742 w 4043646"/>
                  <a:gd name="connsiteY2" fmla="*/ 1338339 h 4422855"/>
                  <a:gd name="connsiteX3" fmla="*/ 2994442 w 4043646"/>
                  <a:gd name="connsiteY3" fmla="*/ 213925 h 4422855"/>
                  <a:gd name="connsiteX4" fmla="*/ 2957777 w 4043646"/>
                  <a:gd name="connsiteY4" fmla="*/ 206805 h 4422855"/>
                  <a:gd name="connsiteX5" fmla="*/ 2048725 w 4043646"/>
                  <a:gd name="connsiteY5" fmla="*/ 1204168 h 4422855"/>
                  <a:gd name="connsiteX6" fmla="*/ 1752182 w 4043646"/>
                  <a:gd name="connsiteY6" fmla="*/ 1271700 h 4422855"/>
                  <a:gd name="connsiteX7" fmla="*/ 1768068 w 4043646"/>
                  <a:gd name="connsiteY7" fmla="*/ 1195115 h 4422855"/>
                  <a:gd name="connsiteX8" fmla="*/ 1931030 w 4043646"/>
                  <a:gd name="connsiteY8" fmla="*/ 1131741 h 4422855"/>
                  <a:gd name="connsiteX9" fmla="*/ 1845392 w 4043646"/>
                  <a:gd name="connsiteY9" fmla="*/ 977091 h 4422855"/>
                  <a:gd name="connsiteX10" fmla="*/ 2048725 w 4043646"/>
                  <a:gd name="connsiteY10" fmla="*/ 905404 h 4422855"/>
                  <a:gd name="connsiteX11" fmla="*/ 1924652 w 4043646"/>
                  <a:gd name="connsiteY11" fmla="*/ 796022 h 4422855"/>
                  <a:gd name="connsiteX12" fmla="*/ 1857122 w 4043646"/>
                  <a:gd name="connsiteY12" fmla="*/ 873346 h 4422855"/>
                  <a:gd name="connsiteX13" fmla="*/ 1813335 w 4043646"/>
                  <a:gd name="connsiteY13" fmla="*/ 760549 h 4422855"/>
                  <a:gd name="connsiteX14" fmla="*/ 1885763 w 4043646"/>
                  <a:gd name="connsiteY14" fmla="*/ 642854 h 4422855"/>
                  <a:gd name="connsiteX15" fmla="*/ 1985351 w 4043646"/>
                  <a:gd name="connsiteY15" fmla="*/ 488945 h 4422855"/>
                  <a:gd name="connsiteX16" fmla="*/ 1997820 w 4043646"/>
                  <a:gd name="connsiteY16" fmla="*/ 596845 h 4422855"/>
                  <a:gd name="connsiteX17" fmla="*/ 2157367 w 4043646"/>
                  <a:gd name="connsiteY17" fmla="*/ 362196 h 4422855"/>
                  <a:gd name="connsiteX18" fmla="*/ 2311276 w 4043646"/>
                  <a:gd name="connsiteY18" fmla="*/ 307875 h 4422855"/>
                  <a:gd name="connsiteX19" fmla="*/ 2302222 w 4043646"/>
                  <a:gd name="connsiteY19" fmla="*/ 226394 h 4422855"/>
                  <a:gd name="connsiteX20" fmla="*/ 2660186 w 4043646"/>
                  <a:gd name="connsiteY20" fmla="*/ 130279 h 4422855"/>
                  <a:gd name="connsiteX21" fmla="*/ 2546666 w 4043646"/>
                  <a:gd name="connsiteY21" fmla="*/ 72485 h 4422855"/>
                  <a:gd name="connsiteX22" fmla="*/ 2907399 w 4043646"/>
                  <a:gd name="connsiteY22" fmla="*/ 63432 h 4422855"/>
                  <a:gd name="connsiteX23" fmla="*/ 3099516 w 4043646"/>
                  <a:gd name="connsiteY23" fmla="*/ 72143 h 4422855"/>
                  <a:gd name="connsiteX24" fmla="*/ 3171355 w 4043646"/>
                  <a:gd name="connsiteY24" fmla="*/ 126806 h 4422855"/>
                  <a:gd name="connsiteX25" fmla="*/ 3289050 w 4043646"/>
                  <a:gd name="connsiteY25" fmla="*/ 58 h 4422855"/>
                  <a:gd name="connsiteX26" fmla="*/ 3325264 w 4043646"/>
                  <a:gd name="connsiteY26" fmla="*/ 144913 h 4422855"/>
                  <a:gd name="connsiteX27" fmla="*/ 3298103 w 4043646"/>
                  <a:gd name="connsiteY27" fmla="*/ 197125 h 4422855"/>
                  <a:gd name="connsiteX28" fmla="*/ 3769171 w 4043646"/>
                  <a:gd name="connsiteY28" fmla="*/ 416517 h 4422855"/>
                  <a:gd name="connsiteX29" fmla="*/ 3909583 w 4043646"/>
                  <a:gd name="connsiteY29" fmla="*/ 433883 h 4422855"/>
                  <a:gd name="connsiteX30" fmla="*/ 4031434 w 4043646"/>
                  <a:gd name="connsiteY30" fmla="*/ 688121 h 4422855"/>
                  <a:gd name="connsiteX31" fmla="*/ 3904686 w 4043646"/>
                  <a:gd name="connsiteY31" fmla="*/ 706228 h 4422855"/>
                  <a:gd name="connsiteX32" fmla="*/ 3922792 w 4043646"/>
                  <a:gd name="connsiteY32" fmla="*/ 751495 h 4422855"/>
                  <a:gd name="connsiteX33" fmla="*/ 3636497 w 4043646"/>
                  <a:gd name="connsiteY33" fmla="*/ 695694 h 4422855"/>
                  <a:gd name="connsiteX34" fmla="*/ 3624028 w 4043646"/>
                  <a:gd name="connsiteY34" fmla="*/ 597586 h 4422855"/>
                  <a:gd name="connsiteX35" fmla="*/ 3316210 w 4043646"/>
                  <a:gd name="connsiteY35" fmla="*/ 778656 h 4422855"/>
                  <a:gd name="connsiteX36" fmla="*/ 3110203 w 4043646"/>
                  <a:gd name="connsiteY36" fmla="*/ 484788 h 4422855"/>
                  <a:gd name="connsiteX37" fmla="*/ 3062713 w 4043646"/>
                  <a:gd name="connsiteY37" fmla="*/ 552319 h 4422855"/>
                  <a:gd name="connsiteX38" fmla="*/ 2990286 w 4043646"/>
                  <a:gd name="connsiteY38" fmla="*/ 1240382 h 4422855"/>
                  <a:gd name="connsiteX39" fmla="*/ 3279996 w 4043646"/>
                  <a:gd name="connsiteY39" fmla="*/ 1955606 h 4422855"/>
                  <a:gd name="connsiteX40" fmla="*/ 3773018 w 4043646"/>
                  <a:gd name="connsiteY40" fmla="*/ 1755025 h 4422855"/>
                  <a:gd name="connsiteX41" fmla="*/ 4038007 w 4043646"/>
                  <a:gd name="connsiteY41" fmla="*/ 1776687 h 4422855"/>
                  <a:gd name="connsiteX42" fmla="*/ 3916921 w 4043646"/>
                  <a:gd name="connsiteY42" fmla="*/ 2123241 h 4422855"/>
                  <a:gd name="connsiteX43" fmla="*/ 3858716 w 4043646"/>
                  <a:gd name="connsiteY43" fmla="*/ 2440318 h 4422855"/>
                  <a:gd name="connsiteX44" fmla="*/ 3720679 w 4043646"/>
                  <a:gd name="connsiteY44" fmla="*/ 2570003 h 4422855"/>
                  <a:gd name="connsiteX45" fmla="*/ 3724854 w 4043646"/>
                  <a:gd name="connsiteY45" fmla="*/ 2686912 h 4422855"/>
                  <a:gd name="connsiteX46" fmla="*/ 3587068 w 4043646"/>
                  <a:gd name="connsiteY46" fmla="*/ 2741192 h 4422855"/>
                  <a:gd name="connsiteX47" fmla="*/ 3532749 w 4043646"/>
                  <a:gd name="connsiteY47" fmla="*/ 2631143 h 4422855"/>
                  <a:gd name="connsiteX48" fmla="*/ 3307157 w 4043646"/>
                  <a:gd name="connsiteY48" fmla="*/ 2779471 h 4422855"/>
                  <a:gd name="connsiteX49" fmla="*/ 3279996 w 4043646"/>
                  <a:gd name="connsiteY49" fmla="*/ 2556607 h 4422855"/>
                  <a:gd name="connsiteX50" fmla="*/ 3402570 w 4043646"/>
                  <a:gd name="connsiteY50" fmla="*/ 2535028 h 4422855"/>
                  <a:gd name="connsiteX51" fmla="*/ 3506333 w 4043646"/>
                  <a:gd name="connsiteY51" fmla="*/ 2453547 h 4422855"/>
                  <a:gd name="connsiteX52" fmla="*/ 3497280 w 4043646"/>
                  <a:gd name="connsiteY52" fmla="*/ 2344905 h 4422855"/>
                  <a:gd name="connsiteX53" fmla="*/ 3596868 w 4043646"/>
                  <a:gd name="connsiteY53" fmla="*/ 2272477 h 4422855"/>
                  <a:gd name="connsiteX54" fmla="*/ 3614975 w 4043646"/>
                  <a:gd name="connsiteY54" fmla="*/ 1964660 h 4422855"/>
                  <a:gd name="connsiteX55" fmla="*/ 2945018 w 4043646"/>
                  <a:gd name="connsiteY55" fmla="*/ 2435440 h 4422855"/>
                  <a:gd name="connsiteX56" fmla="*/ 2791109 w 4043646"/>
                  <a:gd name="connsiteY56" fmla="*/ 2009926 h 4422855"/>
                  <a:gd name="connsiteX57" fmla="*/ 2383704 w 4043646"/>
                  <a:gd name="connsiteY57" fmla="*/ 2643669 h 4422855"/>
                  <a:gd name="connsiteX58" fmla="*/ 1532678 w 4043646"/>
                  <a:gd name="connsiteY58" fmla="*/ 2670830 h 4422855"/>
                  <a:gd name="connsiteX59" fmla="*/ 1233913 w 4043646"/>
                  <a:gd name="connsiteY59" fmla="*/ 3223091 h 4422855"/>
                  <a:gd name="connsiteX60" fmla="*/ 690705 w 4043646"/>
                  <a:gd name="connsiteY60" fmla="*/ 3521856 h 4422855"/>
                  <a:gd name="connsiteX61" fmla="*/ 600171 w 4043646"/>
                  <a:gd name="connsiteY61" fmla="*/ 4255186 h 4422855"/>
                  <a:gd name="connsiteX62" fmla="*/ 708812 w 4043646"/>
                  <a:gd name="connsiteY62" fmla="*/ 4409095 h 4422855"/>
                  <a:gd name="connsiteX63" fmla="*/ 346674 w 4043646"/>
                  <a:gd name="connsiteY63" fmla="*/ 4400041 h 4422855"/>
                  <a:gd name="connsiteX64" fmla="*/ 410048 w 4043646"/>
                  <a:gd name="connsiteY64" fmla="*/ 4273293 h 4422855"/>
                  <a:gd name="connsiteX65" fmla="*/ 382888 w 4043646"/>
                  <a:gd name="connsiteY65" fmla="*/ 4101278 h 4422855"/>
                  <a:gd name="connsiteX66" fmla="*/ 455315 w 4043646"/>
                  <a:gd name="connsiteY66" fmla="*/ 3721032 h 4422855"/>
                  <a:gd name="connsiteX67" fmla="*/ 410048 w 4043646"/>
                  <a:gd name="connsiteY67" fmla="*/ 3494695 h 4422855"/>
                  <a:gd name="connsiteX68" fmla="*/ 735973 w 4043646"/>
                  <a:gd name="connsiteY68" fmla="*/ 3250252 h 4422855"/>
                  <a:gd name="connsiteX69" fmla="*/ 672598 w 4043646"/>
                  <a:gd name="connsiteY69" fmla="*/ 2779471 h 4422855"/>
                  <a:gd name="connsiteX70" fmla="*/ 482476 w 4043646"/>
                  <a:gd name="connsiteY70" fmla="*/ 3186877 h 4422855"/>
                  <a:gd name="connsiteX71" fmla="*/ 11695 w 4043646"/>
                  <a:gd name="connsiteY71" fmla="*/ 3313626 h 4422855"/>
                  <a:gd name="connsiteX72" fmla="*/ 66016 w 4043646"/>
                  <a:gd name="connsiteY72" fmla="*/ 2688937 h 4422855"/>
                  <a:gd name="connsiteX73" fmla="*/ 156551 w 4043646"/>
                  <a:gd name="connsiteY73" fmla="*/ 2634616 h 4422855"/>
                  <a:gd name="connsiteX74" fmla="*/ 13531 w 4043646"/>
                  <a:gd name="connsiteY74" fmla="*/ 2361364 h 4422855"/>
                  <a:gd name="connsiteX75" fmla="*/ 238032 w 4043646"/>
                  <a:gd name="connsiteY75" fmla="*/ 2562188 h 4422855"/>
                  <a:gd name="connsiteX76" fmla="*/ 400994 w 4043646"/>
                  <a:gd name="connsiteY76" fmla="*/ 2716097 h 4422855"/>
                  <a:gd name="connsiteX77" fmla="*/ 56963 w 4043646"/>
                  <a:gd name="connsiteY77" fmla="*/ 2245317 h 4422855"/>
                  <a:gd name="connsiteX78" fmla="*/ 156551 w 4043646"/>
                  <a:gd name="connsiteY78" fmla="*/ 2227210 h 4422855"/>
                  <a:gd name="connsiteX79" fmla="*/ 220629 w 4043646"/>
                  <a:gd name="connsiteY79" fmla="*/ 1947256 h 4422855"/>
                  <a:gd name="connsiteX80" fmla="*/ 373834 w 4043646"/>
                  <a:gd name="connsiteY80" fmla="*/ 1991820 h 4422855"/>
                  <a:gd name="connsiteX81" fmla="*/ 545147 w 4043646"/>
                  <a:gd name="connsiteY81" fmla="*/ 2022453 h 4422855"/>
                  <a:gd name="connsiteX82" fmla="*/ 505419 w 4043646"/>
                  <a:gd name="connsiteY82" fmla="*/ 2262721 h 4422855"/>
                  <a:gd name="connsiteX83" fmla="*/ 618278 w 4043646"/>
                  <a:gd name="connsiteY83" fmla="*/ 2254370 h 4422855"/>
                  <a:gd name="connsiteX0" fmla="*/ 618278 w 4043646"/>
                  <a:gd name="connsiteY0" fmla="*/ 2254370 h 4422855"/>
                  <a:gd name="connsiteX1" fmla="*/ 971363 w 4043646"/>
                  <a:gd name="connsiteY1" fmla="*/ 1874125 h 4422855"/>
                  <a:gd name="connsiteX2" fmla="*/ 2099742 w 4043646"/>
                  <a:gd name="connsiteY2" fmla="*/ 1338339 h 4422855"/>
                  <a:gd name="connsiteX3" fmla="*/ 2994442 w 4043646"/>
                  <a:gd name="connsiteY3" fmla="*/ 213925 h 4422855"/>
                  <a:gd name="connsiteX4" fmla="*/ 2957777 w 4043646"/>
                  <a:gd name="connsiteY4" fmla="*/ 206805 h 4422855"/>
                  <a:gd name="connsiteX5" fmla="*/ 2048725 w 4043646"/>
                  <a:gd name="connsiteY5" fmla="*/ 1204168 h 4422855"/>
                  <a:gd name="connsiteX6" fmla="*/ 1752182 w 4043646"/>
                  <a:gd name="connsiteY6" fmla="*/ 1271700 h 4422855"/>
                  <a:gd name="connsiteX7" fmla="*/ 1768068 w 4043646"/>
                  <a:gd name="connsiteY7" fmla="*/ 1195115 h 4422855"/>
                  <a:gd name="connsiteX8" fmla="*/ 1931030 w 4043646"/>
                  <a:gd name="connsiteY8" fmla="*/ 1131741 h 4422855"/>
                  <a:gd name="connsiteX9" fmla="*/ 1845392 w 4043646"/>
                  <a:gd name="connsiteY9" fmla="*/ 977091 h 4422855"/>
                  <a:gd name="connsiteX10" fmla="*/ 2048725 w 4043646"/>
                  <a:gd name="connsiteY10" fmla="*/ 905404 h 4422855"/>
                  <a:gd name="connsiteX11" fmla="*/ 1924652 w 4043646"/>
                  <a:gd name="connsiteY11" fmla="*/ 796022 h 4422855"/>
                  <a:gd name="connsiteX12" fmla="*/ 1857122 w 4043646"/>
                  <a:gd name="connsiteY12" fmla="*/ 873346 h 4422855"/>
                  <a:gd name="connsiteX13" fmla="*/ 1813335 w 4043646"/>
                  <a:gd name="connsiteY13" fmla="*/ 760549 h 4422855"/>
                  <a:gd name="connsiteX14" fmla="*/ 1885763 w 4043646"/>
                  <a:gd name="connsiteY14" fmla="*/ 642854 h 4422855"/>
                  <a:gd name="connsiteX15" fmla="*/ 1985351 w 4043646"/>
                  <a:gd name="connsiteY15" fmla="*/ 488945 h 4422855"/>
                  <a:gd name="connsiteX16" fmla="*/ 1997820 w 4043646"/>
                  <a:gd name="connsiteY16" fmla="*/ 596845 h 4422855"/>
                  <a:gd name="connsiteX17" fmla="*/ 2157367 w 4043646"/>
                  <a:gd name="connsiteY17" fmla="*/ 362196 h 4422855"/>
                  <a:gd name="connsiteX18" fmla="*/ 2311276 w 4043646"/>
                  <a:gd name="connsiteY18" fmla="*/ 307875 h 4422855"/>
                  <a:gd name="connsiteX19" fmla="*/ 2302222 w 4043646"/>
                  <a:gd name="connsiteY19" fmla="*/ 226394 h 4422855"/>
                  <a:gd name="connsiteX20" fmla="*/ 2660186 w 4043646"/>
                  <a:gd name="connsiteY20" fmla="*/ 130279 h 4422855"/>
                  <a:gd name="connsiteX21" fmla="*/ 2546666 w 4043646"/>
                  <a:gd name="connsiteY21" fmla="*/ 72485 h 4422855"/>
                  <a:gd name="connsiteX22" fmla="*/ 2907399 w 4043646"/>
                  <a:gd name="connsiteY22" fmla="*/ 63432 h 4422855"/>
                  <a:gd name="connsiteX23" fmla="*/ 3099516 w 4043646"/>
                  <a:gd name="connsiteY23" fmla="*/ 72143 h 4422855"/>
                  <a:gd name="connsiteX24" fmla="*/ 3171355 w 4043646"/>
                  <a:gd name="connsiteY24" fmla="*/ 126806 h 4422855"/>
                  <a:gd name="connsiteX25" fmla="*/ 3289050 w 4043646"/>
                  <a:gd name="connsiteY25" fmla="*/ 58 h 4422855"/>
                  <a:gd name="connsiteX26" fmla="*/ 3325264 w 4043646"/>
                  <a:gd name="connsiteY26" fmla="*/ 144913 h 4422855"/>
                  <a:gd name="connsiteX27" fmla="*/ 3298103 w 4043646"/>
                  <a:gd name="connsiteY27" fmla="*/ 197125 h 4422855"/>
                  <a:gd name="connsiteX28" fmla="*/ 3769171 w 4043646"/>
                  <a:gd name="connsiteY28" fmla="*/ 416517 h 4422855"/>
                  <a:gd name="connsiteX29" fmla="*/ 3909583 w 4043646"/>
                  <a:gd name="connsiteY29" fmla="*/ 433883 h 4422855"/>
                  <a:gd name="connsiteX30" fmla="*/ 4031434 w 4043646"/>
                  <a:gd name="connsiteY30" fmla="*/ 688121 h 4422855"/>
                  <a:gd name="connsiteX31" fmla="*/ 3904686 w 4043646"/>
                  <a:gd name="connsiteY31" fmla="*/ 706228 h 4422855"/>
                  <a:gd name="connsiteX32" fmla="*/ 3922792 w 4043646"/>
                  <a:gd name="connsiteY32" fmla="*/ 751495 h 4422855"/>
                  <a:gd name="connsiteX33" fmla="*/ 3636497 w 4043646"/>
                  <a:gd name="connsiteY33" fmla="*/ 695694 h 4422855"/>
                  <a:gd name="connsiteX34" fmla="*/ 3624028 w 4043646"/>
                  <a:gd name="connsiteY34" fmla="*/ 597586 h 4422855"/>
                  <a:gd name="connsiteX35" fmla="*/ 3316210 w 4043646"/>
                  <a:gd name="connsiteY35" fmla="*/ 778656 h 4422855"/>
                  <a:gd name="connsiteX36" fmla="*/ 3110203 w 4043646"/>
                  <a:gd name="connsiteY36" fmla="*/ 484788 h 4422855"/>
                  <a:gd name="connsiteX37" fmla="*/ 3062713 w 4043646"/>
                  <a:gd name="connsiteY37" fmla="*/ 552319 h 4422855"/>
                  <a:gd name="connsiteX38" fmla="*/ 2990286 w 4043646"/>
                  <a:gd name="connsiteY38" fmla="*/ 1240382 h 4422855"/>
                  <a:gd name="connsiteX39" fmla="*/ 3279996 w 4043646"/>
                  <a:gd name="connsiteY39" fmla="*/ 1955606 h 4422855"/>
                  <a:gd name="connsiteX40" fmla="*/ 3773018 w 4043646"/>
                  <a:gd name="connsiteY40" fmla="*/ 1755025 h 4422855"/>
                  <a:gd name="connsiteX41" fmla="*/ 4038007 w 4043646"/>
                  <a:gd name="connsiteY41" fmla="*/ 1776687 h 4422855"/>
                  <a:gd name="connsiteX42" fmla="*/ 3916921 w 4043646"/>
                  <a:gd name="connsiteY42" fmla="*/ 2123241 h 4422855"/>
                  <a:gd name="connsiteX43" fmla="*/ 3858716 w 4043646"/>
                  <a:gd name="connsiteY43" fmla="*/ 2440318 h 4422855"/>
                  <a:gd name="connsiteX44" fmla="*/ 3720679 w 4043646"/>
                  <a:gd name="connsiteY44" fmla="*/ 2570003 h 4422855"/>
                  <a:gd name="connsiteX45" fmla="*/ 3724854 w 4043646"/>
                  <a:gd name="connsiteY45" fmla="*/ 2686912 h 4422855"/>
                  <a:gd name="connsiteX46" fmla="*/ 3587068 w 4043646"/>
                  <a:gd name="connsiteY46" fmla="*/ 2741192 h 4422855"/>
                  <a:gd name="connsiteX47" fmla="*/ 3532749 w 4043646"/>
                  <a:gd name="connsiteY47" fmla="*/ 2631143 h 4422855"/>
                  <a:gd name="connsiteX48" fmla="*/ 3307157 w 4043646"/>
                  <a:gd name="connsiteY48" fmla="*/ 2779471 h 4422855"/>
                  <a:gd name="connsiteX49" fmla="*/ 3279996 w 4043646"/>
                  <a:gd name="connsiteY49" fmla="*/ 2556607 h 4422855"/>
                  <a:gd name="connsiteX50" fmla="*/ 3402570 w 4043646"/>
                  <a:gd name="connsiteY50" fmla="*/ 2535028 h 4422855"/>
                  <a:gd name="connsiteX51" fmla="*/ 3506333 w 4043646"/>
                  <a:gd name="connsiteY51" fmla="*/ 2453547 h 4422855"/>
                  <a:gd name="connsiteX52" fmla="*/ 3497280 w 4043646"/>
                  <a:gd name="connsiteY52" fmla="*/ 2344905 h 4422855"/>
                  <a:gd name="connsiteX53" fmla="*/ 3596868 w 4043646"/>
                  <a:gd name="connsiteY53" fmla="*/ 2272477 h 4422855"/>
                  <a:gd name="connsiteX54" fmla="*/ 3614975 w 4043646"/>
                  <a:gd name="connsiteY54" fmla="*/ 1964660 h 4422855"/>
                  <a:gd name="connsiteX55" fmla="*/ 2945018 w 4043646"/>
                  <a:gd name="connsiteY55" fmla="*/ 2435440 h 4422855"/>
                  <a:gd name="connsiteX56" fmla="*/ 2791109 w 4043646"/>
                  <a:gd name="connsiteY56" fmla="*/ 2009926 h 4422855"/>
                  <a:gd name="connsiteX57" fmla="*/ 2383704 w 4043646"/>
                  <a:gd name="connsiteY57" fmla="*/ 2643669 h 4422855"/>
                  <a:gd name="connsiteX58" fmla="*/ 1532678 w 4043646"/>
                  <a:gd name="connsiteY58" fmla="*/ 2670830 h 4422855"/>
                  <a:gd name="connsiteX59" fmla="*/ 1233913 w 4043646"/>
                  <a:gd name="connsiteY59" fmla="*/ 3223091 h 4422855"/>
                  <a:gd name="connsiteX60" fmla="*/ 690705 w 4043646"/>
                  <a:gd name="connsiteY60" fmla="*/ 3521856 h 4422855"/>
                  <a:gd name="connsiteX61" fmla="*/ 600171 w 4043646"/>
                  <a:gd name="connsiteY61" fmla="*/ 4255186 h 4422855"/>
                  <a:gd name="connsiteX62" fmla="*/ 708812 w 4043646"/>
                  <a:gd name="connsiteY62" fmla="*/ 4409095 h 4422855"/>
                  <a:gd name="connsiteX63" fmla="*/ 346674 w 4043646"/>
                  <a:gd name="connsiteY63" fmla="*/ 4400041 h 4422855"/>
                  <a:gd name="connsiteX64" fmla="*/ 410048 w 4043646"/>
                  <a:gd name="connsiteY64" fmla="*/ 4273293 h 4422855"/>
                  <a:gd name="connsiteX65" fmla="*/ 382888 w 4043646"/>
                  <a:gd name="connsiteY65" fmla="*/ 4101278 h 4422855"/>
                  <a:gd name="connsiteX66" fmla="*/ 455315 w 4043646"/>
                  <a:gd name="connsiteY66" fmla="*/ 3721032 h 4422855"/>
                  <a:gd name="connsiteX67" fmla="*/ 410048 w 4043646"/>
                  <a:gd name="connsiteY67" fmla="*/ 3494695 h 4422855"/>
                  <a:gd name="connsiteX68" fmla="*/ 735973 w 4043646"/>
                  <a:gd name="connsiteY68" fmla="*/ 3250252 h 4422855"/>
                  <a:gd name="connsiteX69" fmla="*/ 672598 w 4043646"/>
                  <a:gd name="connsiteY69" fmla="*/ 2779471 h 4422855"/>
                  <a:gd name="connsiteX70" fmla="*/ 482476 w 4043646"/>
                  <a:gd name="connsiteY70" fmla="*/ 3186877 h 4422855"/>
                  <a:gd name="connsiteX71" fmla="*/ 11695 w 4043646"/>
                  <a:gd name="connsiteY71" fmla="*/ 3313626 h 4422855"/>
                  <a:gd name="connsiteX72" fmla="*/ 66016 w 4043646"/>
                  <a:gd name="connsiteY72" fmla="*/ 2688937 h 4422855"/>
                  <a:gd name="connsiteX73" fmla="*/ 156551 w 4043646"/>
                  <a:gd name="connsiteY73" fmla="*/ 2634616 h 4422855"/>
                  <a:gd name="connsiteX74" fmla="*/ 13531 w 4043646"/>
                  <a:gd name="connsiteY74" fmla="*/ 2361364 h 4422855"/>
                  <a:gd name="connsiteX75" fmla="*/ 238032 w 4043646"/>
                  <a:gd name="connsiteY75" fmla="*/ 2562188 h 4422855"/>
                  <a:gd name="connsiteX76" fmla="*/ 400994 w 4043646"/>
                  <a:gd name="connsiteY76" fmla="*/ 2716097 h 4422855"/>
                  <a:gd name="connsiteX77" fmla="*/ 56963 w 4043646"/>
                  <a:gd name="connsiteY77" fmla="*/ 2245317 h 4422855"/>
                  <a:gd name="connsiteX78" fmla="*/ 156551 w 4043646"/>
                  <a:gd name="connsiteY78" fmla="*/ 2227210 h 4422855"/>
                  <a:gd name="connsiteX79" fmla="*/ 220629 w 4043646"/>
                  <a:gd name="connsiteY79" fmla="*/ 1947256 h 4422855"/>
                  <a:gd name="connsiteX80" fmla="*/ 373834 w 4043646"/>
                  <a:gd name="connsiteY80" fmla="*/ 1991820 h 4422855"/>
                  <a:gd name="connsiteX81" fmla="*/ 545147 w 4043646"/>
                  <a:gd name="connsiteY81" fmla="*/ 2022453 h 4422855"/>
                  <a:gd name="connsiteX82" fmla="*/ 505419 w 4043646"/>
                  <a:gd name="connsiteY82" fmla="*/ 2262721 h 4422855"/>
                  <a:gd name="connsiteX83" fmla="*/ 618278 w 4043646"/>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229324 w 4039057"/>
                  <a:gd name="connsiteY59" fmla="*/ 3223091 h 4422855"/>
                  <a:gd name="connsiteX60" fmla="*/ 686116 w 4039057"/>
                  <a:gd name="connsiteY60" fmla="*/ 3521856 h 4422855"/>
                  <a:gd name="connsiteX61" fmla="*/ 595582 w 4039057"/>
                  <a:gd name="connsiteY61" fmla="*/ 4255186 h 4422855"/>
                  <a:gd name="connsiteX62" fmla="*/ 704223 w 4039057"/>
                  <a:gd name="connsiteY62" fmla="*/ 4409095 h 4422855"/>
                  <a:gd name="connsiteX63" fmla="*/ 342085 w 4039057"/>
                  <a:gd name="connsiteY63" fmla="*/ 4400041 h 4422855"/>
                  <a:gd name="connsiteX64" fmla="*/ 405459 w 4039057"/>
                  <a:gd name="connsiteY64" fmla="*/ 4273293 h 4422855"/>
                  <a:gd name="connsiteX65" fmla="*/ 378299 w 4039057"/>
                  <a:gd name="connsiteY65" fmla="*/ 4101278 h 4422855"/>
                  <a:gd name="connsiteX66" fmla="*/ 450726 w 4039057"/>
                  <a:gd name="connsiteY66" fmla="*/ 3721032 h 4422855"/>
                  <a:gd name="connsiteX67" fmla="*/ 405459 w 4039057"/>
                  <a:gd name="connsiteY67" fmla="*/ 3494695 h 4422855"/>
                  <a:gd name="connsiteX68" fmla="*/ 731384 w 4039057"/>
                  <a:gd name="connsiteY68" fmla="*/ 3250252 h 4422855"/>
                  <a:gd name="connsiteX69" fmla="*/ 668009 w 4039057"/>
                  <a:gd name="connsiteY69" fmla="*/ 2779471 h 4422855"/>
                  <a:gd name="connsiteX70" fmla="*/ 477887 w 4039057"/>
                  <a:gd name="connsiteY70" fmla="*/ 3186877 h 4422855"/>
                  <a:gd name="connsiteX71" fmla="*/ 7106 w 4039057"/>
                  <a:gd name="connsiteY71" fmla="*/ 3313626 h 4422855"/>
                  <a:gd name="connsiteX72" fmla="*/ 58515 w 4039057"/>
                  <a:gd name="connsiteY72" fmla="*/ 2706410 h 4422855"/>
                  <a:gd name="connsiteX73" fmla="*/ 151962 w 4039057"/>
                  <a:gd name="connsiteY73" fmla="*/ 2634616 h 4422855"/>
                  <a:gd name="connsiteX74" fmla="*/ 67184 w 4039057"/>
                  <a:gd name="connsiteY74" fmla="*/ 2373013 h 4422855"/>
                  <a:gd name="connsiteX75" fmla="*/ 233443 w 4039057"/>
                  <a:gd name="connsiteY75" fmla="*/ 2562188 h 4422855"/>
                  <a:gd name="connsiteX76" fmla="*/ 396405 w 4039057"/>
                  <a:gd name="connsiteY76" fmla="*/ 2716097 h 4422855"/>
                  <a:gd name="connsiteX77" fmla="*/ 52374 w 4039057"/>
                  <a:gd name="connsiteY77" fmla="*/ 2245317 h 4422855"/>
                  <a:gd name="connsiteX78" fmla="*/ 151962 w 4039057"/>
                  <a:gd name="connsiteY78" fmla="*/ 2227210 h 4422855"/>
                  <a:gd name="connsiteX79" fmla="*/ 216040 w 4039057"/>
                  <a:gd name="connsiteY79" fmla="*/ 1947256 h 4422855"/>
                  <a:gd name="connsiteX80" fmla="*/ 369245 w 4039057"/>
                  <a:gd name="connsiteY80" fmla="*/ 1991820 h 4422855"/>
                  <a:gd name="connsiteX81" fmla="*/ 540558 w 4039057"/>
                  <a:gd name="connsiteY81" fmla="*/ 2022453 h 4422855"/>
                  <a:gd name="connsiteX82" fmla="*/ 500830 w 4039057"/>
                  <a:gd name="connsiteY82" fmla="*/ 2262721 h 4422855"/>
                  <a:gd name="connsiteX83" fmla="*/ 613689 w 4039057"/>
                  <a:gd name="connsiteY83"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69729 w 4039057"/>
                  <a:gd name="connsiteY59" fmla="*/ 2846134 h 4422855"/>
                  <a:gd name="connsiteX60" fmla="*/ 1229324 w 4039057"/>
                  <a:gd name="connsiteY60" fmla="*/ 3223091 h 4422855"/>
                  <a:gd name="connsiteX61" fmla="*/ 686116 w 4039057"/>
                  <a:gd name="connsiteY61" fmla="*/ 3521856 h 4422855"/>
                  <a:gd name="connsiteX62" fmla="*/ 595582 w 4039057"/>
                  <a:gd name="connsiteY62" fmla="*/ 4255186 h 4422855"/>
                  <a:gd name="connsiteX63" fmla="*/ 704223 w 4039057"/>
                  <a:gd name="connsiteY63" fmla="*/ 4409095 h 4422855"/>
                  <a:gd name="connsiteX64" fmla="*/ 342085 w 4039057"/>
                  <a:gd name="connsiteY64" fmla="*/ 4400041 h 4422855"/>
                  <a:gd name="connsiteX65" fmla="*/ 405459 w 4039057"/>
                  <a:gd name="connsiteY65" fmla="*/ 4273293 h 4422855"/>
                  <a:gd name="connsiteX66" fmla="*/ 378299 w 4039057"/>
                  <a:gd name="connsiteY66" fmla="*/ 4101278 h 4422855"/>
                  <a:gd name="connsiteX67" fmla="*/ 450726 w 4039057"/>
                  <a:gd name="connsiteY67" fmla="*/ 3721032 h 4422855"/>
                  <a:gd name="connsiteX68" fmla="*/ 405459 w 4039057"/>
                  <a:gd name="connsiteY68" fmla="*/ 3494695 h 4422855"/>
                  <a:gd name="connsiteX69" fmla="*/ 731384 w 4039057"/>
                  <a:gd name="connsiteY69" fmla="*/ 3250252 h 4422855"/>
                  <a:gd name="connsiteX70" fmla="*/ 668009 w 4039057"/>
                  <a:gd name="connsiteY70" fmla="*/ 2779471 h 4422855"/>
                  <a:gd name="connsiteX71" fmla="*/ 477887 w 4039057"/>
                  <a:gd name="connsiteY71" fmla="*/ 3186877 h 4422855"/>
                  <a:gd name="connsiteX72" fmla="*/ 7106 w 4039057"/>
                  <a:gd name="connsiteY72" fmla="*/ 3313626 h 4422855"/>
                  <a:gd name="connsiteX73" fmla="*/ 58515 w 4039057"/>
                  <a:gd name="connsiteY73" fmla="*/ 2706410 h 4422855"/>
                  <a:gd name="connsiteX74" fmla="*/ 151962 w 4039057"/>
                  <a:gd name="connsiteY74" fmla="*/ 2634616 h 4422855"/>
                  <a:gd name="connsiteX75" fmla="*/ 67184 w 4039057"/>
                  <a:gd name="connsiteY75" fmla="*/ 2373013 h 4422855"/>
                  <a:gd name="connsiteX76" fmla="*/ 233443 w 4039057"/>
                  <a:gd name="connsiteY76" fmla="*/ 2562188 h 4422855"/>
                  <a:gd name="connsiteX77" fmla="*/ 396405 w 4039057"/>
                  <a:gd name="connsiteY77" fmla="*/ 2716097 h 4422855"/>
                  <a:gd name="connsiteX78" fmla="*/ 52374 w 4039057"/>
                  <a:gd name="connsiteY78" fmla="*/ 2245317 h 4422855"/>
                  <a:gd name="connsiteX79" fmla="*/ 151962 w 4039057"/>
                  <a:gd name="connsiteY79" fmla="*/ 2227210 h 4422855"/>
                  <a:gd name="connsiteX80" fmla="*/ 216040 w 4039057"/>
                  <a:gd name="connsiteY80" fmla="*/ 1947256 h 4422855"/>
                  <a:gd name="connsiteX81" fmla="*/ 369245 w 4039057"/>
                  <a:gd name="connsiteY81" fmla="*/ 1991820 h 4422855"/>
                  <a:gd name="connsiteX82" fmla="*/ 540558 w 4039057"/>
                  <a:gd name="connsiteY82" fmla="*/ 2022453 h 4422855"/>
                  <a:gd name="connsiteX83" fmla="*/ 500830 w 4039057"/>
                  <a:gd name="connsiteY83" fmla="*/ 2262721 h 4422855"/>
                  <a:gd name="connsiteX84" fmla="*/ 613689 w 4039057"/>
                  <a:gd name="connsiteY84"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670664 w 4039057"/>
                  <a:gd name="connsiteY60" fmla="*/ 2782068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61928 w 4039057"/>
                  <a:gd name="connsiteY60" fmla="*/ 2776244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61928 w 4039057"/>
                  <a:gd name="connsiteY60" fmla="*/ 2776244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1229324 w 4039057"/>
                  <a:gd name="connsiteY62" fmla="*/ 3223091 h 4424926"/>
                  <a:gd name="connsiteX63" fmla="*/ 686116 w 4039057"/>
                  <a:gd name="connsiteY63" fmla="*/ 3521856 h 4424926"/>
                  <a:gd name="connsiteX64" fmla="*/ 595582 w 4039057"/>
                  <a:gd name="connsiteY64" fmla="*/ 4255186 h 4424926"/>
                  <a:gd name="connsiteX65" fmla="*/ 701311 w 4039057"/>
                  <a:gd name="connsiteY65" fmla="*/ 4412007 h 4424926"/>
                  <a:gd name="connsiteX66" fmla="*/ 342085 w 4039057"/>
                  <a:gd name="connsiteY66" fmla="*/ 4400041 h 4424926"/>
                  <a:gd name="connsiteX67" fmla="*/ 405459 w 4039057"/>
                  <a:gd name="connsiteY67" fmla="*/ 4273293 h 4424926"/>
                  <a:gd name="connsiteX68" fmla="*/ 378299 w 4039057"/>
                  <a:gd name="connsiteY68" fmla="*/ 4101278 h 4424926"/>
                  <a:gd name="connsiteX69" fmla="*/ 450726 w 4039057"/>
                  <a:gd name="connsiteY69" fmla="*/ 3721032 h 4424926"/>
                  <a:gd name="connsiteX70" fmla="*/ 405459 w 4039057"/>
                  <a:gd name="connsiteY70" fmla="*/ 3494695 h 4424926"/>
                  <a:gd name="connsiteX71" fmla="*/ 731384 w 4039057"/>
                  <a:gd name="connsiteY71" fmla="*/ 3250252 h 4424926"/>
                  <a:gd name="connsiteX72" fmla="*/ 668009 w 4039057"/>
                  <a:gd name="connsiteY72" fmla="*/ 2779471 h 4424926"/>
                  <a:gd name="connsiteX73" fmla="*/ 477887 w 4039057"/>
                  <a:gd name="connsiteY73" fmla="*/ 3186877 h 4424926"/>
                  <a:gd name="connsiteX74" fmla="*/ 7106 w 4039057"/>
                  <a:gd name="connsiteY74" fmla="*/ 3313626 h 4424926"/>
                  <a:gd name="connsiteX75" fmla="*/ 58515 w 4039057"/>
                  <a:gd name="connsiteY75" fmla="*/ 2706410 h 4424926"/>
                  <a:gd name="connsiteX76" fmla="*/ 151962 w 4039057"/>
                  <a:gd name="connsiteY76" fmla="*/ 2634616 h 4424926"/>
                  <a:gd name="connsiteX77" fmla="*/ 67184 w 4039057"/>
                  <a:gd name="connsiteY77" fmla="*/ 2373013 h 4424926"/>
                  <a:gd name="connsiteX78" fmla="*/ 233443 w 4039057"/>
                  <a:gd name="connsiteY78" fmla="*/ 2562188 h 4424926"/>
                  <a:gd name="connsiteX79" fmla="*/ 396405 w 4039057"/>
                  <a:gd name="connsiteY79" fmla="*/ 2716097 h 4424926"/>
                  <a:gd name="connsiteX80" fmla="*/ 52374 w 4039057"/>
                  <a:gd name="connsiteY80" fmla="*/ 2245317 h 4424926"/>
                  <a:gd name="connsiteX81" fmla="*/ 151962 w 4039057"/>
                  <a:gd name="connsiteY81" fmla="*/ 2227210 h 4424926"/>
                  <a:gd name="connsiteX82" fmla="*/ 216040 w 4039057"/>
                  <a:gd name="connsiteY82" fmla="*/ 1947256 h 4424926"/>
                  <a:gd name="connsiteX83" fmla="*/ 369245 w 4039057"/>
                  <a:gd name="connsiteY83" fmla="*/ 1991820 h 4424926"/>
                  <a:gd name="connsiteX84" fmla="*/ 540558 w 4039057"/>
                  <a:gd name="connsiteY84" fmla="*/ 2022453 h 4424926"/>
                  <a:gd name="connsiteX85" fmla="*/ 500830 w 4039057"/>
                  <a:gd name="connsiteY85" fmla="*/ 2262721 h 4424926"/>
                  <a:gd name="connsiteX86" fmla="*/ 613689 w 4039057"/>
                  <a:gd name="connsiteY8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1229324 w 4039057"/>
                  <a:gd name="connsiteY64" fmla="*/ 3223091 h 4424926"/>
                  <a:gd name="connsiteX65" fmla="*/ 686116 w 4039057"/>
                  <a:gd name="connsiteY65" fmla="*/ 3521856 h 4424926"/>
                  <a:gd name="connsiteX66" fmla="*/ 595582 w 4039057"/>
                  <a:gd name="connsiteY66" fmla="*/ 4255186 h 4424926"/>
                  <a:gd name="connsiteX67" fmla="*/ 701311 w 4039057"/>
                  <a:gd name="connsiteY67" fmla="*/ 4412007 h 4424926"/>
                  <a:gd name="connsiteX68" fmla="*/ 342085 w 4039057"/>
                  <a:gd name="connsiteY68" fmla="*/ 4400041 h 4424926"/>
                  <a:gd name="connsiteX69" fmla="*/ 405459 w 4039057"/>
                  <a:gd name="connsiteY69" fmla="*/ 4273293 h 4424926"/>
                  <a:gd name="connsiteX70" fmla="*/ 378299 w 4039057"/>
                  <a:gd name="connsiteY70" fmla="*/ 4101278 h 4424926"/>
                  <a:gd name="connsiteX71" fmla="*/ 450726 w 4039057"/>
                  <a:gd name="connsiteY71" fmla="*/ 3721032 h 4424926"/>
                  <a:gd name="connsiteX72" fmla="*/ 405459 w 4039057"/>
                  <a:gd name="connsiteY72" fmla="*/ 3494695 h 4424926"/>
                  <a:gd name="connsiteX73" fmla="*/ 731384 w 4039057"/>
                  <a:gd name="connsiteY73" fmla="*/ 3250252 h 4424926"/>
                  <a:gd name="connsiteX74" fmla="*/ 668009 w 4039057"/>
                  <a:gd name="connsiteY74" fmla="*/ 2779471 h 4424926"/>
                  <a:gd name="connsiteX75" fmla="*/ 477887 w 4039057"/>
                  <a:gd name="connsiteY75" fmla="*/ 3186877 h 4424926"/>
                  <a:gd name="connsiteX76" fmla="*/ 7106 w 4039057"/>
                  <a:gd name="connsiteY76" fmla="*/ 3313626 h 4424926"/>
                  <a:gd name="connsiteX77" fmla="*/ 58515 w 4039057"/>
                  <a:gd name="connsiteY77" fmla="*/ 2706410 h 4424926"/>
                  <a:gd name="connsiteX78" fmla="*/ 151962 w 4039057"/>
                  <a:gd name="connsiteY78" fmla="*/ 2634616 h 4424926"/>
                  <a:gd name="connsiteX79" fmla="*/ 67184 w 4039057"/>
                  <a:gd name="connsiteY79" fmla="*/ 2373013 h 4424926"/>
                  <a:gd name="connsiteX80" fmla="*/ 233443 w 4039057"/>
                  <a:gd name="connsiteY80" fmla="*/ 2562188 h 4424926"/>
                  <a:gd name="connsiteX81" fmla="*/ 396405 w 4039057"/>
                  <a:gd name="connsiteY81" fmla="*/ 2716097 h 4424926"/>
                  <a:gd name="connsiteX82" fmla="*/ 52374 w 4039057"/>
                  <a:gd name="connsiteY82" fmla="*/ 2245317 h 4424926"/>
                  <a:gd name="connsiteX83" fmla="*/ 151962 w 4039057"/>
                  <a:gd name="connsiteY83" fmla="*/ 2227210 h 4424926"/>
                  <a:gd name="connsiteX84" fmla="*/ 216040 w 4039057"/>
                  <a:gd name="connsiteY84" fmla="*/ 1947256 h 4424926"/>
                  <a:gd name="connsiteX85" fmla="*/ 369245 w 4039057"/>
                  <a:gd name="connsiteY85" fmla="*/ 1991820 h 4424926"/>
                  <a:gd name="connsiteX86" fmla="*/ 540558 w 4039057"/>
                  <a:gd name="connsiteY86" fmla="*/ 2022453 h 4424926"/>
                  <a:gd name="connsiteX87" fmla="*/ 500830 w 4039057"/>
                  <a:gd name="connsiteY87" fmla="*/ 2262721 h 4424926"/>
                  <a:gd name="connsiteX88" fmla="*/ 613689 w 4039057"/>
                  <a:gd name="connsiteY88"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1050387 w 4039057"/>
                  <a:gd name="connsiteY64" fmla="*/ 4220645 h 4424926"/>
                  <a:gd name="connsiteX65" fmla="*/ 1229324 w 4039057"/>
                  <a:gd name="connsiteY65" fmla="*/ 3223091 h 4424926"/>
                  <a:gd name="connsiteX66" fmla="*/ 686116 w 4039057"/>
                  <a:gd name="connsiteY66" fmla="*/ 3521856 h 4424926"/>
                  <a:gd name="connsiteX67" fmla="*/ 595582 w 4039057"/>
                  <a:gd name="connsiteY67" fmla="*/ 4255186 h 4424926"/>
                  <a:gd name="connsiteX68" fmla="*/ 701311 w 4039057"/>
                  <a:gd name="connsiteY68" fmla="*/ 4412007 h 4424926"/>
                  <a:gd name="connsiteX69" fmla="*/ 342085 w 4039057"/>
                  <a:gd name="connsiteY69" fmla="*/ 4400041 h 4424926"/>
                  <a:gd name="connsiteX70" fmla="*/ 405459 w 4039057"/>
                  <a:gd name="connsiteY70" fmla="*/ 4273293 h 4424926"/>
                  <a:gd name="connsiteX71" fmla="*/ 378299 w 4039057"/>
                  <a:gd name="connsiteY71" fmla="*/ 4101278 h 4424926"/>
                  <a:gd name="connsiteX72" fmla="*/ 450726 w 4039057"/>
                  <a:gd name="connsiteY72" fmla="*/ 3721032 h 4424926"/>
                  <a:gd name="connsiteX73" fmla="*/ 405459 w 4039057"/>
                  <a:gd name="connsiteY73" fmla="*/ 3494695 h 4424926"/>
                  <a:gd name="connsiteX74" fmla="*/ 731384 w 4039057"/>
                  <a:gd name="connsiteY74" fmla="*/ 3250252 h 4424926"/>
                  <a:gd name="connsiteX75" fmla="*/ 668009 w 4039057"/>
                  <a:gd name="connsiteY75" fmla="*/ 2779471 h 4424926"/>
                  <a:gd name="connsiteX76" fmla="*/ 477887 w 4039057"/>
                  <a:gd name="connsiteY76" fmla="*/ 3186877 h 4424926"/>
                  <a:gd name="connsiteX77" fmla="*/ 7106 w 4039057"/>
                  <a:gd name="connsiteY77" fmla="*/ 3313626 h 4424926"/>
                  <a:gd name="connsiteX78" fmla="*/ 58515 w 4039057"/>
                  <a:gd name="connsiteY78" fmla="*/ 2706410 h 4424926"/>
                  <a:gd name="connsiteX79" fmla="*/ 151962 w 4039057"/>
                  <a:gd name="connsiteY79" fmla="*/ 2634616 h 4424926"/>
                  <a:gd name="connsiteX80" fmla="*/ 67184 w 4039057"/>
                  <a:gd name="connsiteY80" fmla="*/ 2373013 h 4424926"/>
                  <a:gd name="connsiteX81" fmla="*/ 233443 w 4039057"/>
                  <a:gd name="connsiteY81" fmla="*/ 2562188 h 4424926"/>
                  <a:gd name="connsiteX82" fmla="*/ 396405 w 4039057"/>
                  <a:gd name="connsiteY82" fmla="*/ 2716097 h 4424926"/>
                  <a:gd name="connsiteX83" fmla="*/ 52374 w 4039057"/>
                  <a:gd name="connsiteY83" fmla="*/ 2245317 h 4424926"/>
                  <a:gd name="connsiteX84" fmla="*/ 151962 w 4039057"/>
                  <a:gd name="connsiteY84" fmla="*/ 2227210 h 4424926"/>
                  <a:gd name="connsiteX85" fmla="*/ 216040 w 4039057"/>
                  <a:gd name="connsiteY85" fmla="*/ 1947256 h 4424926"/>
                  <a:gd name="connsiteX86" fmla="*/ 369245 w 4039057"/>
                  <a:gd name="connsiteY86" fmla="*/ 1991820 h 4424926"/>
                  <a:gd name="connsiteX87" fmla="*/ 540558 w 4039057"/>
                  <a:gd name="connsiteY87" fmla="*/ 2022453 h 4424926"/>
                  <a:gd name="connsiteX88" fmla="*/ 500830 w 4039057"/>
                  <a:gd name="connsiteY88" fmla="*/ 2262721 h 4424926"/>
                  <a:gd name="connsiteX89" fmla="*/ 613689 w 4039057"/>
                  <a:gd name="connsiteY89"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1050387 w 4039057"/>
                  <a:gd name="connsiteY65" fmla="*/ 4220645 h 4424926"/>
                  <a:gd name="connsiteX66" fmla="*/ 1229324 w 4039057"/>
                  <a:gd name="connsiteY66" fmla="*/ 3223091 h 4424926"/>
                  <a:gd name="connsiteX67" fmla="*/ 686116 w 4039057"/>
                  <a:gd name="connsiteY67" fmla="*/ 3521856 h 4424926"/>
                  <a:gd name="connsiteX68" fmla="*/ 595582 w 4039057"/>
                  <a:gd name="connsiteY68" fmla="*/ 4255186 h 4424926"/>
                  <a:gd name="connsiteX69" fmla="*/ 701311 w 4039057"/>
                  <a:gd name="connsiteY69" fmla="*/ 4412007 h 4424926"/>
                  <a:gd name="connsiteX70" fmla="*/ 342085 w 4039057"/>
                  <a:gd name="connsiteY70" fmla="*/ 4400041 h 4424926"/>
                  <a:gd name="connsiteX71" fmla="*/ 405459 w 4039057"/>
                  <a:gd name="connsiteY71" fmla="*/ 4273293 h 4424926"/>
                  <a:gd name="connsiteX72" fmla="*/ 378299 w 4039057"/>
                  <a:gd name="connsiteY72" fmla="*/ 4101278 h 4424926"/>
                  <a:gd name="connsiteX73" fmla="*/ 450726 w 4039057"/>
                  <a:gd name="connsiteY73" fmla="*/ 3721032 h 4424926"/>
                  <a:gd name="connsiteX74" fmla="*/ 405459 w 4039057"/>
                  <a:gd name="connsiteY74" fmla="*/ 3494695 h 4424926"/>
                  <a:gd name="connsiteX75" fmla="*/ 731384 w 4039057"/>
                  <a:gd name="connsiteY75" fmla="*/ 3250252 h 4424926"/>
                  <a:gd name="connsiteX76" fmla="*/ 668009 w 4039057"/>
                  <a:gd name="connsiteY76" fmla="*/ 2779471 h 4424926"/>
                  <a:gd name="connsiteX77" fmla="*/ 477887 w 4039057"/>
                  <a:gd name="connsiteY77" fmla="*/ 3186877 h 4424926"/>
                  <a:gd name="connsiteX78" fmla="*/ 7106 w 4039057"/>
                  <a:gd name="connsiteY78" fmla="*/ 3313626 h 4424926"/>
                  <a:gd name="connsiteX79" fmla="*/ 58515 w 4039057"/>
                  <a:gd name="connsiteY79" fmla="*/ 2706410 h 4424926"/>
                  <a:gd name="connsiteX80" fmla="*/ 151962 w 4039057"/>
                  <a:gd name="connsiteY80" fmla="*/ 2634616 h 4424926"/>
                  <a:gd name="connsiteX81" fmla="*/ 67184 w 4039057"/>
                  <a:gd name="connsiteY81" fmla="*/ 2373013 h 4424926"/>
                  <a:gd name="connsiteX82" fmla="*/ 233443 w 4039057"/>
                  <a:gd name="connsiteY82" fmla="*/ 2562188 h 4424926"/>
                  <a:gd name="connsiteX83" fmla="*/ 396405 w 4039057"/>
                  <a:gd name="connsiteY83" fmla="*/ 2716097 h 4424926"/>
                  <a:gd name="connsiteX84" fmla="*/ 52374 w 4039057"/>
                  <a:gd name="connsiteY84" fmla="*/ 2245317 h 4424926"/>
                  <a:gd name="connsiteX85" fmla="*/ 151962 w 4039057"/>
                  <a:gd name="connsiteY85" fmla="*/ 2227210 h 4424926"/>
                  <a:gd name="connsiteX86" fmla="*/ 216040 w 4039057"/>
                  <a:gd name="connsiteY86" fmla="*/ 1947256 h 4424926"/>
                  <a:gd name="connsiteX87" fmla="*/ 369245 w 4039057"/>
                  <a:gd name="connsiteY87" fmla="*/ 1991820 h 4424926"/>
                  <a:gd name="connsiteX88" fmla="*/ 540558 w 4039057"/>
                  <a:gd name="connsiteY88" fmla="*/ 2022453 h 4424926"/>
                  <a:gd name="connsiteX89" fmla="*/ 500830 w 4039057"/>
                  <a:gd name="connsiteY89" fmla="*/ 2262721 h 4424926"/>
                  <a:gd name="connsiteX90" fmla="*/ 613689 w 4039057"/>
                  <a:gd name="connsiteY90"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1229324 w 4039057"/>
                  <a:gd name="connsiteY66" fmla="*/ 3223091 h 4424926"/>
                  <a:gd name="connsiteX67" fmla="*/ 686116 w 4039057"/>
                  <a:gd name="connsiteY67" fmla="*/ 3521856 h 4424926"/>
                  <a:gd name="connsiteX68" fmla="*/ 595582 w 4039057"/>
                  <a:gd name="connsiteY68" fmla="*/ 4255186 h 4424926"/>
                  <a:gd name="connsiteX69" fmla="*/ 701311 w 4039057"/>
                  <a:gd name="connsiteY69" fmla="*/ 4412007 h 4424926"/>
                  <a:gd name="connsiteX70" fmla="*/ 342085 w 4039057"/>
                  <a:gd name="connsiteY70" fmla="*/ 4400041 h 4424926"/>
                  <a:gd name="connsiteX71" fmla="*/ 405459 w 4039057"/>
                  <a:gd name="connsiteY71" fmla="*/ 4273293 h 4424926"/>
                  <a:gd name="connsiteX72" fmla="*/ 378299 w 4039057"/>
                  <a:gd name="connsiteY72" fmla="*/ 4101278 h 4424926"/>
                  <a:gd name="connsiteX73" fmla="*/ 450726 w 4039057"/>
                  <a:gd name="connsiteY73" fmla="*/ 3721032 h 4424926"/>
                  <a:gd name="connsiteX74" fmla="*/ 405459 w 4039057"/>
                  <a:gd name="connsiteY74" fmla="*/ 3494695 h 4424926"/>
                  <a:gd name="connsiteX75" fmla="*/ 731384 w 4039057"/>
                  <a:gd name="connsiteY75" fmla="*/ 3250252 h 4424926"/>
                  <a:gd name="connsiteX76" fmla="*/ 668009 w 4039057"/>
                  <a:gd name="connsiteY76" fmla="*/ 2779471 h 4424926"/>
                  <a:gd name="connsiteX77" fmla="*/ 477887 w 4039057"/>
                  <a:gd name="connsiteY77" fmla="*/ 3186877 h 4424926"/>
                  <a:gd name="connsiteX78" fmla="*/ 7106 w 4039057"/>
                  <a:gd name="connsiteY78" fmla="*/ 3313626 h 4424926"/>
                  <a:gd name="connsiteX79" fmla="*/ 58515 w 4039057"/>
                  <a:gd name="connsiteY79" fmla="*/ 2706410 h 4424926"/>
                  <a:gd name="connsiteX80" fmla="*/ 151962 w 4039057"/>
                  <a:gd name="connsiteY80" fmla="*/ 2634616 h 4424926"/>
                  <a:gd name="connsiteX81" fmla="*/ 67184 w 4039057"/>
                  <a:gd name="connsiteY81" fmla="*/ 2373013 h 4424926"/>
                  <a:gd name="connsiteX82" fmla="*/ 233443 w 4039057"/>
                  <a:gd name="connsiteY82" fmla="*/ 2562188 h 4424926"/>
                  <a:gd name="connsiteX83" fmla="*/ 396405 w 4039057"/>
                  <a:gd name="connsiteY83" fmla="*/ 2716097 h 4424926"/>
                  <a:gd name="connsiteX84" fmla="*/ 52374 w 4039057"/>
                  <a:gd name="connsiteY84" fmla="*/ 2245317 h 4424926"/>
                  <a:gd name="connsiteX85" fmla="*/ 151962 w 4039057"/>
                  <a:gd name="connsiteY85" fmla="*/ 2227210 h 4424926"/>
                  <a:gd name="connsiteX86" fmla="*/ 216040 w 4039057"/>
                  <a:gd name="connsiteY86" fmla="*/ 1947256 h 4424926"/>
                  <a:gd name="connsiteX87" fmla="*/ 369245 w 4039057"/>
                  <a:gd name="connsiteY87" fmla="*/ 1991820 h 4424926"/>
                  <a:gd name="connsiteX88" fmla="*/ 540558 w 4039057"/>
                  <a:gd name="connsiteY88" fmla="*/ 2022453 h 4424926"/>
                  <a:gd name="connsiteX89" fmla="*/ 500830 w 4039057"/>
                  <a:gd name="connsiteY89" fmla="*/ 2262721 h 4424926"/>
                  <a:gd name="connsiteX90" fmla="*/ 613689 w 4039057"/>
                  <a:gd name="connsiteY90"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29324 w 4039057"/>
                  <a:gd name="connsiteY67" fmla="*/ 3223091 h 4424926"/>
                  <a:gd name="connsiteX68" fmla="*/ 686116 w 4039057"/>
                  <a:gd name="connsiteY68" fmla="*/ 3521856 h 4424926"/>
                  <a:gd name="connsiteX69" fmla="*/ 595582 w 4039057"/>
                  <a:gd name="connsiteY69" fmla="*/ 4255186 h 4424926"/>
                  <a:gd name="connsiteX70" fmla="*/ 701311 w 4039057"/>
                  <a:gd name="connsiteY70" fmla="*/ 4412007 h 4424926"/>
                  <a:gd name="connsiteX71" fmla="*/ 342085 w 4039057"/>
                  <a:gd name="connsiteY71" fmla="*/ 4400041 h 4424926"/>
                  <a:gd name="connsiteX72" fmla="*/ 405459 w 4039057"/>
                  <a:gd name="connsiteY72" fmla="*/ 4273293 h 4424926"/>
                  <a:gd name="connsiteX73" fmla="*/ 378299 w 4039057"/>
                  <a:gd name="connsiteY73" fmla="*/ 4101278 h 4424926"/>
                  <a:gd name="connsiteX74" fmla="*/ 450726 w 4039057"/>
                  <a:gd name="connsiteY74" fmla="*/ 3721032 h 4424926"/>
                  <a:gd name="connsiteX75" fmla="*/ 405459 w 4039057"/>
                  <a:gd name="connsiteY75" fmla="*/ 3494695 h 4424926"/>
                  <a:gd name="connsiteX76" fmla="*/ 731384 w 4039057"/>
                  <a:gd name="connsiteY76" fmla="*/ 3250252 h 4424926"/>
                  <a:gd name="connsiteX77" fmla="*/ 668009 w 4039057"/>
                  <a:gd name="connsiteY77" fmla="*/ 2779471 h 4424926"/>
                  <a:gd name="connsiteX78" fmla="*/ 477887 w 4039057"/>
                  <a:gd name="connsiteY78" fmla="*/ 3186877 h 4424926"/>
                  <a:gd name="connsiteX79" fmla="*/ 7106 w 4039057"/>
                  <a:gd name="connsiteY79" fmla="*/ 3313626 h 4424926"/>
                  <a:gd name="connsiteX80" fmla="*/ 58515 w 4039057"/>
                  <a:gd name="connsiteY80" fmla="*/ 2706410 h 4424926"/>
                  <a:gd name="connsiteX81" fmla="*/ 151962 w 4039057"/>
                  <a:gd name="connsiteY81" fmla="*/ 2634616 h 4424926"/>
                  <a:gd name="connsiteX82" fmla="*/ 67184 w 4039057"/>
                  <a:gd name="connsiteY82" fmla="*/ 2373013 h 4424926"/>
                  <a:gd name="connsiteX83" fmla="*/ 233443 w 4039057"/>
                  <a:gd name="connsiteY83" fmla="*/ 2562188 h 4424926"/>
                  <a:gd name="connsiteX84" fmla="*/ 396405 w 4039057"/>
                  <a:gd name="connsiteY84" fmla="*/ 2716097 h 4424926"/>
                  <a:gd name="connsiteX85" fmla="*/ 52374 w 4039057"/>
                  <a:gd name="connsiteY85" fmla="*/ 2245317 h 4424926"/>
                  <a:gd name="connsiteX86" fmla="*/ 151962 w 4039057"/>
                  <a:gd name="connsiteY86" fmla="*/ 2227210 h 4424926"/>
                  <a:gd name="connsiteX87" fmla="*/ 216040 w 4039057"/>
                  <a:gd name="connsiteY87" fmla="*/ 1947256 h 4424926"/>
                  <a:gd name="connsiteX88" fmla="*/ 369245 w 4039057"/>
                  <a:gd name="connsiteY88" fmla="*/ 1991820 h 4424926"/>
                  <a:gd name="connsiteX89" fmla="*/ 540558 w 4039057"/>
                  <a:gd name="connsiteY89" fmla="*/ 2022453 h 4424926"/>
                  <a:gd name="connsiteX90" fmla="*/ 500830 w 4039057"/>
                  <a:gd name="connsiteY90" fmla="*/ 2262721 h 4424926"/>
                  <a:gd name="connsiteX91" fmla="*/ 613689 w 4039057"/>
                  <a:gd name="connsiteY91"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49684 w 4039057"/>
                  <a:gd name="connsiteY68" fmla="*/ 3646840 h 4424926"/>
                  <a:gd name="connsiteX69" fmla="*/ 1273288 w 4039057"/>
                  <a:gd name="connsiteY69" fmla="*/ 3214472 h 4424926"/>
                  <a:gd name="connsiteX70" fmla="*/ 1229324 w 4039057"/>
                  <a:gd name="connsiteY70" fmla="*/ 3223091 h 4424926"/>
                  <a:gd name="connsiteX71" fmla="*/ 686116 w 4039057"/>
                  <a:gd name="connsiteY71" fmla="*/ 3521856 h 4424926"/>
                  <a:gd name="connsiteX72" fmla="*/ 595582 w 4039057"/>
                  <a:gd name="connsiteY72" fmla="*/ 4255186 h 4424926"/>
                  <a:gd name="connsiteX73" fmla="*/ 701311 w 4039057"/>
                  <a:gd name="connsiteY73" fmla="*/ 4412007 h 4424926"/>
                  <a:gd name="connsiteX74" fmla="*/ 342085 w 4039057"/>
                  <a:gd name="connsiteY74" fmla="*/ 4400041 h 4424926"/>
                  <a:gd name="connsiteX75" fmla="*/ 405459 w 4039057"/>
                  <a:gd name="connsiteY75" fmla="*/ 4273293 h 4424926"/>
                  <a:gd name="connsiteX76" fmla="*/ 378299 w 4039057"/>
                  <a:gd name="connsiteY76" fmla="*/ 4101278 h 4424926"/>
                  <a:gd name="connsiteX77" fmla="*/ 450726 w 4039057"/>
                  <a:gd name="connsiteY77" fmla="*/ 3721032 h 4424926"/>
                  <a:gd name="connsiteX78" fmla="*/ 405459 w 4039057"/>
                  <a:gd name="connsiteY78" fmla="*/ 3494695 h 4424926"/>
                  <a:gd name="connsiteX79" fmla="*/ 731384 w 4039057"/>
                  <a:gd name="connsiteY79" fmla="*/ 3250252 h 4424926"/>
                  <a:gd name="connsiteX80" fmla="*/ 668009 w 4039057"/>
                  <a:gd name="connsiteY80" fmla="*/ 2779471 h 4424926"/>
                  <a:gd name="connsiteX81" fmla="*/ 477887 w 4039057"/>
                  <a:gd name="connsiteY81" fmla="*/ 3186877 h 4424926"/>
                  <a:gd name="connsiteX82" fmla="*/ 7106 w 4039057"/>
                  <a:gd name="connsiteY82" fmla="*/ 3313626 h 4424926"/>
                  <a:gd name="connsiteX83" fmla="*/ 58515 w 4039057"/>
                  <a:gd name="connsiteY83" fmla="*/ 2706410 h 4424926"/>
                  <a:gd name="connsiteX84" fmla="*/ 151962 w 4039057"/>
                  <a:gd name="connsiteY84" fmla="*/ 2634616 h 4424926"/>
                  <a:gd name="connsiteX85" fmla="*/ 67184 w 4039057"/>
                  <a:gd name="connsiteY85" fmla="*/ 2373013 h 4424926"/>
                  <a:gd name="connsiteX86" fmla="*/ 233443 w 4039057"/>
                  <a:gd name="connsiteY86" fmla="*/ 2562188 h 4424926"/>
                  <a:gd name="connsiteX87" fmla="*/ 396405 w 4039057"/>
                  <a:gd name="connsiteY87" fmla="*/ 2716097 h 4424926"/>
                  <a:gd name="connsiteX88" fmla="*/ 52374 w 4039057"/>
                  <a:gd name="connsiteY88" fmla="*/ 2245317 h 4424926"/>
                  <a:gd name="connsiteX89" fmla="*/ 151962 w 4039057"/>
                  <a:gd name="connsiteY89" fmla="*/ 2227210 h 4424926"/>
                  <a:gd name="connsiteX90" fmla="*/ 216040 w 4039057"/>
                  <a:gd name="connsiteY90" fmla="*/ 1947256 h 4424926"/>
                  <a:gd name="connsiteX91" fmla="*/ 369245 w 4039057"/>
                  <a:gd name="connsiteY91" fmla="*/ 1991820 h 4424926"/>
                  <a:gd name="connsiteX92" fmla="*/ 540558 w 4039057"/>
                  <a:gd name="connsiteY92" fmla="*/ 2022453 h 4424926"/>
                  <a:gd name="connsiteX93" fmla="*/ 500830 w 4039057"/>
                  <a:gd name="connsiteY93" fmla="*/ 2262721 h 4424926"/>
                  <a:gd name="connsiteX94" fmla="*/ 613689 w 4039057"/>
                  <a:gd name="connsiteY94"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49684 w 4039057"/>
                  <a:gd name="connsiteY68" fmla="*/ 3646840 h 4424926"/>
                  <a:gd name="connsiteX69" fmla="*/ 1273288 w 4039057"/>
                  <a:gd name="connsiteY69" fmla="*/ 3214472 h 4424926"/>
                  <a:gd name="connsiteX70" fmla="*/ 1229324 w 4039057"/>
                  <a:gd name="connsiteY70" fmla="*/ 3223091 h 4424926"/>
                  <a:gd name="connsiteX71" fmla="*/ 686116 w 4039057"/>
                  <a:gd name="connsiteY71" fmla="*/ 3521856 h 4424926"/>
                  <a:gd name="connsiteX72" fmla="*/ 595582 w 4039057"/>
                  <a:gd name="connsiteY72" fmla="*/ 4255186 h 4424926"/>
                  <a:gd name="connsiteX73" fmla="*/ 701311 w 4039057"/>
                  <a:gd name="connsiteY73" fmla="*/ 4412007 h 4424926"/>
                  <a:gd name="connsiteX74" fmla="*/ 342085 w 4039057"/>
                  <a:gd name="connsiteY74" fmla="*/ 4400041 h 4424926"/>
                  <a:gd name="connsiteX75" fmla="*/ 405459 w 4039057"/>
                  <a:gd name="connsiteY75" fmla="*/ 4273293 h 4424926"/>
                  <a:gd name="connsiteX76" fmla="*/ 378299 w 4039057"/>
                  <a:gd name="connsiteY76" fmla="*/ 4101278 h 4424926"/>
                  <a:gd name="connsiteX77" fmla="*/ 450726 w 4039057"/>
                  <a:gd name="connsiteY77" fmla="*/ 3721032 h 4424926"/>
                  <a:gd name="connsiteX78" fmla="*/ 405459 w 4039057"/>
                  <a:gd name="connsiteY78" fmla="*/ 3494695 h 4424926"/>
                  <a:gd name="connsiteX79" fmla="*/ 731384 w 4039057"/>
                  <a:gd name="connsiteY79" fmla="*/ 3250252 h 4424926"/>
                  <a:gd name="connsiteX80" fmla="*/ 668009 w 4039057"/>
                  <a:gd name="connsiteY80" fmla="*/ 2779471 h 4424926"/>
                  <a:gd name="connsiteX81" fmla="*/ 477887 w 4039057"/>
                  <a:gd name="connsiteY81" fmla="*/ 3186877 h 4424926"/>
                  <a:gd name="connsiteX82" fmla="*/ 7106 w 4039057"/>
                  <a:gd name="connsiteY82" fmla="*/ 3313626 h 4424926"/>
                  <a:gd name="connsiteX83" fmla="*/ 58515 w 4039057"/>
                  <a:gd name="connsiteY83" fmla="*/ 2706410 h 4424926"/>
                  <a:gd name="connsiteX84" fmla="*/ 151962 w 4039057"/>
                  <a:gd name="connsiteY84" fmla="*/ 2634616 h 4424926"/>
                  <a:gd name="connsiteX85" fmla="*/ 67184 w 4039057"/>
                  <a:gd name="connsiteY85" fmla="*/ 2373013 h 4424926"/>
                  <a:gd name="connsiteX86" fmla="*/ 233443 w 4039057"/>
                  <a:gd name="connsiteY86" fmla="*/ 2562188 h 4424926"/>
                  <a:gd name="connsiteX87" fmla="*/ 396405 w 4039057"/>
                  <a:gd name="connsiteY87" fmla="*/ 2716097 h 4424926"/>
                  <a:gd name="connsiteX88" fmla="*/ 52374 w 4039057"/>
                  <a:gd name="connsiteY88" fmla="*/ 2245317 h 4424926"/>
                  <a:gd name="connsiteX89" fmla="*/ 151962 w 4039057"/>
                  <a:gd name="connsiteY89" fmla="*/ 2227210 h 4424926"/>
                  <a:gd name="connsiteX90" fmla="*/ 216040 w 4039057"/>
                  <a:gd name="connsiteY90" fmla="*/ 1947256 h 4424926"/>
                  <a:gd name="connsiteX91" fmla="*/ 369245 w 4039057"/>
                  <a:gd name="connsiteY91" fmla="*/ 1991820 h 4424926"/>
                  <a:gd name="connsiteX92" fmla="*/ 540558 w 4039057"/>
                  <a:gd name="connsiteY92" fmla="*/ 2022453 h 4424926"/>
                  <a:gd name="connsiteX93" fmla="*/ 500830 w 4039057"/>
                  <a:gd name="connsiteY93" fmla="*/ 2262721 h 4424926"/>
                  <a:gd name="connsiteX94" fmla="*/ 613689 w 4039057"/>
                  <a:gd name="connsiteY94"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44764 w 4039057"/>
                  <a:gd name="connsiteY74" fmla="*/ 4221150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5456 w 4039057"/>
                  <a:gd name="connsiteY74" fmla="*/ 4312004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5456 w 4039057"/>
                  <a:gd name="connsiteY74" fmla="*/ 4312004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8250"/>
                  <a:gd name="connsiteX1" fmla="*/ 966774 w 4039057"/>
                  <a:gd name="connsiteY1" fmla="*/ 1874125 h 4428250"/>
                  <a:gd name="connsiteX2" fmla="*/ 2095153 w 4039057"/>
                  <a:gd name="connsiteY2" fmla="*/ 1338339 h 4428250"/>
                  <a:gd name="connsiteX3" fmla="*/ 2989853 w 4039057"/>
                  <a:gd name="connsiteY3" fmla="*/ 213925 h 4428250"/>
                  <a:gd name="connsiteX4" fmla="*/ 2953188 w 4039057"/>
                  <a:gd name="connsiteY4" fmla="*/ 206805 h 4428250"/>
                  <a:gd name="connsiteX5" fmla="*/ 2044136 w 4039057"/>
                  <a:gd name="connsiteY5" fmla="*/ 1204168 h 4428250"/>
                  <a:gd name="connsiteX6" fmla="*/ 1747593 w 4039057"/>
                  <a:gd name="connsiteY6" fmla="*/ 1271700 h 4428250"/>
                  <a:gd name="connsiteX7" fmla="*/ 1763479 w 4039057"/>
                  <a:gd name="connsiteY7" fmla="*/ 1195115 h 4428250"/>
                  <a:gd name="connsiteX8" fmla="*/ 1926441 w 4039057"/>
                  <a:gd name="connsiteY8" fmla="*/ 1131741 h 4428250"/>
                  <a:gd name="connsiteX9" fmla="*/ 1840803 w 4039057"/>
                  <a:gd name="connsiteY9" fmla="*/ 977091 h 4428250"/>
                  <a:gd name="connsiteX10" fmla="*/ 2044136 w 4039057"/>
                  <a:gd name="connsiteY10" fmla="*/ 905404 h 4428250"/>
                  <a:gd name="connsiteX11" fmla="*/ 1920063 w 4039057"/>
                  <a:gd name="connsiteY11" fmla="*/ 796022 h 4428250"/>
                  <a:gd name="connsiteX12" fmla="*/ 1852533 w 4039057"/>
                  <a:gd name="connsiteY12" fmla="*/ 873346 h 4428250"/>
                  <a:gd name="connsiteX13" fmla="*/ 1808746 w 4039057"/>
                  <a:gd name="connsiteY13" fmla="*/ 760549 h 4428250"/>
                  <a:gd name="connsiteX14" fmla="*/ 1881174 w 4039057"/>
                  <a:gd name="connsiteY14" fmla="*/ 642854 h 4428250"/>
                  <a:gd name="connsiteX15" fmla="*/ 1980762 w 4039057"/>
                  <a:gd name="connsiteY15" fmla="*/ 488945 h 4428250"/>
                  <a:gd name="connsiteX16" fmla="*/ 1993231 w 4039057"/>
                  <a:gd name="connsiteY16" fmla="*/ 596845 h 4428250"/>
                  <a:gd name="connsiteX17" fmla="*/ 2152778 w 4039057"/>
                  <a:gd name="connsiteY17" fmla="*/ 362196 h 4428250"/>
                  <a:gd name="connsiteX18" fmla="*/ 2306687 w 4039057"/>
                  <a:gd name="connsiteY18" fmla="*/ 307875 h 4428250"/>
                  <a:gd name="connsiteX19" fmla="*/ 2297633 w 4039057"/>
                  <a:gd name="connsiteY19" fmla="*/ 226394 h 4428250"/>
                  <a:gd name="connsiteX20" fmla="*/ 2655597 w 4039057"/>
                  <a:gd name="connsiteY20" fmla="*/ 130279 h 4428250"/>
                  <a:gd name="connsiteX21" fmla="*/ 2542077 w 4039057"/>
                  <a:gd name="connsiteY21" fmla="*/ 72485 h 4428250"/>
                  <a:gd name="connsiteX22" fmla="*/ 2902810 w 4039057"/>
                  <a:gd name="connsiteY22" fmla="*/ 63432 h 4428250"/>
                  <a:gd name="connsiteX23" fmla="*/ 3094927 w 4039057"/>
                  <a:gd name="connsiteY23" fmla="*/ 72143 h 4428250"/>
                  <a:gd name="connsiteX24" fmla="*/ 3166766 w 4039057"/>
                  <a:gd name="connsiteY24" fmla="*/ 126806 h 4428250"/>
                  <a:gd name="connsiteX25" fmla="*/ 3284461 w 4039057"/>
                  <a:gd name="connsiteY25" fmla="*/ 58 h 4428250"/>
                  <a:gd name="connsiteX26" fmla="*/ 3320675 w 4039057"/>
                  <a:gd name="connsiteY26" fmla="*/ 144913 h 4428250"/>
                  <a:gd name="connsiteX27" fmla="*/ 3293514 w 4039057"/>
                  <a:gd name="connsiteY27" fmla="*/ 197125 h 4428250"/>
                  <a:gd name="connsiteX28" fmla="*/ 3764582 w 4039057"/>
                  <a:gd name="connsiteY28" fmla="*/ 416517 h 4428250"/>
                  <a:gd name="connsiteX29" fmla="*/ 3904994 w 4039057"/>
                  <a:gd name="connsiteY29" fmla="*/ 433883 h 4428250"/>
                  <a:gd name="connsiteX30" fmla="*/ 4026845 w 4039057"/>
                  <a:gd name="connsiteY30" fmla="*/ 688121 h 4428250"/>
                  <a:gd name="connsiteX31" fmla="*/ 3900097 w 4039057"/>
                  <a:gd name="connsiteY31" fmla="*/ 706228 h 4428250"/>
                  <a:gd name="connsiteX32" fmla="*/ 3918203 w 4039057"/>
                  <a:gd name="connsiteY32" fmla="*/ 751495 h 4428250"/>
                  <a:gd name="connsiteX33" fmla="*/ 3631908 w 4039057"/>
                  <a:gd name="connsiteY33" fmla="*/ 695694 h 4428250"/>
                  <a:gd name="connsiteX34" fmla="*/ 3619439 w 4039057"/>
                  <a:gd name="connsiteY34" fmla="*/ 597586 h 4428250"/>
                  <a:gd name="connsiteX35" fmla="*/ 3311621 w 4039057"/>
                  <a:gd name="connsiteY35" fmla="*/ 778656 h 4428250"/>
                  <a:gd name="connsiteX36" fmla="*/ 3105614 w 4039057"/>
                  <a:gd name="connsiteY36" fmla="*/ 484788 h 4428250"/>
                  <a:gd name="connsiteX37" fmla="*/ 3058124 w 4039057"/>
                  <a:gd name="connsiteY37" fmla="*/ 552319 h 4428250"/>
                  <a:gd name="connsiteX38" fmla="*/ 2985697 w 4039057"/>
                  <a:gd name="connsiteY38" fmla="*/ 1240382 h 4428250"/>
                  <a:gd name="connsiteX39" fmla="*/ 3275407 w 4039057"/>
                  <a:gd name="connsiteY39" fmla="*/ 1955606 h 4428250"/>
                  <a:gd name="connsiteX40" fmla="*/ 3768429 w 4039057"/>
                  <a:gd name="connsiteY40" fmla="*/ 1755025 h 4428250"/>
                  <a:gd name="connsiteX41" fmla="*/ 4033418 w 4039057"/>
                  <a:gd name="connsiteY41" fmla="*/ 1776687 h 4428250"/>
                  <a:gd name="connsiteX42" fmla="*/ 3912332 w 4039057"/>
                  <a:gd name="connsiteY42" fmla="*/ 2123241 h 4428250"/>
                  <a:gd name="connsiteX43" fmla="*/ 3854127 w 4039057"/>
                  <a:gd name="connsiteY43" fmla="*/ 2440318 h 4428250"/>
                  <a:gd name="connsiteX44" fmla="*/ 3716090 w 4039057"/>
                  <a:gd name="connsiteY44" fmla="*/ 2570003 h 4428250"/>
                  <a:gd name="connsiteX45" fmla="*/ 3720265 w 4039057"/>
                  <a:gd name="connsiteY45" fmla="*/ 2686912 h 4428250"/>
                  <a:gd name="connsiteX46" fmla="*/ 3582479 w 4039057"/>
                  <a:gd name="connsiteY46" fmla="*/ 2741192 h 4428250"/>
                  <a:gd name="connsiteX47" fmla="*/ 3528160 w 4039057"/>
                  <a:gd name="connsiteY47" fmla="*/ 2631143 h 4428250"/>
                  <a:gd name="connsiteX48" fmla="*/ 3302568 w 4039057"/>
                  <a:gd name="connsiteY48" fmla="*/ 2779471 h 4428250"/>
                  <a:gd name="connsiteX49" fmla="*/ 3275407 w 4039057"/>
                  <a:gd name="connsiteY49" fmla="*/ 2556607 h 4428250"/>
                  <a:gd name="connsiteX50" fmla="*/ 3397981 w 4039057"/>
                  <a:gd name="connsiteY50" fmla="*/ 2535028 h 4428250"/>
                  <a:gd name="connsiteX51" fmla="*/ 3501744 w 4039057"/>
                  <a:gd name="connsiteY51" fmla="*/ 2453547 h 4428250"/>
                  <a:gd name="connsiteX52" fmla="*/ 3492691 w 4039057"/>
                  <a:gd name="connsiteY52" fmla="*/ 2344905 h 4428250"/>
                  <a:gd name="connsiteX53" fmla="*/ 3592279 w 4039057"/>
                  <a:gd name="connsiteY53" fmla="*/ 2272477 h 4428250"/>
                  <a:gd name="connsiteX54" fmla="*/ 3610386 w 4039057"/>
                  <a:gd name="connsiteY54" fmla="*/ 1964660 h 4428250"/>
                  <a:gd name="connsiteX55" fmla="*/ 2940429 w 4039057"/>
                  <a:gd name="connsiteY55" fmla="*/ 2435440 h 4428250"/>
                  <a:gd name="connsiteX56" fmla="*/ 2786520 w 4039057"/>
                  <a:gd name="connsiteY56" fmla="*/ 2009926 h 4428250"/>
                  <a:gd name="connsiteX57" fmla="*/ 2379115 w 4039057"/>
                  <a:gd name="connsiteY57" fmla="*/ 2643669 h 4428250"/>
                  <a:gd name="connsiteX58" fmla="*/ 1528089 w 4039057"/>
                  <a:gd name="connsiteY58" fmla="*/ 2670830 h 4428250"/>
                  <a:gd name="connsiteX59" fmla="*/ 1434784 w 4039057"/>
                  <a:gd name="connsiteY59" fmla="*/ 2764595 h 4428250"/>
                  <a:gd name="connsiteX60" fmla="*/ 1679400 w 4039057"/>
                  <a:gd name="connsiteY60" fmla="*/ 2744211 h 4428250"/>
                  <a:gd name="connsiteX61" fmla="*/ 1446330 w 4039057"/>
                  <a:gd name="connsiteY61" fmla="*/ 3300589 h 4428250"/>
                  <a:gd name="connsiteX62" fmla="*/ 957153 w 4039057"/>
                  <a:gd name="connsiteY62" fmla="*/ 3705230 h 4428250"/>
                  <a:gd name="connsiteX63" fmla="*/ 946100 w 4039057"/>
                  <a:gd name="connsiteY63" fmla="*/ 4096801 h 4428250"/>
                  <a:gd name="connsiteX64" fmla="*/ 907712 w 4039057"/>
                  <a:gd name="connsiteY64" fmla="*/ 4261284 h 4428250"/>
                  <a:gd name="connsiteX65" fmla="*/ 942639 w 4039057"/>
                  <a:gd name="connsiteY65" fmla="*/ 4357514 h 4428250"/>
                  <a:gd name="connsiteX66" fmla="*/ 769978 w 4039057"/>
                  <a:gd name="connsiteY66" fmla="*/ 4305413 h 4428250"/>
                  <a:gd name="connsiteX67" fmla="*/ 773728 w 4039057"/>
                  <a:gd name="connsiteY67" fmla="*/ 4140557 h 4428250"/>
                  <a:gd name="connsiteX68" fmla="*/ 823541 w 4039057"/>
                  <a:gd name="connsiteY68" fmla="*/ 3998410 h 4428250"/>
                  <a:gd name="connsiteX69" fmla="*/ 849684 w 4039057"/>
                  <a:gd name="connsiteY69" fmla="*/ 3646840 h 4428250"/>
                  <a:gd name="connsiteX70" fmla="*/ 1273288 w 4039057"/>
                  <a:gd name="connsiteY70" fmla="*/ 3214472 h 4428250"/>
                  <a:gd name="connsiteX71" fmla="*/ 1229324 w 4039057"/>
                  <a:gd name="connsiteY71" fmla="*/ 3223091 h 4428250"/>
                  <a:gd name="connsiteX72" fmla="*/ 691977 w 4039057"/>
                  <a:gd name="connsiteY72" fmla="*/ 3539441 h 4428250"/>
                  <a:gd name="connsiteX73" fmla="*/ 595582 w 4039057"/>
                  <a:gd name="connsiteY73" fmla="*/ 4193640 h 4428250"/>
                  <a:gd name="connsiteX74" fmla="*/ 615456 w 4039057"/>
                  <a:gd name="connsiteY74" fmla="*/ 4312004 h 4428250"/>
                  <a:gd name="connsiteX75" fmla="*/ 701311 w 4039057"/>
                  <a:gd name="connsiteY75" fmla="*/ 4412007 h 4428250"/>
                  <a:gd name="connsiteX76" fmla="*/ 365531 w 4039057"/>
                  <a:gd name="connsiteY76" fmla="*/ 4408833 h 4428250"/>
                  <a:gd name="connsiteX77" fmla="*/ 405459 w 4039057"/>
                  <a:gd name="connsiteY77" fmla="*/ 4273293 h 4428250"/>
                  <a:gd name="connsiteX78" fmla="*/ 378299 w 4039057"/>
                  <a:gd name="connsiteY78" fmla="*/ 4101278 h 4428250"/>
                  <a:gd name="connsiteX79" fmla="*/ 450726 w 4039057"/>
                  <a:gd name="connsiteY79" fmla="*/ 3721032 h 4428250"/>
                  <a:gd name="connsiteX80" fmla="*/ 405459 w 4039057"/>
                  <a:gd name="connsiteY80" fmla="*/ 3494695 h 4428250"/>
                  <a:gd name="connsiteX81" fmla="*/ 731384 w 4039057"/>
                  <a:gd name="connsiteY81" fmla="*/ 3250252 h 4428250"/>
                  <a:gd name="connsiteX82" fmla="*/ 668009 w 4039057"/>
                  <a:gd name="connsiteY82" fmla="*/ 2779471 h 4428250"/>
                  <a:gd name="connsiteX83" fmla="*/ 477887 w 4039057"/>
                  <a:gd name="connsiteY83" fmla="*/ 3186877 h 4428250"/>
                  <a:gd name="connsiteX84" fmla="*/ 7106 w 4039057"/>
                  <a:gd name="connsiteY84" fmla="*/ 3313626 h 4428250"/>
                  <a:gd name="connsiteX85" fmla="*/ 58515 w 4039057"/>
                  <a:gd name="connsiteY85" fmla="*/ 2706410 h 4428250"/>
                  <a:gd name="connsiteX86" fmla="*/ 151962 w 4039057"/>
                  <a:gd name="connsiteY86" fmla="*/ 2634616 h 4428250"/>
                  <a:gd name="connsiteX87" fmla="*/ 67184 w 4039057"/>
                  <a:gd name="connsiteY87" fmla="*/ 2373013 h 4428250"/>
                  <a:gd name="connsiteX88" fmla="*/ 233443 w 4039057"/>
                  <a:gd name="connsiteY88" fmla="*/ 2562188 h 4428250"/>
                  <a:gd name="connsiteX89" fmla="*/ 396405 w 4039057"/>
                  <a:gd name="connsiteY89" fmla="*/ 2716097 h 4428250"/>
                  <a:gd name="connsiteX90" fmla="*/ 52374 w 4039057"/>
                  <a:gd name="connsiteY90" fmla="*/ 2245317 h 4428250"/>
                  <a:gd name="connsiteX91" fmla="*/ 151962 w 4039057"/>
                  <a:gd name="connsiteY91" fmla="*/ 2227210 h 4428250"/>
                  <a:gd name="connsiteX92" fmla="*/ 216040 w 4039057"/>
                  <a:gd name="connsiteY92" fmla="*/ 1947256 h 4428250"/>
                  <a:gd name="connsiteX93" fmla="*/ 369245 w 4039057"/>
                  <a:gd name="connsiteY93" fmla="*/ 1991820 h 4428250"/>
                  <a:gd name="connsiteX94" fmla="*/ 540558 w 4039057"/>
                  <a:gd name="connsiteY94" fmla="*/ 2022453 h 4428250"/>
                  <a:gd name="connsiteX95" fmla="*/ 500830 w 4039057"/>
                  <a:gd name="connsiteY95" fmla="*/ 2262721 h 4428250"/>
                  <a:gd name="connsiteX96" fmla="*/ 613689 w 4039057"/>
                  <a:gd name="connsiteY96" fmla="*/ 2254370 h 4428250"/>
                  <a:gd name="connsiteX0" fmla="*/ 613689 w 4039057"/>
                  <a:gd name="connsiteY0" fmla="*/ 2254370 h 4440924"/>
                  <a:gd name="connsiteX1" fmla="*/ 966774 w 4039057"/>
                  <a:gd name="connsiteY1" fmla="*/ 1874125 h 4440924"/>
                  <a:gd name="connsiteX2" fmla="*/ 2095153 w 4039057"/>
                  <a:gd name="connsiteY2" fmla="*/ 1338339 h 4440924"/>
                  <a:gd name="connsiteX3" fmla="*/ 2989853 w 4039057"/>
                  <a:gd name="connsiteY3" fmla="*/ 213925 h 4440924"/>
                  <a:gd name="connsiteX4" fmla="*/ 2953188 w 4039057"/>
                  <a:gd name="connsiteY4" fmla="*/ 206805 h 4440924"/>
                  <a:gd name="connsiteX5" fmla="*/ 2044136 w 4039057"/>
                  <a:gd name="connsiteY5" fmla="*/ 1204168 h 4440924"/>
                  <a:gd name="connsiteX6" fmla="*/ 1747593 w 4039057"/>
                  <a:gd name="connsiteY6" fmla="*/ 1271700 h 4440924"/>
                  <a:gd name="connsiteX7" fmla="*/ 1763479 w 4039057"/>
                  <a:gd name="connsiteY7" fmla="*/ 1195115 h 4440924"/>
                  <a:gd name="connsiteX8" fmla="*/ 1926441 w 4039057"/>
                  <a:gd name="connsiteY8" fmla="*/ 1131741 h 4440924"/>
                  <a:gd name="connsiteX9" fmla="*/ 1840803 w 4039057"/>
                  <a:gd name="connsiteY9" fmla="*/ 977091 h 4440924"/>
                  <a:gd name="connsiteX10" fmla="*/ 2044136 w 4039057"/>
                  <a:gd name="connsiteY10" fmla="*/ 905404 h 4440924"/>
                  <a:gd name="connsiteX11" fmla="*/ 1920063 w 4039057"/>
                  <a:gd name="connsiteY11" fmla="*/ 796022 h 4440924"/>
                  <a:gd name="connsiteX12" fmla="*/ 1852533 w 4039057"/>
                  <a:gd name="connsiteY12" fmla="*/ 873346 h 4440924"/>
                  <a:gd name="connsiteX13" fmla="*/ 1808746 w 4039057"/>
                  <a:gd name="connsiteY13" fmla="*/ 760549 h 4440924"/>
                  <a:gd name="connsiteX14" fmla="*/ 1881174 w 4039057"/>
                  <a:gd name="connsiteY14" fmla="*/ 642854 h 4440924"/>
                  <a:gd name="connsiteX15" fmla="*/ 1980762 w 4039057"/>
                  <a:gd name="connsiteY15" fmla="*/ 488945 h 4440924"/>
                  <a:gd name="connsiteX16" fmla="*/ 1993231 w 4039057"/>
                  <a:gd name="connsiteY16" fmla="*/ 596845 h 4440924"/>
                  <a:gd name="connsiteX17" fmla="*/ 2152778 w 4039057"/>
                  <a:gd name="connsiteY17" fmla="*/ 362196 h 4440924"/>
                  <a:gd name="connsiteX18" fmla="*/ 2306687 w 4039057"/>
                  <a:gd name="connsiteY18" fmla="*/ 307875 h 4440924"/>
                  <a:gd name="connsiteX19" fmla="*/ 2297633 w 4039057"/>
                  <a:gd name="connsiteY19" fmla="*/ 226394 h 4440924"/>
                  <a:gd name="connsiteX20" fmla="*/ 2655597 w 4039057"/>
                  <a:gd name="connsiteY20" fmla="*/ 130279 h 4440924"/>
                  <a:gd name="connsiteX21" fmla="*/ 2542077 w 4039057"/>
                  <a:gd name="connsiteY21" fmla="*/ 72485 h 4440924"/>
                  <a:gd name="connsiteX22" fmla="*/ 2902810 w 4039057"/>
                  <a:gd name="connsiteY22" fmla="*/ 63432 h 4440924"/>
                  <a:gd name="connsiteX23" fmla="*/ 3094927 w 4039057"/>
                  <a:gd name="connsiteY23" fmla="*/ 72143 h 4440924"/>
                  <a:gd name="connsiteX24" fmla="*/ 3166766 w 4039057"/>
                  <a:gd name="connsiteY24" fmla="*/ 126806 h 4440924"/>
                  <a:gd name="connsiteX25" fmla="*/ 3284461 w 4039057"/>
                  <a:gd name="connsiteY25" fmla="*/ 58 h 4440924"/>
                  <a:gd name="connsiteX26" fmla="*/ 3320675 w 4039057"/>
                  <a:gd name="connsiteY26" fmla="*/ 144913 h 4440924"/>
                  <a:gd name="connsiteX27" fmla="*/ 3293514 w 4039057"/>
                  <a:gd name="connsiteY27" fmla="*/ 197125 h 4440924"/>
                  <a:gd name="connsiteX28" fmla="*/ 3764582 w 4039057"/>
                  <a:gd name="connsiteY28" fmla="*/ 416517 h 4440924"/>
                  <a:gd name="connsiteX29" fmla="*/ 3904994 w 4039057"/>
                  <a:gd name="connsiteY29" fmla="*/ 433883 h 4440924"/>
                  <a:gd name="connsiteX30" fmla="*/ 4026845 w 4039057"/>
                  <a:gd name="connsiteY30" fmla="*/ 688121 h 4440924"/>
                  <a:gd name="connsiteX31" fmla="*/ 3900097 w 4039057"/>
                  <a:gd name="connsiteY31" fmla="*/ 706228 h 4440924"/>
                  <a:gd name="connsiteX32" fmla="*/ 3918203 w 4039057"/>
                  <a:gd name="connsiteY32" fmla="*/ 751495 h 4440924"/>
                  <a:gd name="connsiteX33" fmla="*/ 3631908 w 4039057"/>
                  <a:gd name="connsiteY33" fmla="*/ 695694 h 4440924"/>
                  <a:gd name="connsiteX34" fmla="*/ 3619439 w 4039057"/>
                  <a:gd name="connsiteY34" fmla="*/ 597586 h 4440924"/>
                  <a:gd name="connsiteX35" fmla="*/ 3311621 w 4039057"/>
                  <a:gd name="connsiteY35" fmla="*/ 778656 h 4440924"/>
                  <a:gd name="connsiteX36" fmla="*/ 3105614 w 4039057"/>
                  <a:gd name="connsiteY36" fmla="*/ 484788 h 4440924"/>
                  <a:gd name="connsiteX37" fmla="*/ 3058124 w 4039057"/>
                  <a:gd name="connsiteY37" fmla="*/ 552319 h 4440924"/>
                  <a:gd name="connsiteX38" fmla="*/ 2985697 w 4039057"/>
                  <a:gd name="connsiteY38" fmla="*/ 1240382 h 4440924"/>
                  <a:gd name="connsiteX39" fmla="*/ 3275407 w 4039057"/>
                  <a:gd name="connsiteY39" fmla="*/ 1955606 h 4440924"/>
                  <a:gd name="connsiteX40" fmla="*/ 3768429 w 4039057"/>
                  <a:gd name="connsiteY40" fmla="*/ 1755025 h 4440924"/>
                  <a:gd name="connsiteX41" fmla="*/ 4033418 w 4039057"/>
                  <a:gd name="connsiteY41" fmla="*/ 1776687 h 4440924"/>
                  <a:gd name="connsiteX42" fmla="*/ 3912332 w 4039057"/>
                  <a:gd name="connsiteY42" fmla="*/ 2123241 h 4440924"/>
                  <a:gd name="connsiteX43" fmla="*/ 3854127 w 4039057"/>
                  <a:gd name="connsiteY43" fmla="*/ 2440318 h 4440924"/>
                  <a:gd name="connsiteX44" fmla="*/ 3716090 w 4039057"/>
                  <a:gd name="connsiteY44" fmla="*/ 2570003 h 4440924"/>
                  <a:gd name="connsiteX45" fmla="*/ 3720265 w 4039057"/>
                  <a:gd name="connsiteY45" fmla="*/ 2686912 h 4440924"/>
                  <a:gd name="connsiteX46" fmla="*/ 3582479 w 4039057"/>
                  <a:gd name="connsiteY46" fmla="*/ 2741192 h 4440924"/>
                  <a:gd name="connsiteX47" fmla="*/ 3528160 w 4039057"/>
                  <a:gd name="connsiteY47" fmla="*/ 2631143 h 4440924"/>
                  <a:gd name="connsiteX48" fmla="*/ 3302568 w 4039057"/>
                  <a:gd name="connsiteY48" fmla="*/ 2779471 h 4440924"/>
                  <a:gd name="connsiteX49" fmla="*/ 3275407 w 4039057"/>
                  <a:gd name="connsiteY49" fmla="*/ 2556607 h 4440924"/>
                  <a:gd name="connsiteX50" fmla="*/ 3397981 w 4039057"/>
                  <a:gd name="connsiteY50" fmla="*/ 2535028 h 4440924"/>
                  <a:gd name="connsiteX51" fmla="*/ 3501744 w 4039057"/>
                  <a:gd name="connsiteY51" fmla="*/ 2453547 h 4440924"/>
                  <a:gd name="connsiteX52" fmla="*/ 3492691 w 4039057"/>
                  <a:gd name="connsiteY52" fmla="*/ 2344905 h 4440924"/>
                  <a:gd name="connsiteX53" fmla="*/ 3592279 w 4039057"/>
                  <a:gd name="connsiteY53" fmla="*/ 2272477 h 4440924"/>
                  <a:gd name="connsiteX54" fmla="*/ 3610386 w 4039057"/>
                  <a:gd name="connsiteY54" fmla="*/ 1964660 h 4440924"/>
                  <a:gd name="connsiteX55" fmla="*/ 2940429 w 4039057"/>
                  <a:gd name="connsiteY55" fmla="*/ 2435440 h 4440924"/>
                  <a:gd name="connsiteX56" fmla="*/ 2786520 w 4039057"/>
                  <a:gd name="connsiteY56" fmla="*/ 2009926 h 4440924"/>
                  <a:gd name="connsiteX57" fmla="*/ 2379115 w 4039057"/>
                  <a:gd name="connsiteY57" fmla="*/ 2643669 h 4440924"/>
                  <a:gd name="connsiteX58" fmla="*/ 1528089 w 4039057"/>
                  <a:gd name="connsiteY58" fmla="*/ 2670830 h 4440924"/>
                  <a:gd name="connsiteX59" fmla="*/ 1434784 w 4039057"/>
                  <a:gd name="connsiteY59" fmla="*/ 2764595 h 4440924"/>
                  <a:gd name="connsiteX60" fmla="*/ 1679400 w 4039057"/>
                  <a:gd name="connsiteY60" fmla="*/ 2744211 h 4440924"/>
                  <a:gd name="connsiteX61" fmla="*/ 1446330 w 4039057"/>
                  <a:gd name="connsiteY61" fmla="*/ 3300589 h 4440924"/>
                  <a:gd name="connsiteX62" fmla="*/ 957153 w 4039057"/>
                  <a:gd name="connsiteY62" fmla="*/ 3705230 h 4440924"/>
                  <a:gd name="connsiteX63" fmla="*/ 946100 w 4039057"/>
                  <a:gd name="connsiteY63" fmla="*/ 4096801 h 4440924"/>
                  <a:gd name="connsiteX64" fmla="*/ 907712 w 4039057"/>
                  <a:gd name="connsiteY64" fmla="*/ 4261284 h 4440924"/>
                  <a:gd name="connsiteX65" fmla="*/ 942639 w 4039057"/>
                  <a:gd name="connsiteY65" fmla="*/ 4357514 h 4440924"/>
                  <a:gd name="connsiteX66" fmla="*/ 769978 w 4039057"/>
                  <a:gd name="connsiteY66" fmla="*/ 4305413 h 4440924"/>
                  <a:gd name="connsiteX67" fmla="*/ 773728 w 4039057"/>
                  <a:gd name="connsiteY67" fmla="*/ 4140557 h 4440924"/>
                  <a:gd name="connsiteX68" fmla="*/ 823541 w 4039057"/>
                  <a:gd name="connsiteY68" fmla="*/ 3998410 h 4440924"/>
                  <a:gd name="connsiteX69" fmla="*/ 849684 w 4039057"/>
                  <a:gd name="connsiteY69" fmla="*/ 3646840 h 4440924"/>
                  <a:gd name="connsiteX70" fmla="*/ 1273288 w 4039057"/>
                  <a:gd name="connsiteY70" fmla="*/ 3214472 h 4440924"/>
                  <a:gd name="connsiteX71" fmla="*/ 1229324 w 4039057"/>
                  <a:gd name="connsiteY71" fmla="*/ 3223091 h 4440924"/>
                  <a:gd name="connsiteX72" fmla="*/ 691977 w 4039057"/>
                  <a:gd name="connsiteY72" fmla="*/ 3539441 h 4440924"/>
                  <a:gd name="connsiteX73" fmla="*/ 595582 w 4039057"/>
                  <a:gd name="connsiteY73" fmla="*/ 4193640 h 4440924"/>
                  <a:gd name="connsiteX74" fmla="*/ 615456 w 4039057"/>
                  <a:gd name="connsiteY74" fmla="*/ 4312004 h 4440924"/>
                  <a:gd name="connsiteX75" fmla="*/ 701311 w 4039057"/>
                  <a:gd name="connsiteY75" fmla="*/ 4412007 h 4440924"/>
                  <a:gd name="connsiteX76" fmla="*/ 365531 w 4039057"/>
                  <a:gd name="connsiteY76" fmla="*/ 4408833 h 4440924"/>
                  <a:gd name="connsiteX77" fmla="*/ 405459 w 4039057"/>
                  <a:gd name="connsiteY77" fmla="*/ 4273293 h 4440924"/>
                  <a:gd name="connsiteX78" fmla="*/ 378299 w 4039057"/>
                  <a:gd name="connsiteY78" fmla="*/ 4101278 h 4440924"/>
                  <a:gd name="connsiteX79" fmla="*/ 450726 w 4039057"/>
                  <a:gd name="connsiteY79" fmla="*/ 3721032 h 4440924"/>
                  <a:gd name="connsiteX80" fmla="*/ 405459 w 4039057"/>
                  <a:gd name="connsiteY80" fmla="*/ 3494695 h 4440924"/>
                  <a:gd name="connsiteX81" fmla="*/ 731384 w 4039057"/>
                  <a:gd name="connsiteY81" fmla="*/ 3250252 h 4440924"/>
                  <a:gd name="connsiteX82" fmla="*/ 668009 w 4039057"/>
                  <a:gd name="connsiteY82" fmla="*/ 2779471 h 4440924"/>
                  <a:gd name="connsiteX83" fmla="*/ 477887 w 4039057"/>
                  <a:gd name="connsiteY83" fmla="*/ 3186877 h 4440924"/>
                  <a:gd name="connsiteX84" fmla="*/ 7106 w 4039057"/>
                  <a:gd name="connsiteY84" fmla="*/ 3313626 h 4440924"/>
                  <a:gd name="connsiteX85" fmla="*/ 58515 w 4039057"/>
                  <a:gd name="connsiteY85" fmla="*/ 2706410 h 4440924"/>
                  <a:gd name="connsiteX86" fmla="*/ 151962 w 4039057"/>
                  <a:gd name="connsiteY86" fmla="*/ 2634616 h 4440924"/>
                  <a:gd name="connsiteX87" fmla="*/ 67184 w 4039057"/>
                  <a:gd name="connsiteY87" fmla="*/ 2373013 h 4440924"/>
                  <a:gd name="connsiteX88" fmla="*/ 233443 w 4039057"/>
                  <a:gd name="connsiteY88" fmla="*/ 2562188 h 4440924"/>
                  <a:gd name="connsiteX89" fmla="*/ 396405 w 4039057"/>
                  <a:gd name="connsiteY89" fmla="*/ 2716097 h 4440924"/>
                  <a:gd name="connsiteX90" fmla="*/ 52374 w 4039057"/>
                  <a:gd name="connsiteY90" fmla="*/ 2245317 h 4440924"/>
                  <a:gd name="connsiteX91" fmla="*/ 151962 w 4039057"/>
                  <a:gd name="connsiteY91" fmla="*/ 2227210 h 4440924"/>
                  <a:gd name="connsiteX92" fmla="*/ 216040 w 4039057"/>
                  <a:gd name="connsiteY92" fmla="*/ 1947256 h 4440924"/>
                  <a:gd name="connsiteX93" fmla="*/ 369245 w 4039057"/>
                  <a:gd name="connsiteY93" fmla="*/ 1991820 h 4440924"/>
                  <a:gd name="connsiteX94" fmla="*/ 540558 w 4039057"/>
                  <a:gd name="connsiteY94" fmla="*/ 2022453 h 4440924"/>
                  <a:gd name="connsiteX95" fmla="*/ 500830 w 4039057"/>
                  <a:gd name="connsiteY95" fmla="*/ 2262721 h 4440924"/>
                  <a:gd name="connsiteX96" fmla="*/ 613689 w 4039057"/>
                  <a:gd name="connsiteY96" fmla="*/ 2254370 h 4440924"/>
                  <a:gd name="connsiteX0" fmla="*/ 613689 w 4039057"/>
                  <a:gd name="connsiteY0" fmla="*/ 2254370 h 4440924"/>
                  <a:gd name="connsiteX1" fmla="*/ 966774 w 4039057"/>
                  <a:gd name="connsiteY1" fmla="*/ 1874125 h 4440924"/>
                  <a:gd name="connsiteX2" fmla="*/ 2095153 w 4039057"/>
                  <a:gd name="connsiteY2" fmla="*/ 1338339 h 4440924"/>
                  <a:gd name="connsiteX3" fmla="*/ 2989853 w 4039057"/>
                  <a:gd name="connsiteY3" fmla="*/ 213925 h 4440924"/>
                  <a:gd name="connsiteX4" fmla="*/ 2953188 w 4039057"/>
                  <a:gd name="connsiteY4" fmla="*/ 206805 h 4440924"/>
                  <a:gd name="connsiteX5" fmla="*/ 2044136 w 4039057"/>
                  <a:gd name="connsiteY5" fmla="*/ 1204168 h 4440924"/>
                  <a:gd name="connsiteX6" fmla="*/ 1747593 w 4039057"/>
                  <a:gd name="connsiteY6" fmla="*/ 1271700 h 4440924"/>
                  <a:gd name="connsiteX7" fmla="*/ 1763479 w 4039057"/>
                  <a:gd name="connsiteY7" fmla="*/ 1195115 h 4440924"/>
                  <a:gd name="connsiteX8" fmla="*/ 1926441 w 4039057"/>
                  <a:gd name="connsiteY8" fmla="*/ 1131741 h 4440924"/>
                  <a:gd name="connsiteX9" fmla="*/ 1840803 w 4039057"/>
                  <a:gd name="connsiteY9" fmla="*/ 977091 h 4440924"/>
                  <a:gd name="connsiteX10" fmla="*/ 2044136 w 4039057"/>
                  <a:gd name="connsiteY10" fmla="*/ 905404 h 4440924"/>
                  <a:gd name="connsiteX11" fmla="*/ 1920063 w 4039057"/>
                  <a:gd name="connsiteY11" fmla="*/ 796022 h 4440924"/>
                  <a:gd name="connsiteX12" fmla="*/ 1852533 w 4039057"/>
                  <a:gd name="connsiteY12" fmla="*/ 873346 h 4440924"/>
                  <a:gd name="connsiteX13" fmla="*/ 1808746 w 4039057"/>
                  <a:gd name="connsiteY13" fmla="*/ 760549 h 4440924"/>
                  <a:gd name="connsiteX14" fmla="*/ 1881174 w 4039057"/>
                  <a:gd name="connsiteY14" fmla="*/ 642854 h 4440924"/>
                  <a:gd name="connsiteX15" fmla="*/ 1980762 w 4039057"/>
                  <a:gd name="connsiteY15" fmla="*/ 488945 h 4440924"/>
                  <a:gd name="connsiteX16" fmla="*/ 1993231 w 4039057"/>
                  <a:gd name="connsiteY16" fmla="*/ 596845 h 4440924"/>
                  <a:gd name="connsiteX17" fmla="*/ 2152778 w 4039057"/>
                  <a:gd name="connsiteY17" fmla="*/ 362196 h 4440924"/>
                  <a:gd name="connsiteX18" fmla="*/ 2306687 w 4039057"/>
                  <a:gd name="connsiteY18" fmla="*/ 307875 h 4440924"/>
                  <a:gd name="connsiteX19" fmla="*/ 2297633 w 4039057"/>
                  <a:gd name="connsiteY19" fmla="*/ 226394 h 4440924"/>
                  <a:gd name="connsiteX20" fmla="*/ 2655597 w 4039057"/>
                  <a:gd name="connsiteY20" fmla="*/ 130279 h 4440924"/>
                  <a:gd name="connsiteX21" fmla="*/ 2542077 w 4039057"/>
                  <a:gd name="connsiteY21" fmla="*/ 72485 h 4440924"/>
                  <a:gd name="connsiteX22" fmla="*/ 2902810 w 4039057"/>
                  <a:gd name="connsiteY22" fmla="*/ 63432 h 4440924"/>
                  <a:gd name="connsiteX23" fmla="*/ 3094927 w 4039057"/>
                  <a:gd name="connsiteY23" fmla="*/ 72143 h 4440924"/>
                  <a:gd name="connsiteX24" fmla="*/ 3166766 w 4039057"/>
                  <a:gd name="connsiteY24" fmla="*/ 126806 h 4440924"/>
                  <a:gd name="connsiteX25" fmla="*/ 3284461 w 4039057"/>
                  <a:gd name="connsiteY25" fmla="*/ 58 h 4440924"/>
                  <a:gd name="connsiteX26" fmla="*/ 3320675 w 4039057"/>
                  <a:gd name="connsiteY26" fmla="*/ 144913 h 4440924"/>
                  <a:gd name="connsiteX27" fmla="*/ 3293514 w 4039057"/>
                  <a:gd name="connsiteY27" fmla="*/ 197125 h 4440924"/>
                  <a:gd name="connsiteX28" fmla="*/ 3764582 w 4039057"/>
                  <a:gd name="connsiteY28" fmla="*/ 416517 h 4440924"/>
                  <a:gd name="connsiteX29" fmla="*/ 3904994 w 4039057"/>
                  <a:gd name="connsiteY29" fmla="*/ 433883 h 4440924"/>
                  <a:gd name="connsiteX30" fmla="*/ 4026845 w 4039057"/>
                  <a:gd name="connsiteY30" fmla="*/ 688121 h 4440924"/>
                  <a:gd name="connsiteX31" fmla="*/ 3900097 w 4039057"/>
                  <a:gd name="connsiteY31" fmla="*/ 706228 h 4440924"/>
                  <a:gd name="connsiteX32" fmla="*/ 3918203 w 4039057"/>
                  <a:gd name="connsiteY32" fmla="*/ 751495 h 4440924"/>
                  <a:gd name="connsiteX33" fmla="*/ 3631908 w 4039057"/>
                  <a:gd name="connsiteY33" fmla="*/ 695694 h 4440924"/>
                  <a:gd name="connsiteX34" fmla="*/ 3619439 w 4039057"/>
                  <a:gd name="connsiteY34" fmla="*/ 597586 h 4440924"/>
                  <a:gd name="connsiteX35" fmla="*/ 3311621 w 4039057"/>
                  <a:gd name="connsiteY35" fmla="*/ 778656 h 4440924"/>
                  <a:gd name="connsiteX36" fmla="*/ 3105614 w 4039057"/>
                  <a:gd name="connsiteY36" fmla="*/ 484788 h 4440924"/>
                  <a:gd name="connsiteX37" fmla="*/ 3058124 w 4039057"/>
                  <a:gd name="connsiteY37" fmla="*/ 552319 h 4440924"/>
                  <a:gd name="connsiteX38" fmla="*/ 2985697 w 4039057"/>
                  <a:gd name="connsiteY38" fmla="*/ 1240382 h 4440924"/>
                  <a:gd name="connsiteX39" fmla="*/ 3275407 w 4039057"/>
                  <a:gd name="connsiteY39" fmla="*/ 1955606 h 4440924"/>
                  <a:gd name="connsiteX40" fmla="*/ 3768429 w 4039057"/>
                  <a:gd name="connsiteY40" fmla="*/ 1755025 h 4440924"/>
                  <a:gd name="connsiteX41" fmla="*/ 4033418 w 4039057"/>
                  <a:gd name="connsiteY41" fmla="*/ 1776687 h 4440924"/>
                  <a:gd name="connsiteX42" fmla="*/ 3912332 w 4039057"/>
                  <a:gd name="connsiteY42" fmla="*/ 2123241 h 4440924"/>
                  <a:gd name="connsiteX43" fmla="*/ 3854127 w 4039057"/>
                  <a:gd name="connsiteY43" fmla="*/ 2440318 h 4440924"/>
                  <a:gd name="connsiteX44" fmla="*/ 3716090 w 4039057"/>
                  <a:gd name="connsiteY44" fmla="*/ 2570003 h 4440924"/>
                  <a:gd name="connsiteX45" fmla="*/ 3720265 w 4039057"/>
                  <a:gd name="connsiteY45" fmla="*/ 2686912 h 4440924"/>
                  <a:gd name="connsiteX46" fmla="*/ 3582479 w 4039057"/>
                  <a:gd name="connsiteY46" fmla="*/ 2741192 h 4440924"/>
                  <a:gd name="connsiteX47" fmla="*/ 3528160 w 4039057"/>
                  <a:gd name="connsiteY47" fmla="*/ 2631143 h 4440924"/>
                  <a:gd name="connsiteX48" fmla="*/ 3302568 w 4039057"/>
                  <a:gd name="connsiteY48" fmla="*/ 2779471 h 4440924"/>
                  <a:gd name="connsiteX49" fmla="*/ 3275407 w 4039057"/>
                  <a:gd name="connsiteY49" fmla="*/ 2556607 h 4440924"/>
                  <a:gd name="connsiteX50" fmla="*/ 3397981 w 4039057"/>
                  <a:gd name="connsiteY50" fmla="*/ 2535028 h 4440924"/>
                  <a:gd name="connsiteX51" fmla="*/ 3501744 w 4039057"/>
                  <a:gd name="connsiteY51" fmla="*/ 2453547 h 4440924"/>
                  <a:gd name="connsiteX52" fmla="*/ 3492691 w 4039057"/>
                  <a:gd name="connsiteY52" fmla="*/ 2344905 h 4440924"/>
                  <a:gd name="connsiteX53" fmla="*/ 3592279 w 4039057"/>
                  <a:gd name="connsiteY53" fmla="*/ 2272477 h 4440924"/>
                  <a:gd name="connsiteX54" fmla="*/ 3610386 w 4039057"/>
                  <a:gd name="connsiteY54" fmla="*/ 1964660 h 4440924"/>
                  <a:gd name="connsiteX55" fmla="*/ 2940429 w 4039057"/>
                  <a:gd name="connsiteY55" fmla="*/ 2435440 h 4440924"/>
                  <a:gd name="connsiteX56" fmla="*/ 2786520 w 4039057"/>
                  <a:gd name="connsiteY56" fmla="*/ 2009926 h 4440924"/>
                  <a:gd name="connsiteX57" fmla="*/ 2379115 w 4039057"/>
                  <a:gd name="connsiteY57" fmla="*/ 2643669 h 4440924"/>
                  <a:gd name="connsiteX58" fmla="*/ 1528089 w 4039057"/>
                  <a:gd name="connsiteY58" fmla="*/ 2670830 h 4440924"/>
                  <a:gd name="connsiteX59" fmla="*/ 1434784 w 4039057"/>
                  <a:gd name="connsiteY59" fmla="*/ 2764595 h 4440924"/>
                  <a:gd name="connsiteX60" fmla="*/ 1679400 w 4039057"/>
                  <a:gd name="connsiteY60" fmla="*/ 2744211 h 4440924"/>
                  <a:gd name="connsiteX61" fmla="*/ 1446330 w 4039057"/>
                  <a:gd name="connsiteY61" fmla="*/ 3300589 h 4440924"/>
                  <a:gd name="connsiteX62" fmla="*/ 957153 w 4039057"/>
                  <a:gd name="connsiteY62" fmla="*/ 3705230 h 4440924"/>
                  <a:gd name="connsiteX63" fmla="*/ 946100 w 4039057"/>
                  <a:gd name="connsiteY63" fmla="*/ 4096801 h 4440924"/>
                  <a:gd name="connsiteX64" fmla="*/ 907712 w 4039057"/>
                  <a:gd name="connsiteY64" fmla="*/ 4261284 h 4440924"/>
                  <a:gd name="connsiteX65" fmla="*/ 942639 w 4039057"/>
                  <a:gd name="connsiteY65" fmla="*/ 4357514 h 4440924"/>
                  <a:gd name="connsiteX66" fmla="*/ 769978 w 4039057"/>
                  <a:gd name="connsiteY66" fmla="*/ 4305413 h 4440924"/>
                  <a:gd name="connsiteX67" fmla="*/ 773728 w 4039057"/>
                  <a:gd name="connsiteY67" fmla="*/ 4140557 h 4440924"/>
                  <a:gd name="connsiteX68" fmla="*/ 823541 w 4039057"/>
                  <a:gd name="connsiteY68" fmla="*/ 3998410 h 4440924"/>
                  <a:gd name="connsiteX69" fmla="*/ 849684 w 4039057"/>
                  <a:gd name="connsiteY69" fmla="*/ 3646840 h 4440924"/>
                  <a:gd name="connsiteX70" fmla="*/ 1273288 w 4039057"/>
                  <a:gd name="connsiteY70" fmla="*/ 3214472 h 4440924"/>
                  <a:gd name="connsiteX71" fmla="*/ 1229324 w 4039057"/>
                  <a:gd name="connsiteY71" fmla="*/ 3223091 h 4440924"/>
                  <a:gd name="connsiteX72" fmla="*/ 691977 w 4039057"/>
                  <a:gd name="connsiteY72" fmla="*/ 3539441 h 4440924"/>
                  <a:gd name="connsiteX73" fmla="*/ 595582 w 4039057"/>
                  <a:gd name="connsiteY73" fmla="*/ 4193640 h 4440924"/>
                  <a:gd name="connsiteX74" fmla="*/ 615456 w 4039057"/>
                  <a:gd name="connsiteY74" fmla="*/ 4312004 h 4440924"/>
                  <a:gd name="connsiteX75" fmla="*/ 701311 w 4039057"/>
                  <a:gd name="connsiteY75" fmla="*/ 4412007 h 4440924"/>
                  <a:gd name="connsiteX76" fmla="*/ 365531 w 4039057"/>
                  <a:gd name="connsiteY76" fmla="*/ 4408833 h 4440924"/>
                  <a:gd name="connsiteX77" fmla="*/ 405459 w 4039057"/>
                  <a:gd name="connsiteY77" fmla="*/ 4273293 h 4440924"/>
                  <a:gd name="connsiteX78" fmla="*/ 378299 w 4039057"/>
                  <a:gd name="connsiteY78" fmla="*/ 4101278 h 4440924"/>
                  <a:gd name="connsiteX79" fmla="*/ 450726 w 4039057"/>
                  <a:gd name="connsiteY79" fmla="*/ 3721032 h 4440924"/>
                  <a:gd name="connsiteX80" fmla="*/ 405459 w 4039057"/>
                  <a:gd name="connsiteY80" fmla="*/ 3494695 h 4440924"/>
                  <a:gd name="connsiteX81" fmla="*/ 731384 w 4039057"/>
                  <a:gd name="connsiteY81" fmla="*/ 3250252 h 4440924"/>
                  <a:gd name="connsiteX82" fmla="*/ 668009 w 4039057"/>
                  <a:gd name="connsiteY82" fmla="*/ 2779471 h 4440924"/>
                  <a:gd name="connsiteX83" fmla="*/ 477887 w 4039057"/>
                  <a:gd name="connsiteY83" fmla="*/ 3186877 h 4440924"/>
                  <a:gd name="connsiteX84" fmla="*/ 7106 w 4039057"/>
                  <a:gd name="connsiteY84" fmla="*/ 3313626 h 4440924"/>
                  <a:gd name="connsiteX85" fmla="*/ 58515 w 4039057"/>
                  <a:gd name="connsiteY85" fmla="*/ 2706410 h 4440924"/>
                  <a:gd name="connsiteX86" fmla="*/ 151962 w 4039057"/>
                  <a:gd name="connsiteY86" fmla="*/ 2634616 h 4440924"/>
                  <a:gd name="connsiteX87" fmla="*/ 67184 w 4039057"/>
                  <a:gd name="connsiteY87" fmla="*/ 2373013 h 4440924"/>
                  <a:gd name="connsiteX88" fmla="*/ 233443 w 4039057"/>
                  <a:gd name="connsiteY88" fmla="*/ 2562188 h 4440924"/>
                  <a:gd name="connsiteX89" fmla="*/ 396405 w 4039057"/>
                  <a:gd name="connsiteY89" fmla="*/ 2716097 h 4440924"/>
                  <a:gd name="connsiteX90" fmla="*/ 52374 w 4039057"/>
                  <a:gd name="connsiteY90" fmla="*/ 2245317 h 4440924"/>
                  <a:gd name="connsiteX91" fmla="*/ 151962 w 4039057"/>
                  <a:gd name="connsiteY91" fmla="*/ 2227210 h 4440924"/>
                  <a:gd name="connsiteX92" fmla="*/ 216040 w 4039057"/>
                  <a:gd name="connsiteY92" fmla="*/ 1947256 h 4440924"/>
                  <a:gd name="connsiteX93" fmla="*/ 369245 w 4039057"/>
                  <a:gd name="connsiteY93" fmla="*/ 1991820 h 4440924"/>
                  <a:gd name="connsiteX94" fmla="*/ 540558 w 4039057"/>
                  <a:gd name="connsiteY94" fmla="*/ 2022453 h 4440924"/>
                  <a:gd name="connsiteX95" fmla="*/ 500830 w 4039057"/>
                  <a:gd name="connsiteY95" fmla="*/ 2262721 h 4440924"/>
                  <a:gd name="connsiteX96" fmla="*/ 613689 w 4039057"/>
                  <a:gd name="connsiteY96" fmla="*/ 2254370 h 4440924"/>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78299 w 4039057"/>
                  <a:gd name="connsiteY78" fmla="*/ 4101278 h 4430345"/>
                  <a:gd name="connsiteX79" fmla="*/ 450726 w 4039057"/>
                  <a:gd name="connsiteY79" fmla="*/ 3721032 h 4430345"/>
                  <a:gd name="connsiteX80" fmla="*/ 405459 w 4039057"/>
                  <a:gd name="connsiteY80" fmla="*/ 3494695 h 4430345"/>
                  <a:gd name="connsiteX81" fmla="*/ 731384 w 4039057"/>
                  <a:gd name="connsiteY81" fmla="*/ 3250252 h 4430345"/>
                  <a:gd name="connsiteX82" fmla="*/ 668009 w 4039057"/>
                  <a:gd name="connsiteY82" fmla="*/ 2779471 h 4430345"/>
                  <a:gd name="connsiteX83" fmla="*/ 477887 w 4039057"/>
                  <a:gd name="connsiteY83" fmla="*/ 3186877 h 4430345"/>
                  <a:gd name="connsiteX84" fmla="*/ 7106 w 4039057"/>
                  <a:gd name="connsiteY84" fmla="*/ 3313626 h 4430345"/>
                  <a:gd name="connsiteX85" fmla="*/ 58515 w 4039057"/>
                  <a:gd name="connsiteY85" fmla="*/ 2706410 h 4430345"/>
                  <a:gd name="connsiteX86" fmla="*/ 151962 w 4039057"/>
                  <a:gd name="connsiteY86" fmla="*/ 2634616 h 4430345"/>
                  <a:gd name="connsiteX87" fmla="*/ 67184 w 4039057"/>
                  <a:gd name="connsiteY87" fmla="*/ 2373013 h 4430345"/>
                  <a:gd name="connsiteX88" fmla="*/ 233443 w 4039057"/>
                  <a:gd name="connsiteY88" fmla="*/ 2562188 h 4430345"/>
                  <a:gd name="connsiteX89" fmla="*/ 396405 w 4039057"/>
                  <a:gd name="connsiteY89" fmla="*/ 2716097 h 4430345"/>
                  <a:gd name="connsiteX90" fmla="*/ 52374 w 4039057"/>
                  <a:gd name="connsiteY90" fmla="*/ 2245317 h 4430345"/>
                  <a:gd name="connsiteX91" fmla="*/ 151962 w 4039057"/>
                  <a:gd name="connsiteY91" fmla="*/ 2227210 h 4430345"/>
                  <a:gd name="connsiteX92" fmla="*/ 216040 w 4039057"/>
                  <a:gd name="connsiteY92" fmla="*/ 1947256 h 4430345"/>
                  <a:gd name="connsiteX93" fmla="*/ 369245 w 4039057"/>
                  <a:gd name="connsiteY93" fmla="*/ 1991820 h 4430345"/>
                  <a:gd name="connsiteX94" fmla="*/ 540558 w 4039057"/>
                  <a:gd name="connsiteY94" fmla="*/ 2022453 h 4430345"/>
                  <a:gd name="connsiteX95" fmla="*/ 500830 w 4039057"/>
                  <a:gd name="connsiteY95" fmla="*/ 2262721 h 4430345"/>
                  <a:gd name="connsiteX96" fmla="*/ 613689 w 4039057"/>
                  <a:gd name="connsiteY96"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634966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634966 w 4039057"/>
                  <a:gd name="connsiteY45" fmla="*/ 2686912 h 4430345"/>
                  <a:gd name="connsiteX46" fmla="*/ 3558595 w 4039057"/>
                  <a:gd name="connsiteY46" fmla="*/ 2666130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28160 w 4039508"/>
                  <a:gd name="connsiteY46" fmla="*/ 2631143 h 4430345"/>
                  <a:gd name="connsiteX47" fmla="*/ 3302568 w 4039508"/>
                  <a:gd name="connsiteY47" fmla="*/ 2779471 h 4430345"/>
                  <a:gd name="connsiteX48" fmla="*/ 3275407 w 4039508"/>
                  <a:gd name="connsiteY48" fmla="*/ 2556607 h 4430345"/>
                  <a:gd name="connsiteX49" fmla="*/ 3397981 w 4039508"/>
                  <a:gd name="connsiteY49" fmla="*/ 2535028 h 4430345"/>
                  <a:gd name="connsiteX50" fmla="*/ 3501744 w 4039508"/>
                  <a:gd name="connsiteY50" fmla="*/ 2453547 h 4430345"/>
                  <a:gd name="connsiteX51" fmla="*/ 3492691 w 4039508"/>
                  <a:gd name="connsiteY51" fmla="*/ 2344905 h 4430345"/>
                  <a:gd name="connsiteX52" fmla="*/ 3592279 w 4039508"/>
                  <a:gd name="connsiteY52" fmla="*/ 2272477 h 4430345"/>
                  <a:gd name="connsiteX53" fmla="*/ 3610386 w 4039508"/>
                  <a:gd name="connsiteY53" fmla="*/ 1964660 h 4430345"/>
                  <a:gd name="connsiteX54" fmla="*/ 2940429 w 4039508"/>
                  <a:gd name="connsiteY54" fmla="*/ 2435440 h 4430345"/>
                  <a:gd name="connsiteX55" fmla="*/ 2786520 w 4039508"/>
                  <a:gd name="connsiteY55" fmla="*/ 2009926 h 4430345"/>
                  <a:gd name="connsiteX56" fmla="*/ 2379115 w 4039508"/>
                  <a:gd name="connsiteY56" fmla="*/ 2643669 h 4430345"/>
                  <a:gd name="connsiteX57" fmla="*/ 1528089 w 4039508"/>
                  <a:gd name="connsiteY57" fmla="*/ 2670830 h 4430345"/>
                  <a:gd name="connsiteX58" fmla="*/ 1434784 w 4039508"/>
                  <a:gd name="connsiteY58" fmla="*/ 2764595 h 4430345"/>
                  <a:gd name="connsiteX59" fmla="*/ 1679400 w 4039508"/>
                  <a:gd name="connsiteY59" fmla="*/ 2744211 h 4430345"/>
                  <a:gd name="connsiteX60" fmla="*/ 1446330 w 4039508"/>
                  <a:gd name="connsiteY60" fmla="*/ 3300589 h 4430345"/>
                  <a:gd name="connsiteX61" fmla="*/ 957153 w 4039508"/>
                  <a:gd name="connsiteY61" fmla="*/ 3705230 h 4430345"/>
                  <a:gd name="connsiteX62" fmla="*/ 946100 w 4039508"/>
                  <a:gd name="connsiteY62" fmla="*/ 4096801 h 4430345"/>
                  <a:gd name="connsiteX63" fmla="*/ 907712 w 4039508"/>
                  <a:gd name="connsiteY63" fmla="*/ 4261284 h 4430345"/>
                  <a:gd name="connsiteX64" fmla="*/ 942639 w 4039508"/>
                  <a:gd name="connsiteY64" fmla="*/ 4357514 h 4430345"/>
                  <a:gd name="connsiteX65" fmla="*/ 769978 w 4039508"/>
                  <a:gd name="connsiteY65" fmla="*/ 4305413 h 4430345"/>
                  <a:gd name="connsiteX66" fmla="*/ 773728 w 4039508"/>
                  <a:gd name="connsiteY66" fmla="*/ 4140557 h 4430345"/>
                  <a:gd name="connsiteX67" fmla="*/ 823541 w 4039508"/>
                  <a:gd name="connsiteY67" fmla="*/ 3998410 h 4430345"/>
                  <a:gd name="connsiteX68" fmla="*/ 849684 w 4039508"/>
                  <a:gd name="connsiteY68" fmla="*/ 3646840 h 4430345"/>
                  <a:gd name="connsiteX69" fmla="*/ 1273288 w 4039508"/>
                  <a:gd name="connsiteY69" fmla="*/ 3214472 h 4430345"/>
                  <a:gd name="connsiteX70" fmla="*/ 1229324 w 4039508"/>
                  <a:gd name="connsiteY70" fmla="*/ 3223091 h 4430345"/>
                  <a:gd name="connsiteX71" fmla="*/ 691977 w 4039508"/>
                  <a:gd name="connsiteY71" fmla="*/ 3539441 h 4430345"/>
                  <a:gd name="connsiteX72" fmla="*/ 595582 w 4039508"/>
                  <a:gd name="connsiteY72" fmla="*/ 4193640 h 4430345"/>
                  <a:gd name="connsiteX73" fmla="*/ 615456 w 4039508"/>
                  <a:gd name="connsiteY73" fmla="*/ 4312004 h 4430345"/>
                  <a:gd name="connsiteX74" fmla="*/ 701311 w 4039508"/>
                  <a:gd name="connsiteY74" fmla="*/ 4412007 h 4430345"/>
                  <a:gd name="connsiteX75" fmla="*/ 365531 w 4039508"/>
                  <a:gd name="connsiteY75" fmla="*/ 4408833 h 4430345"/>
                  <a:gd name="connsiteX76" fmla="*/ 405459 w 4039508"/>
                  <a:gd name="connsiteY76" fmla="*/ 4273293 h 4430345"/>
                  <a:gd name="connsiteX77" fmla="*/ 331172 w 4039508"/>
                  <a:gd name="connsiteY77" fmla="*/ 4171327 h 4430345"/>
                  <a:gd name="connsiteX78" fmla="*/ 378299 w 4039508"/>
                  <a:gd name="connsiteY78" fmla="*/ 4101278 h 4430345"/>
                  <a:gd name="connsiteX79" fmla="*/ 450726 w 4039508"/>
                  <a:gd name="connsiteY79" fmla="*/ 3721032 h 4430345"/>
                  <a:gd name="connsiteX80" fmla="*/ 405459 w 4039508"/>
                  <a:gd name="connsiteY80" fmla="*/ 3494695 h 4430345"/>
                  <a:gd name="connsiteX81" fmla="*/ 731384 w 4039508"/>
                  <a:gd name="connsiteY81" fmla="*/ 3250252 h 4430345"/>
                  <a:gd name="connsiteX82" fmla="*/ 668009 w 4039508"/>
                  <a:gd name="connsiteY82" fmla="*/ 2779471 h 4430345"/>
                  <a:gd name="connsiteX83" fmla="*/ 477887 w 4039508"/>
                  <a:gd name="connsiteY83" fmla="*/ 3186877 h 4430345"/>
                  <a:gd name="connsiteX84" fmla="*/ 7106 w 4039508"/>
                  <a:gd name="connsiteY84" fmla="*/ 3313626 h 4430345"/>
                  <a:gd name="connsiteX85" fmla="*/ 58515 w 4039508"/>
                  <a:gd name="connsiteY85" fmla="*/ 2706410 h 4430345"/>
                  <a:gd name="connsiteX86" fmla="*/ 151962 w 4039508"/>
                  <a:gd name="connsiteY86" fmla="*/ 2634616 h 4430345"/>
                  <a:gd name="connsiteX87" fmla="*/ 67184 w 4039508"/>
                  <a:gd name="connsiteY87" fmla="*/ 2373013 h 4430345"/>
                  <a:gd name="connsiteX88" fmla="*/ 233443 w 4039508"/>
                  <a:gd name="connsiteY88" fmla="*/ 2562188 h 4430345"/>
                  <a:gd name="connsiteX89" fmla="*/ 396405 w 4039508"/>
                  <a:gd name="connsiteY89" fmla="*/ 2716097 h 4430345"/>
                  <a:gd name="connsiteX90" fmla="*/ 52374 w 4039508"/>
                  <a:gd name="connsiteY90" fmla="*/ 2245317 h 4430345"/>
                  <a:gd name="connsiteX91" fmla="*/ 151962 w 4039508"/>
                  <a:gd name="connsiteY91" fmla="*/ 2227210 h 4430345"/>
                  <a:gd name="connsiteX92" fmla="*/ 216040 w 4039508"/>
                  <a:gd name="connsiteY92" fmla="*/ 1947256 h 4430345"/>
                  <a:gd name="connsiteX93" fmla="*/ 369245 w 4039508"/>
                  <a:gd name="connsiteY93" fmla="*/ 1991820 h 4430345"/>
                  <a:gd name="connsiteX94" fmla="*/ 540558 w 4039508"/>
                  <a:gd name="connsiteY94" fmla="*/ 2022453 h 4430345"/>
                  <a:gd name="connsiteX95" fmla="*/ 500830 w 4039508"/>
                  <a:gd name="connsiteY95" fmla="*/ 2262721 h 4430345"/>
                  <a:gd name="connsiteX96" fmla="*/ 613689 w 4039508"/>
                  <a:gd name="connsiteY96"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716090 w 4039838"/>
                  <a:gd name="connsiteY44" fmla="*/ 2570003 h 4430345"/>
                  <a:gd name="connsiteX45" fmla="*/ 3634966 w 4039838"/>
                  <a:gd name="connsiteY45" fmla="*/ 2686912 h 4430345"/>
                  <a:gd name="connsiteX46" fmla="*/ 3528160 w 4039838"/>
                  <a:gd name="connsiteY46" fmla="*/ 2631143 h 4430345"/>
                  <a:gd name="connsiteX47" fmla="*/ 3302568 w 4039838"/>
                  <a:gd name="connsiteY47" fmla="*/ 2779471 h 4430345"/>
                  <a:gd name="connsiteX48" fmla="*/ 3275407 w 4039838"/>
                  <a:gd name="connsiteY48" fmla="*/ 2556607 h 4430345"/>
                  <a:gd name="connsiteX49" fmla="*/ 3397981 w 4039838"/>
                  <a:gd name="connsiteY49" fmla="*/ 2535028 h 4430345"/>
                  <a:gd name="connsiteX50" fmla="*/ 3501744 w 4039838"/>
                  <a:gd name="connsiteY50" fmla="*/ 2453547 h 4430345"/>
                  <a:gd name="connsiteX51" fmla="*/ 3492691 w 4039838"/>
                  <a:gd name="connsiteY51" fmla="*/ 2344905 h 4430345"/>
                  <a:gd name="connsiteX52" fmla="*/ 3592279 w 4039838"/>
                  <a:gd name="connsiteY52" fmla="*/ 2272477 h 4430345"/>
                  <a:gd name="connsiteX53" fmla="*/ 3610386 w 4039838"/>
                  <a:gd name="connsiteY53" fmla="*/ 1964660 h 4430345"/>
                  <a:gd name="connsiteX54" fmla="*/ 2940429 w 4039838"/>
                  <a:gd name="connsiteY54" fmla="*/ 2435440 h 4430345"/>
                  <a:gd name="connsiteX55" fmla="*/ 2786520 w 4039838"/>
                  <a:gd name="connsiteY55" fmla="*/ 2009926 h 4430345"/>
                  <a:gd name="connsiteX56" fmla="*/ 2379115 w 4039838"/>
                  <a:gd name="connsiteY56" fmla="*/ 2643669 h 4430345"/>
                  <a:gd name="connsiteX57" fmla="*/ 1528089 w 4039838"/>
                  <a:gd name="connsiteY57" fmla="*/ 2670830 h 4430345"/>
                  <a:gd name="connsiteX58" fmla="*/ 1434784 w 4039838"/>
                  <a:gd name="connsiteY58" fmla="*/ 2764595 h 4430345"/>
                  <a:gd name="connsiteX59" fmla="*/ 1679400 w 4039838"/>
                  <a:gd name="connsiteY59" fmla="*/ 2744211 h 4430345"/>
                  <a:gd name="connsiteX60" fmla="*/ 1446330 w 4039838"/>
                  <a:gd name="connsiteY60" fmla="*/ 3300589 h 4430345"/>
                  <a:gd name="connsiteX61" fmla="*/ 957153 w 4039838"/>
                  <a:gd name="connsiteY61" fmla="*/ 3705230 h 4430345"/>
                  <a:gd name="connsiteX62" fmla="*/ 946100 w 4039838"/>
                  <a:gd name="connsiteY62" fmla="*/ 4096801 h 4430345"/>
                  <a:gd name="connsiteX63" fmla="*/ 907712 w 4039838"/>
                  <a:gd name="connsiteY63" fmla="*/ 4261284 h 4430345"/>
                  <a:gd name="connsiteX64" fmla="*/ 942639 w 4039838"/>
                  <a:gd name="connsiteY64" fmla="*/ 4357514 h 4430345"/>
                  <a:gd name="connsiteX65" fmla="*/ 769978 w 4039838"/>
                  <a:gd name="connsiteY65" fmla="*/ 4305413 h 4430345"/>
                  <a:gd name="connsiteX66" fmla="*/ 773728 w 4039838"/>
                  <a:gd name="connsiteY66" fmla="*/ 4140557 h 4430345"/>
                  <a:gd name="connsiteX67" fmla="*/ 823541 w 4039838"/>
                  <a:gd name="connsiteY67" fmla="*/ 3998410 h 4430345"/>
                  <a:gd name="connsiteX68" fmla="*/ 849684 w 4039838"/>
                  <a:gd name="connsiteY68" fmla="*/ 3646840 h 4430345"/>
                  <a:gd name="connsiteX69" fmla="*/ 1273288 w 4039838"/>
                  <a:gd name="connsiteY69" fmla="*/ 3214472 h 4430345"/>
                  <a:gd name="connsiteX70" fmla="*/ 1229324 w 4039838"/>
                  <a:gd name="connsiteY70" fmla="*/ 3223091 h 4430345"/>
                  <a:gd name="connsiteX71" fmla="*/ 691977 w 4039838"/>
                  <a:gd name="connsiteY71" fmla="*/ 3539441 h 4430345"/>
                  <a:gd name="connsiteX72" fmla="*/ 595582 w 4039838"/>
                  <a:gd name="connsiteY72" fmla="*/ 4193640 h 4430345"/>
                  <a:gd name="connsiteX73" fmla="*/ 615456 w 4039838"/>
                  <a:gd name="connsiteY73" fmla="*/ 4312004 h 4430345"/>
                  <a:gd name="connsiteX74" fmla="*/ 701311 w 4039838"/>
                  <a:gd name="connsiteY74" fmla="*/ 4412007 h 4430345"/>
                  <a:gd name="connsiteX75" fmla="*/ 365531 w 4039838"/>
                  <a:gd name="connsiteY75" fmla="*/ 4408833 h 4430345"/>
                  <a:gd name="connsiteX76" fmla="*/ 405459 w 4039838"/>
                  <a:gd name="connsiteY76" fmla="*/ 4273293 h 4430345"/>
                  <a:gd name="connsiteX77" fmla="*/ 331172 w 4039838"/>
                  <a:gd name="connsiteY77" fmla="*/ 4171327 h 4430345"/>
                  <a:gd name="connsiteX78" fmla="*/ 378299 w 4039838"/>
                  <a:gd name="connsiteY78" fmla="*/ 4101278 h 4430345"/>
                  <a:gd name="connsiteX79" fmla="*/ 450726 w 4039838"/>
                  <a:gd name="connsiteY79" fmla="*/ 3721032 h 4430345"/>
                  <a:gd name="connsiteX80" fmla="*/ 405459 w 4039838"/>
                  <a:gd name="connsiteY80" fmla="*/ 3494695 h 4430345"/>
                  <a:gd name="connsiteX81" fmla="*/ 731384 w 4039838"/>
                  <a:gd name="connsiteY81" fmla="*/ 3250252 h 4430345"/>
                  <a:gd name="connsiteX82" fmla="*/ 668009 w 4039838"/>
                  <a:gd name="connsiteY82" fmla="*/ 2779471 h 4430345"/>
                  <a:gd name="connsiteX83" fmla="*/ 477887 w 4039838"/>
                  <a:gd name="connsiteY83" fmla="*/ 3186877 h 4430345"/>
                  <a:gd name="connsiteX84" fmla="*/ 7106 w 4039838"/>
                  <a:gd name="connsiteY84" fmla="*/ 3313626 h 4430345"/>
                  <a:gd name="connsiteX85" fmla="*/ 58515 w 4039838"/>
                  <a:gd name="connsiteY85" fmla="*/ 2706410 h 4430345"/>
                  <a:gd name="connsiteX86" fmla="*/ 151962 w 4039838"/>
                  <a:gd name="connsiteY86" fmla="*/ 2634616 h 4430345"/>
                  <a:gd name="connsiteX87" fmla="*/ 67184 w 4039838"/>
                  <a:gd name="connsiteY87" fmla="*/ 2373013 h 4430345"/>
                  <a:gd name="connsiteX88" fmla="*/ 233443 w 4039838"/>
                  <a:gd name="connsiteY88" fmla="*/ 2562188 h 4430345"/>
                  <a:gd name="connsiteX89" fmla="*/ 396405 w 4039838"/>
                  <a:gd name="connsiteY89" fmla="*/ 2716097 h 4430345"/>
                  <a:gd name="connsiteX90" fmla="*/ 52374 w 4039838"/>
                  <a:gd name="connsiteY90" fmla="*/ 2245317 h 4430345"/>
                  <a:gd name="connsiteX91" fmla="*/ 151962 w 4039838"/>
                  <a:gd name="connsiteY91" fmla="*/ 2227210 h 4430345"/>
                  <a:gd name="connsiteX92" fmla="*/ 216040 w 4039838"/>
                  <a:gd name="connsiteY92" fmla="*/ 1947256 h 4430345"/>
                  <a:gd name="connsiteX93" fmla="*/ 369245 w 4039838"/>
                  <a:gd name="connsiteY93" fmla="*/ 1991820 h 4430345"/>
                  <a:gd name="connsiteX94" fmla="*/ 540558 w 4039838"/>
                  <a:gd name="connsiteY94" fmla="*/ 2022453 h 4430345"/>
                  <a:gd name="connsiteX95" fmla="*/ 500830 w 4039838"/>
                  <a:gd name="connsiteY95" fmla="*/ 2262721 h 4430345"/>
                  <a:gd name="connsiteX96" fmla="*/ 613689 w 4039838"/>
                  <a:gd name="connsiteY96"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634966 w 4039838"/>
                  <a:gd name="connsiteY44" fmla="*/ 2686912 h 4430345"/>
                  <a:gd name="connsiteX45" fmla="*/ 3528160 w 4039838"/>
                  <a:gd name="connsiteY45" fmla="*/ 2631143 h 4430345"/>
                  <a:gd name="connsiteX46" fmla="*/ 3302568 w 4039838"/>
                  <a:gd name="connsiteY46" fmla="*/ 2779471 h 4430345"/>
                  <a:gd name="connsiteX47" fmla="*/ 3275407 w 4039838"/>
                  <a:gd name="connsiteY47" fmla="*/ 2556607 h 4430345"/>
                  <a:gd name="connsiteX48" fmla="*/ 3397981 w 4039838"/>
                  <a:gd name="connsiteY48" fmla="*/ 2535028 h 4430345"/>
                  <a:gd name="connsiteX49" fmla="*/ 3501744 w 4039838"/>
                  <a:gd name="connsiteY49" fmla="*/ 2453547 h 4430345"/>
                  <a:gd name="connsiteX50" fmla="*/ 3492691 w 4039838"/>
                  <a:gd name="connsiteY50" fmla="*/ 2344905 h 4430345"/>
                  <a:gd name="connsiteX51" fmla="*/ 3592279 w 4039838"/>
                  <a:gd name="connsiteY51" fmla="*/ 2272477 h 4430345"/>
                  <a:gd name="connsiteX52" fmla="*/ 3610386 w 4039838"/>
                  <a:gd name="connsiteY52" fmla="*/ 1964660 h 4430345"/>
                  <a:gd name="connsiteX53" fmla="*/ 2940429 w 4039838"/>
                  <a:gd name="connsiteY53" fmla="*/ 2435440 h 4430345"/>
                  <a:gd name="connsiteX54" fmla="*/ 2786520 w 4039838"/>
                  <a:gd name="connsiteY54" fmla="*/ 2009926 h 4430345"/>
                  <a:gd name="connsiteX55" fmla="*/ 2379115 w 4039838"/>
                  <a:gd name="connsiteY55" fmla="*/ 2643669 h 4430345"/>
                  <a:gd name="connsiteX56" fmla="*/ 1528089 w 4039838"/>
                  <a:gd name="connsiteY56" fmla="*/ 2670830 h 4430345"/>
                  <a:gd name="connsiteX57" fmla="*/ 1434784 w 4039838"/>
                  <a:gd name="connsiteY57" fmla="*/ 2764595 h 4430345"/>
                  <a:gd name="connsiteX58" fmla="*/ 1679400 w 4039838"/>
                  <a:gd name="connsiteY58" fmla="*/ 2744211 h 4430345"/>
                  <a:gd name="connsiteX59" fmla="*/ 1446330 w 4039838"/>
                  <a:gd name="connsiteY59" fmla="*/ 3300589 h 4430345"/>
                  <a:gd name="connsiteX60" fmla="*/ 957153 w 4039838"/>
                  <a:gd name="connsiteY60" fmla="*/ 3705230 h 4430345"/>
                  <a:gd name="connsiteX61" fmla="*/ 946100 w 4039838"/>
                  <a:gd name="connsiteY61" fmla="*/ 4096801 h 4430345"/>
                  <a:gd name="connsiteX62" fmla="*/ 907712 w 4039838"/>
                  <a:gd name="connsiteY62" fmla="*/ 4261284 h 4430345"/>
                  <a:gd name="connsiteX63" fmla="*/ 942639 w 4039838"/>
                  <a:gd name="connsiteY63" fmla="*/ 4357514 h 4430345"/>
                  <a:gd name="connsiteX64" fmla="*/ 769978 w 4039838"/>
                  <a:gd name="connsiteY64" fmla="*/ 4305413 h 4430345"/>
                  <a:gd name="connsiteX65" fmla="*/ 773728 w 4039838"/>
                  <a:gd name="connsiteY65" fmla="*/ 4140557 h 4430345"/>
                  <a:gd name="connsiteX66" fmla="*/ 823541 w 4039838"/>
                  <a:gd name="connsiteY66" fmla="*/ 3998410 h 4430345"/>
                  <a:gd name="connsiteX67" fmla="*/ 849684 w 4039838"/>
                  <a:gd name="connsiteY67" fmla="*/ 3646840 h 4430345"/>
                  <a:gd name="connsiteX68" fmla="*/ 1273288 w 4039838"/>
                  <a:gd name="connsiteY68" fmla="*/ 3214472 h 4430345"/>
                  <a:gd name="connsiteX69" fmla="*/ 1229324 w 4039838"/>
                  <a:gd name="connsiteY69" fmla="*/ 3223091 h 4430345"/>
                  <a:gd name="connsiteX70" fmla="*/ 691977 w 4039838"/>
                  <a:gd name="connsiteY70" fmla="*/ 3539441 h 4430345"/>
                  <a:gd name="connsiteX71" fmla="*/ 595582 w 4039838"/>
                  <a:gd name="connsiteY71" fmla="*/ 4193640 h 4430345"/>
                  <a:gd name="connsiteX72" fmla="*/ 615456 w 4039838"/>
                  <a:gd name="connsiteY72" fmla="*/ 4312004 h 4430345"/>
                  <a:gd name="connsiteX73" fmla="*/ 701311 w 4039838"/>
                  <a:gd name="connsiteY73" fmla="*/ 4412007 h 4430345"/>
                  <a:gd name="connsiteX74" fmla="*/ 365531 w 4039838"/>
                  <a:gd name="connsiteY74" fmla="*/ 4408833 h 4430345"/>
                  <a:gd name="connsiteX75" fmla="*/ 405459 w 4039838"/>
                  <a:gd name="connsiteY75" fmla="*/ 4273293 h 4430345"/>
                  <a:gd name="connsiteX76" fmla="*/ 331172 w 4039838"/>
                  <a:gd name="connsiteY76" fmla="*/ 4171327 h 4430345"/>
                  <a:gd name="connsiteX77" fmla="*/ 378299 w 4039838"/>
                  <a:gd name="connsiteY77" fmla="*/ 4101278 h 4430345"/>
                  <a:gd name="connsiteX78" fmla="*/ 450726 w 4039838"/>
                  <a:gd name="connsiteY78" fmla="*/ 3721032 h 4430345"/>
                  <a:gd name="connsiteX79" fmla="*/ 405459 w 4039838"/>
                  <a:gd name="connsiteY79" fmla="*/ 3494695 h 4430345"/>
                  <a:gd name="connsiteX80" fmla="*/ 731384 w 4039838"/>
                  <a:gd name="connsiteY80" fmla="*/ 3250252 h 4430345"/>
                  <a:gd name="connsiteX81" fmla="*/ 668009 w 4039838"/>
                  <a:gd name="connsiteY81" fmla="*/ 2779471 h 4430345"/>
                  <a:gd name="connsiteX82" fmla="*/ 477887 w 4039838"/>
                  <a:gd name="connsiteY82" fmla="*/ 3186877 h 4430345"/>
                  <a:gd name="connsiteX83" fmla="*/ 7106 w 4039838"/>
                  <a:gd name="connsiteY83" fmla="*/ 3313626 h 4430345"/>
                  <a:gd name="connsiteX84" fmla="*/ 58515 w 4039838"/>
                  <a:gd name="connsiteY84" fmla="*/ 2706410 h 4430345"/>
                  <a:gd name="connsiteX85" fmla="*/ 151962 w 4039838"/>
                  <a:gd name="connsiteY85" fmla="*/ 2634616 h 4430345"/>
                  <a:gd name="connsiteX86" fmla="*/ 67184 w 4039838"/>
                  <a:gd name="connsiteY86" fmla="*/ 2373013 h 4430345"/>
                  <a:gd name="connsiteX87" fmla="*/ 233443 w 4039838"/>
                  <a:gd name="connsiteY87" fmla="*/ 2562188 h 4430345"/>
                  <a:gd name="connsiteX88" fmla="*/ 396405 w 4039838"/>
                  <a:gd name="connsiteY88" fmla="*/ 2716097 h 4430345"/>
                  <a:gd name="connsiteX89" fmla="*/ 52374 w 4039838"/>
                  <a:gd name="connsiteY89" fmla="*/ 2245317 h 4430345"/>
                  <a:gd name="connsiteX90" fmla="*/ 151962 w 4039838"/>
                  <a:gd name="connsiteY90" fmla="*/ 2227210 h 4430345"/>
                  <a:gd name="connsiteX91" fmla="*/ 216040 w 4039838"/>
                  <a:gd name="connsiteY91" fmla="*/ 1947256 h 4430345"/>
                  <a:gd name="connsiteX92" fmla="*/ 369245 w 4039838"/>
                  <a:gd name="connsiteY92" fmla="*/ 1991820 h 4430345"/>
                  <a:gd name="connsiteX93" fmla="*/ 540558 w 4039838"/>
                  <a:gd name="connsiteY93" fmla="*/ 2022453 h 4430345"/>
                  <a:gd name="connsiteX94" fmla="*/ 500830 w 4039838"/>
                  <a:gd name="connsiteY94" fmla="*/ 2262721 h 4430345"/>
                  <a:gd name="connsiteX95" fmla="*/ 613689 w 4039838"/>
                  <a:gd name="connsiteY95"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528160 w 4039838"/>
                  <a:gd name="connsiteY44" fmla="*/ 2631143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76827 w 4039838"/>
                  <a:gd name="connsiteY63" fmla="*/ 4325962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76827 w 4039838"/>
                  <a:gd name="connsiteY63" fmla="*/ 4325962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52854 w 4039838"/>
                  <a:gd name="connsiteY63" fmla="*/ 4322537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24855 w 4039838"/>
                  <a:gd name="connsiteY4" fmla="*/ 22483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24855 w 4039838"/>
                  <a:gd name="connsiteY4" fmla="*/ 22483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44806 w 4039838"/>
                  <a:gd name="connsiteY12" fmla="*/ 857891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6053 w 4039838"/>
                  <a:gd name="connsiteY65" fmla="*/ 399589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6053 w 4039838"/>
                  <a:gd name="connsiteY65" fmla="*/ 399589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84774 w 4039838"/>
                  <a:gd name="connsiteY33" fmla="*/ 714548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12712 w 4039838"/>
                  <a:gd name="connsiteY44" fmla="*/ 2489293 h 4434171"/>
                  <a:gd name="connsiteX45" fmla="*/ 3494041 w 4039838"/>
                  <a:gd name="connsiteY45" fmla="*/ 2624319 h 4434171"/>
                  <a:gd name="connsiteX46" fmla="*/ 3302568 w 4039838"/>
                  <a:gd name="connsiteY46" fmla="*/ 2779471 h 4434171"/>
                  <a:gd name="connsiteX47" fmla="*/ 3275407 w 4039838"/>
                  <a:gd name="connsiteY47" fmla="*/ 2556607 h 4434171"/>
                  <a:gd name="connsiteX48" fmla="*/ 3397981 w 4039838"/>
                  <a:gd name="connsiteY48" fmla="*/ 2535028 h 4434171"/>
                  <a:gd name="connsiteX49" fmla="*/ 3501744 w 4039838"/>
                  <a:gd name="connsiteY49" fmla="*/ 2453547 h 4434171"/>
                  <a:gd name="connsiteX50" fmla="*/ 3492691 w 4039838"/>
                  <a:gd name="connsiteY50" fmla="*/ 2344905 h 4434171"/>
                  <a:gd name="connsiteX51" fmla="*/ 3592279 w 4039838"/>
                  <a:gd name="connsiteY51" fmla="*/ 2272477 h 4434171"/>
                  <a:gd name="connsiteX52" fmla="*/ 3610386 w 4039838"/>
                  <a:gd name="connsiteY52" fmla="*/ 1964660 h 4434171"/>
                  <a:gd name="connsiteX53" fmla="*/ 2940429 w 4039838"/>
                  <a:gd name="connsiteY53" fmla="*/ 2435440 h 4434171"/>
                  <a:gd name="connsiteX54" fmla="*/ 2786520 w 4039838"/>
                  <a:gd name="connsiteY54" fmla="*/ 2009926 h 4434171"/>
                  <a:gd name="connsiteX55" fmla="*/ 2379115 w 4039838"/>
                  <a:gd name="connsiteY55" fmla="*/ 2643669 h 4434171"/>
                  <a:gd name="connsiteX56" fmla="*/ 1528089 w 4039838"/>
                  <a:gd name="connsiteY56" fmla="*/ 2670830 h 4434171"/>
                  <a:gd name="connsiteX57" fmla="*/ 1434784 w 4039838"/>
                  <a:gd name="connsiteY57" fmla="*/ 2764595 h 4434171"/>
                  <a:gd name="connsiteX58" fmla="*/ 1673398 w 4039838"/>
                  <a:gd name="connsiteY58" fmla="*/ 2721086 h 4434171"/>
                  <a:gd name="connsiteX59" fmla="*/ 1456378 w 4039838"/>
                  <a:gd name="connsiteY59" fmla="*/ 3315661 h 4434171"/>
                  <a:gd name="connsiteX60" fmla="*/ 1037539 w 4039838"/>
                  <a:gd name="connsiteY60" fmla="*/ 3647452 h 4434171"/>
                  <a:gd name="connsiteX61" fmla="*/ 963684 w 4039838"/>
                  <a:gd name="connsiteY61" fmla="*/ 4187236 h 4434171"/>
                  <a:gd name="connsiteX62" fmla="*/ 978051 w 4039838"/>
                  <a:gd name="connsiteY62" fmla="*/ 4228627 h 4434171"/>
                  <a:gd name="connsiteX63" fmla="*/ 1018002 w 4039838"/>
                  <a:gd name="connsiteY63" fmla="*/ 4302248 h 4434171"/>
                  <a:gd name="connsiteX64" fmla="*/ 798071 w 4039838"/>
                  <a:gd name="connsiteY64" fmla="*/ 4289880 h 4434171"/>
                  <a:gd name="connsiteX65" fmla="*/ 823937 w 4039838"/>
                  <a:gd name="connsiteY65" fmla="*/ 4179700 h 4434171"/>
                  <a:gd name="connsiteX66" fmla="*/ 773728 w 4039838"/>
                  <a:gd name="connsiteY66" fmla="*/ 4105388 h 4434171"/>
                  <a:gd name="connsiteX67" fmla="*/ 827075 w 4039838"/>
                  <a:gd name="connsiteY67" fmla="*/ 3601622 h 4434171"/>
                  <a:gd name="connsiteX68" fmla="*/ 1022079 w 4039838"/>
                  <a:gd name="connsiteY68" fmla="*/ 3488290 h 4434171"/>
                  <a:gd name="connsiteX69" fmla="*/ 1071062 w 4039838"/>
                  <a:gd name="connsiteY69" fmla="*/ 3341159 h 4434171"/>
                  <a:gd name="connsiteX70" fmla="*/ 691977 w 4039838"/>
                  <a:gd name="connsiteY70" fmla="*/ 3539441 h 4434171"/>
                  <a:gd name="connsiteX71" fmla="*/ 595582 w 4039838"/>
                  <a:gd name="connsiteY71" fmla="*/ 4193640 h 4434171"/>
                  <a:gd name="connsiteX72" fmla="*/ 615456 w 4039838"/>
                  <a:gd name="connsiteY72" fmla="*/ 4312004 h 4434171"/>
                  <a:gd name="connsiteX73" fmla="*/ 673914 w 4039838"/>
                  <a:gd name="connsiteY73" fmla="*/ 4418856 h 4434171"/>
                  <a:gd name="connsiteX74" fmla="*/ 365531 w 4039838"/>
                  <a:gd name="connsiteY74" fmla="*/ 4408833 h 4434171"/>
                  <a:gd name="connsiteX75" fmla="*/ 405459 w 4039838"/>
                  <a:gd name="connsiteY75" fmla="*/ 4273293 h 4434171"/>
                  <a:gd name="connsiteX76" fmla="*/ 331172 w 4039838"/>
                  <a:gd name="connsiteY76" fmla="*/ 4171327 h 4434171"/>
                  <a:gd name="connsiteX77" fmla="*/ 378299 w 4039838"/>
                  <a:gd name="connsiteY77" fmla="*/ 4101278 h 4434171"/>
                  <a:gd name="connsiteX78" fmla="*/ 450726 w 4039838"/>
                  <a:gd name="connsiteY78" fmla="*/ 3721032 h 4434171"/>
                  <a:gd name="connsiteX79" fmla="*/ 405459 w 4039838"/>
                  <a:gd name="connsiteY79" fmla="*/ 3494695 h 4434171"/>
                  <a:gd name="connsiteX80" fmla="*/ 731384 w 4039838"/>
                  <a:gd name="connsiteY80" fmla="*/ 3250252 h 4434171"/>
                  <a:gd name="connsiteX81" fmla="*/ 668009 w 4039838"/>
                  <a:gd name="connsiteY81" fmla="*/ 2779471 h 4434171"/>
                  <a:gd name="connsiteX82" fmla="*/ 477887 w 4039838"/>
                  <a:gd name="connsiteY82" fmla="*/ 3186877 h 4434171"/>
                  <a:gd name="connsiteX83" fmla="*/ 7106 w 4039838"/>
                  <a:gd name="connsiteY83" fmla="*/ 3313626 h 4434171"/>
                  <a:gd name="connsiteX84" fmla="*/ 58515 w 4039838"/>
                  <a:gd name="connsiteY84" fmla="*/ 2706410 h 4434171"/>
                  <a:gd name="connsiteX85" fmla="*/ 151962 w 4039838"/>
                  <a:gd name="connsiteY85" fmla="*/ 2634616 h 4434171"/>
                  <a:gd name="connsiteX86" fmla="*/ 67184 w 4039838"/>
                  <a:gd name="connsiteY86" fmla="*/ 2373013 h 4434171"/>
                  <a:gd name="connsiteX87" fmla="*/ 233443 w 4039838"/>
                  <a:gd name="connsiteY87" fmla="*/ 2562188 h 4434171"/>
                  <a:gd name="connsiteX88" fmla="*/ 396405 w 4039838"/>
                  <a:gd name="connsiteY88" fmla="*/ 2716097 h 4434171"/>
                  <a:gd name="connsiteX89" fmla="*/ 52374 w 4039838"/>
                  <a:gd name="connsiteY89" fmla="*/ 2245317 h 4434171"/>
                  <a:gd name="connsiteX90" fmla="*/ 151962 w 4039838"/>
                  <a:gd name="connsiteY90" fmla="*/ 2227210 h 4434171"/>
                  <a:gd name="connsiteX91" fmla="*/ 216040 w 4039838"/>
                  <a:gd name="connsiteY91" fmla="*/ 1947256 h 4434171"/>
                  <a:gd name="connsiteX92" fmla="*/ 369245 w 4039838"/>
                  <a:gd name="connsiteY92" fmla="*/ 1991820 h 4434171"/>
                  <a:gd name="connsiteX93" fmla="*/ 540558 w 4039838"/>
                  <a:gd name="connsiteY93" fmla="*/ 2022453 h 4434171"/>
                  <a:gd name="connsiteX94" fmla="*/ 500830 w 4039838"/>
                  <a:gd name="connsiteY94" fmla="*/ 2262721 h 4434171"/>
                  <a:gd name="connsiteX95" fmla="*/ 613689 w 4039838"/>
                  <a:gd name="connsiteY95"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12712 w 4039838"/>
                  <a:gd name="connsiteY45" fmla="*/ 2489293 h 4434171"/>
                  <a:gd name="connsiteX46" fmla="*/ 3494041 w 4039838"/>
                  <a:gd name="connsiteY46" fmla="*/ 2624319 h 4434171"/>
                  <a:gd name="connsiteX47" fmla="*/ 3302568 w 4039838"/>
                  <a:gd name="connsiteY47" fmla="*/ 2779471 h 4434171"/>
                  <a:gd name="connsiteX48" fmla="*/ 3275407 w 4039838"/>
                  <a:gd name="connsiteY48" fmla="*/ 2556607 h 4434171"/>
                  <a:gd name="connsiteX49" fmla="*/ 3397981 w 4039838"/>
                  <a:gd name="connsiteY49" fmla="*/ 2535028 h 4434171"/>
                  <a:gd name="connsiteX50" fmla="*/ 3501744 w 4039838"/>
                  <a:gd name="connsiteY50" fmla="*/ 2453547 h 4434171"/>
                  <a:gd name="connsiteX51" fmla="*/ 3492691 w 4039838"/>
                  <a:gd name="connsiteY51" fmla="*/ 2344905 h 4434171"/>
                  <a:gd name="connsiteX52" fmla="*/ 3592279 w 4039838"/>
                  <a:gd name="connsiteY52" fmla="*/ 2272477 h 4434171"/>
                  <a:gd name="connsiteX53" fmla="*/ 3610386 w 4039838"/>
                  <a:gd name="connsiteY53" fmla="*/ 1964660 h 4434171"/>
                  <a:gd name="connsiteX54" fmla="*/ 2940429 w 4039838"/>
                  <a:gd name="connsiteY54" fmla="*/ 2435440 h 4434171"/>
                  <a:gd name="connsiteX55" fmla="*/ 2786520 w 4039838"/>
                  <a:gd name="connsiteY55" fmla="*/ 2009926 h 4434171"/>
                  <a:gd name="connsiteX56" fmla="*/ 2379115 w 4039838"/>
                  <a:gd name="connsiteY56" fmla="*/ 2643669 h 4434171"/>
                  <a:gd name="connsiteX57" fmla="*/ 1528089 w 4039838"/>
                  <a:gd name="connsiteY57" fmla="*/ 2670830 h 4434171"/>
                  <a:gd name="connsiteX58" fmla="*/ 1434784 w 4039838"/>
                  <a:gd name="connsiteY58" fmla="*/ 2764595 h 4434171"/>
                  <a:gd name="connsiteX59" fmla="*/ 1673398 w 4039838"/>
                  <a:gd name="connsiteY59" fmla="*/ 2721086 h 4434171"/>
                  <a:gd name="connsiteX60" fmla="*/ 1456378 w 4039838"/>
                  <a:gd name="connsiteY60" fmla="*/ 3315661 h 4434171"/>
                  <a:gd name="connsiteX61" fmla="*/ 1037539 w 4039838"/>
                  <a:gd name="connsiteY61" fmla="*/ 3647452 h 4434171"/>
                  <a:gd name="connsiteX62" fmla="*/ 963684 w 4039838"/>
                  <a:gd name="connsiteY62" fmla="*/ 4187236 h 4434171"/>
                  <a:gd name="connsiteX63" fmla="*/ 978051 w 4039838"/>
                  <a:gd name="connsiteY63" fmla="*/ 4228627 h 4434171"/>
                  <a:gd name="connsiteX64" fmla="*/ 1018002 w 4039838"/>
                  <a:gd name="connsiteY64" fmla="*/ 4302248 h 4434171"/>
                  <a:gd name="connsiteX65" fmla="*/ 798071 w 4039838"/>
                  <a:gd name="connsiteY65" fmla="*/ 4289880 h 4434171"/>
                  <a:gd name="connsiteX66" fmla="*/ 823937 w 4039838"/>
                  <a:gd name="connsiteY66" fmla="*/ 4179700 h 4434171"/>
                  <a:gd name="connsiteX67" fmla="*/ 773728 w 4039838"/>
                  <a:gd name="connsiteY67" fmla="*/ 4105388 h 4434171"/>
                  <a:gd name="connsiteX68" fmla="*/ 827075 w 4039838"/>
                  <a:gd name="connsiteY68" fmla="*/ 3601622 h 4434171"/>
                  <a:gd name="connsiteX69" fmla="*/ 1022079 w 4039838"/>
                  <a:gd name="connsiteY69" fmla="*/ 3488290 h 4434171"/>
                  <a:gd name="connsiteX70" fmla="*/ 1071062 w 4039838"/>
                  <a:gd name="connsiteY70" fmla="*/ 3341159 h 4434171"/>
                  <a:gd name="connsiteX71" fmla="*/ 691977 w 4039838"/>
                  <a:gd name="connsiteY71" fmla="*/ 3539441 h 4434171"/>
                  <a:gd name="connsiteX72" fmla="*/ 595582 w 4039838"/>
                  <a:gd name="connsiteY72" fmla="*/ 4193640 h 4434171"/>
                  <a:gd name="connsiteX73" fmla="*/ 615456 w 4039838"/>
                  <a:gd name="connsiteY73" fmla="*/ 4312004 h 4434171"/>
                  <a:gd name="connsiteX74" fmla="*/ 673914 w 4039838"/>
                  <a:gd name="connsiteY74" fmla="*/ 4418856 h 4434171"/>
                  <a:gd name="connsiteX75" fmla="*/ 365531 w 4039838"/>
                  <a:gd name="connsiteY75" fmla="*/ 4408833 h 4434171"/>
                  <a:gd name="connsiteX76" fmla="*/ 405459 w 4039838"/>
                  <a:gd name="connsiteY76" fmla="*/ 4273293 h 4434171"/>
                  <a:gd name="connsiteX77" fmla="*/ 331172 w 4039838"/>
                  <a:gd name="connsiteY77" fmla="*/ 4171327 h 4434171"/>
                  <a:gd name="connsiteX78" fmla="*/ 378299 w 4039838"/>
                  <a:gd name="connsiteY78" fmla="*/ 4101278 h 4434171"/>
                  <a:gd name="connsiteX79" fmla="*/ 450726 w 4039838"/>
                  <a:gd name="connsiteY79" fmla="*/ 3721032 h 4434171"/>
                  <a:gd name="connsiteX80" fmla="*/ 405459 w 4039838"/>
                  <a:gd name="connsiteY80" fmla="*/ 3494695 h 4434171"/>
                  <a:gd name="connsiteX81" fmla="*/ 731384 w 4039838"/>
                  <a:gd name="connsiteY81" fmla="*/ 3250252 h 4434171"/>
                  <a:gd name="connsiteX82" fmla="*/ 668009 w 4039838"/>
                  <a:gd name="connsiteY82" fmla="*/ 2779471 h 4434171"/>
                  <a:gd name="connsiteX83" fmla="*/ 477887 w 4039838"/>
                  <a:gd name="connsiteY83" fmla="*/ 3186877 h 4434171"/>
                  <a:gd name="connsiteX84" fmla="*/ 7106 w 4039838"/>
                  <a:gd name="connsiteY84" fmla="*/ 3313626 h 4434171"/>
                  <a:gd name="connsiteX85" fmla="*/ 58515 w 4039838"/>
                  <a:gd name="connsiteY85" fmla="*/ 2706410 h 4434171"/>
                  <a:gd name="connsiteX86" fmla="*/ 151962 w 4039838"/>
                  <a:gd name="connsiteY86" fmla="*/ 2634616 h 4434171"/>
                  <a:gd name="connsiteX87" fmla="*/ 67184 w 4039838"/>
                  <a:gd name="connsiteY87" fmla="*/ 2373013 h 4434171"/>
                  <a:gd name="connsiteX88" fmla="*/ 233443 w 4039838"/>
                  <a:gd name="connsiteY88" fmla="*/ 2562188 h 4434171"/>
                  <a:gd name="connsiteX89" fmla="*/ 396405 w 4039838"/>
                  <a:gd name="connsiteY89" fmla="*/ 2716097 h 4434171"/>
                  <a:gd name="connsiteX90" fmla="*/ 52374 w 4039838"/>
                  <a:gd name="connsiteY90" fmla="*/ 2245317 h 4434171"/>
                  <a:gd name="connsiteX91" fmla="*/ 151962 w 4039838"/>
                  <a:gd name="connsiteY91" fmla="*/ 2227210 h 4434171"/>
                  <a:gd name="connsiteX92" fmla="*/ 216040 w 4039838"/>
                  <a:gd name="connsiteY92" fmla="*/ 1947256 h 4434171"/>
                  <a:gd name="connsiteX93" fmla="*/ 369245 w 4039838"/>
                  <a:gd name="connsiteY93" fmla="*/ 1991820 h 4434171"/>
                  <a:gd name="connsiteX94" fmla="*/ 540558 w 4039838"/>
                  <a:gd name="connsiteY94" fmla="*/ 2022453 h 4434171"/>
                  <a:gd name="connsiteX95" fmla="*/ 500830 w 4039838"/>
                  <a:gd name="connsiteY95" fmla="*/ 2262721 h 4434171"/>
                  <a:gd name="connsiteX96" fmla="*/ 613689 w 4039838"/>
                  <a:gd name="connsiteY96"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12712 w 4039838"/>
                  <a:gd name="connsiteY45" fmla="*/ 2489293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675832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75832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3244 w 4039838"/>
                  <a:gd name="connsiteY78" fmla="*/ 4204524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85727 w 4039838"/>
                  <a:gd name="connsiteY2" fmla="*/ 1310058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039838" h="4434171">
                    <a:moveTo>
                      <a:pt x="666954" y="2239574"/>
                    </a:moveTo>
                    <a:cubicBezTo>
                      <a:pt x="744611" y="2174808"/>
                      <a:pt x="730312" y="2029044"/>
                      <a:pt x="966774" y="1874125"/>
                    </a:cubicBezTo>
                    <a:cubicBezTo>
                      <a:pt x="1203236" y="1719206"/>
                      <a:pt x="1889364" y="1911634"/>
                      <a:pt x="2085727" y="1310058"/>
                    </a:cubicBezTo>
                    <a:cubicBezTo>
                      <a:pt x="2331062" y="11365"/>
                      <a:pt x="3047926" y="316042"/>
                      <a:pt x="2989853" y="213925"/>
                    </a:cubicBezTo>
                    <a:lnTo>
                      <a:pt x="2950612" y="214532"/>
                    </a:lnTo>
                    <a:cubicBezTo>
                      <a:pt x="2119680" y="306535"/>
                      <a:pt x="2137003" y="1098036"/>
                      <a:pt x="2044136" y="1204168"/>
                    </a:cubicBezTo>
                    <a:cubicBezTo>
                      <a:pt x="1893080" y="1347707"/>
                      <a:pt x="1795657" y="1280936"/>
                      <a:pt x="1747593" y="1271700"/>
                    </a:cubicBezTo>
                    <a:cubicBezTo>
                      <a:pt x="1699529" y="1262464"/>
                      <a:pt x="1703805" y="1211865"/>
                      <a:pt x="1771207" y="1195115"/>
                    </a:cubicBezTo>
                    <a:cubicBezTo>
                      <a:pt x="1844745" y="1189000"/>
                      <a:pt x="1914842" y="1168078"/>
                      <a:pt x="1926441" y="1131741"/>
                    </a:cubicBezTo>
                    <a:cubicBezTo>
                      <a:pt x="1938040" y="1095404"/>
                      <a:pt x="1821187" y="1014814"/>
                      <a:pt x="1840803" y="977091"/>
                    </a:cubicBezTo>
                    <a:cubicBezTo>
                      <a:pt x="1860419" y="939368"/>
                      <a:pt x="2030926" y="935582"/>
                      <a:pt x="2044136" y="905404"/>
                    </a:cubicBezTo>
                    <a:cubicBezTo>
                      <a:pt x="2057346" y="875226"/>
                      <a:pt x="1955002" y="804799"/>
                      <a:pt x="1920063" y="796022"/>
                    </a:cubicBezTo>
                    <a:cubicBezTo>
                      <a:pt x="1885124" y="787245"/>
                      <a:pt x="1864876" y="793707"/>
                      <a:pt x="1834503" y="852740"/>
                    </a:cubicBezTo>
                    <a:cubicBezTo>
                      <a:pt x="1798794" y="786850"/>
                      <a:pt x="1800967" y="795530"/>
                      <a:pt x="1808746" y="760549"/>
                    </a:cubicBezTo>
                    <a:cubicBezTo>
                      <a:pt x="1816525" y="725568"/>
                      <a:pt x="1852505" y="688121"/>
                      <a:pt x="1881174" y="642854"/>
                    </a:cubicBezTo>
                    <a:cubicBezTo>
                      <a:pt x="1909843" y="597587"/>
                      <a:pt x="1864740" y="507876"/>
                      <a:pt x="1980762" y="488945"/>
                    </a:cubicBezTo>
                    <a:cubicBezTo>
                      <a:pt x="1976093" y="568392"/>
                      <a:pt x="1964562" y="594296"/>
                      <a:pt x="2016905" y="593885"/>
                    </a:cubicBezTo>
                    <a:cubicBezTo>
                      <a:pt x="2148986" y="549718"/>
                      <a:pt x="2104481" y="409864"/>
                      <a:pt x="2152778" y="362196"/>
                    </a:cubicBezTo>
                    <a:cubicBezTo>
                      <a:pt x="2201075" y="314528"/>
                      <a:pt x="2282545" y="330509"/>
                      <a:pt x="2306687" y="307875"/>
                    </a:cubicBezTo>
                    <a:cubicBezTo>
                      <a:pt x="2330829" y="285241"/>
                      <a:pt x="2238786" y="258081"/>
                      <a:pt x="2297633" y="226394"/>
                    </a:cubicBezTo>
                    <a:cubicBezTo>
                      <a:pt x="2331428" y="152953"/>
                      <a:pt x="2568927" y="168456"/>
                      <a:pt x="2655597" y="130279"/>
                    </a:cubicBezTo>
                    <a:cubicBezTo>
                      <a:pt x="2696338" y="104628"/>
                      <a:pt x="2503659" y="83626"/>
                      <a:pt x="2542077" y="72485"/>
                    </a:cubicBezTo>
                    <a:cubicBezTo>
                      <a:pt x="2734983" y="-17987"/>
                      <a:pt x="2842679" y="40526"/>
                      <a:pt x="2902810" y="63432"/>
                    </a:cubicBezTo>
                    <a:cubicBezTo>
                      <a:pt x="3000519" y="48761"/>
                      <a:pt x="3025882" y="65756"/>
                      <a:pt x="3094927" y="72143"/>
                    </a:cubicBezTo>
                    <a:cubicBezTo>
                      <a:pt x="3163972" y="78530"/>
                      <a:pt x="3135177" y="138820"/>
                      <a:pt x="3166766" y="126806"/>
                    </a:cubicBezTo>
                    <a:cubicBezTo>
                      <a:pt x="3198355" y="114792"/>
                      <a:pt x="3258810" y="-2960"/>
                      <a:pt x="3284461" y="58"/>
                    </a:cubicBezTo>
                    <a:cubicBezTo>
                      <a:pt x="3310113" y="3076"/>
                      <a:pt x="3313723" y="109891"/>
                      <a:pt x="3320675" y="144913"/>
                    </a:cubicBezTo>
                    <a:cubicBezTo>
                      <a:pt x="3327627" y="179935"/>
                      <a:pt x="3324339" y="188430"/>
                      <a:pt x="3326171" y="210188"/>
                    </a:cubicBezTo>
                    <a:cubicBezTo>
                      <a:pt x="3471136" y="263806"/>
                      <a:pt x="3656510" y="309715"/>
                      <a:pt x="3741722" y="403454"/>
                    </a:cubicBezTo>
                    <a:cubicBezTo>
                      <a:pt x="3843635" y="447089"/>
                      <a:pt x="3823349" y="414938"/>
                      <a:pt x="3904994" y="433883"/>
                    </a:cubicBezTo>
                    <a:cubicBezTo>
                      <a:pt x="4003954" y="534240"/>
                      <a:pt x="4057151" y="535357"/>
                      <a:pt x="4026845" y="688121"/>
                    </a:cubicBezTo>
                    <a:cubicBezTo>
                      <a:pt x="4017023" y="722428"/>
                      <a:pt x="3918204" y="695666"/>
                      <a:pt x="3900097" y="706228"/>
                    </a:cubicBezTo>
                    <a:cubicBezTo>
                      <a:pt x="3881990" y="716790"/>
                      <a:pt x="3964979" y="747709"/>
                      <a:pt x="3918203" y="751495"/>
                    </a:cubicBezTo>
                    <a:cubicBezTo>
                      <a:pt x="3809081" y="780219"/>
                      <a:pt x="3629260" y="741401"/>
                      <a:pt x="3546215" y="744844"/>
                    </a:cubicBezTo>
                    <a:cubicBezTo>
                      <a:pt x="3496421" y="719193"/>
                      <a:pt x="3576036" y="675694"/>
                      <a:pt x="3619439" y="597586"/>
                    </a:cubicBezTo>
                    <a:cubicBezTo>
                      <a:pt x="3514104" y="734718"/>
                      <a:pt x="3375579" y="764603"/>
                      <a:pt x="3305090" y="762328"/>
                    </a:cubicBezTo>
                    <a:cubicBezTo>
                      <a:pt x="3234601" y="760053"/>
                      <a:pt x="3072210" y="850270"/>
                      <a:pt x="3097352" y="484788"/>
                    </a:cubicBezTo>
                    <a:cubicBezTo>
                      <a:pt x="3055103" y="447065"/>
                      <a:pt x="3088707" y="273987"/>
                      <a:pt x="3082798" y="587879"/>
                    </a:cubicBezTo>
                    <a:cubicBezTo>
                      <a:pt x="3076889" y="901771"/>
                      <a:pt x="2945459" y="1161290"/>
                      <a:pt x="2985697" y="1240382"/>
                    </a:cubicBezTo>
                    <a:cubicBezTo>
                      <a:pt x="3503178" y="2013498"/>
                      <a:pt x="3154694" y="1872616"/>
                      <a:pt x="3275407" y="1955606"/>
                    </a:cubicBezTo>
                    <a:cubicBezTo>
                      <a:pt x="3425347" y="1884108"/>
                      <a:pt x="3717946" y="1641491"/>
                      <a:pt x="3768429" y="1755025"/>
                    </a:cubicBezTo>
                    <a:cubicBezTo>
                      <a:pt x="3894068" y="1722422"/>
                      <a:pt x="4018439" y="1661080"/>
                      <a:pt x="4033418" y="1776687"/>
                    </a:cubicBezTo>
                    <a:cubicBezTo>
                      <a:pt x="4066448" y="1840840"/>
                      <a:pt x="3963823" y="2027990"/>
                      <a:pt x="3912332" y="2123241"/>
                    </a:cubicBezTo>
                    <a:cubicBezTo>
                      <a:pt x="3860841" y="2218492"/>
                      <a:pt x="3767999" y="2295572"/>
                      <a:pt x="3724474" y="2348196"/>
                    </a:cubicBezTo>
                    <a:cubicBezTo>
                      <a:pt x="3680949" y="2400820"/>
                      <a:pt x="3669809" y="2415470"/>
                      <a:pt x="3651182" y="2438986"/>
                    </a:cubicBezTo>
                    <a:lnTo>
                      <a:pt x="3591998" y="2557356"/>
                    </a:lnTo>
                    <a:lnTo>
                      <a:pt x="3568324" y="2536640"/>
                    </a:lnTo>
                    <a:cubicBezTo>
                      <a:pt x="3548546" y="2559144"/>
                      <a:pt x="3538334" y="2583847"/>
                      <a:pt x="3494041" y="2624319"/>
                    </a:cubicBezTo>
                    <a:cubicBezTo>
                      <a:pt x="3449748" y="2664791"/>
                      <a:pt x="3339007" y="2790756"/>
                      <a:pt x="3302568" y="2779471"/>
                    </a:cubicBezTo>
                    <a:cubicBezTo>
                      <a:pt x="3266129" y="2768186"/>
                      <a:pt x="3259505" y="2597347"/>
                      <a:pt x="3275407" y="2556607"/>
                    </a:cubicBezTo>
                    <a:cubicBezTo>
                      <a:pt x="3291309" y="2515867"/>
                      <a:pt x="3360258" y="2552205"/>
                      <a:pt x="3397981" y="2535028"/>
                    </a:cubicBezTo>
                    <a:cubicBezTo>
                      <a:pt x="3435704" y="2517851"/>
                      <a:pt x="3485959" y="2485234"/>
                      <a:pt x="3501744" y="2453547"/>
                    </a:cubicBezTo>
                    <a:cubicBezTo>
                      <a:pt x="3517529" y="2421860"/>
                      <a:pt x="3477602" y="2375083"/>
                      <a:pt x="3492691" y="2344905"/>
                    </a:cubicBezTo>
                    <a:cubicBezTo>
                      <a:pt x="3507780" y="2314727"/>
                      <a:pt x="3572663" y="2335851"/>
                      <a:pt x="3592279" y="2272477"/>
                    </a:cubicBezTo>
                    <a:cubicBezTo>
                      <a:pt x="3611895" y="2209103"/>
                      <a:pt x="3606294" y="2000130"/>
                      <a:pt x="3610386" y="1964660"/>
                    </a:cubicBezTo>
                    <a:cubicBezTo>
                      <a:pt x="3501744" y="1991820"/>
                      <a:pt x="3203000" y="2352740"/>
                      <a:pt x="2940429" y="2435440"/>
                    </a:cubicBezTo>
                    <a:cubicBezTo>
                      <a:pt x="2832345" y="2442984"/>
                      <a:pt x="2818207" y="2017471"/>
                      <a:pt x="2786520" y="2009926"/>
                    </a:cubicBezTo>
                    <a:cubicBezTo>
                      <a:pt x="2754833" y="2002381"/>
                      <a:pt x="2916105" y="2515411"/>
                      <a:pt x="2379115" y="2643669"/>
                    </a:cubicBezTo>
                    <a:cubicBezTo>
                      <a:pt x="1842125" y="2771927"/>
                      <a:pt x="1959700" y="2603598"/>
                      <a:pt x="1528089" y="2670830"/>
                    </a:cubicBezTo>
                    <a:cubicBezTo>
                      <a:pt x="1454666" y="2703118"/>
                      <a:pt x="1405542" y="2776316"/>
                      <a:pt x="1434784" y="2764595"/>
                    </a:cubicBezTo>
                    <a:cubicBezTo>
                      <a:pt x="1464026" y="2752874"/>
                      <a:pt x="1534945" y="2644657"/>
                      <a:pt x="1673398" y="2721086"/>
                    </a:cubicBezTo>
                    <a:cubicBezTo>
                      <a:pt x="1521968" y="2801654"/>
                      <a:pt x="1506638" y="3230509"/>
                      <a:pt x="1456378" y="3315661"/>
                    </a:cubicBezTo>
                    <a:cubicBezTo>
                      <a:pt x="1380282" y="3574675"/>
                      <a:pt x="1114258" y="3619944"/>
                      <a:pt x="1037539" y="3647452"/>
                    </a:cubicBezTo>
                    <a:cubicBezTo>
                      <a:pt x="1009870" y="3680458"/>
                      <a:pt x="926509" y="3834622"/>
                      <a:pt x="963684" y="4187236"/>
                    </a:cubicBezTo>
                    <a:lnTo>
                      <a:pt x="978051" y="4228627"/>
                    </a:lnTo>
                    <a:lnTo>
                      <a:pt x="1018002" y="4302248"/>
                    </a:lnTo>
                    <a:cubicBezTo>
                      <a:pt x="940505" y="4313197"/>
                      <a:pt x="865520" y="4309075"/>
                      <a:pt x="798071" y="4289880"/>
                    </a:cubicBezTo>
                    <a:cubicBezTo>
                      <a:pt x="795872" y="4235542"/>
                      <a:pt x="825982" y="4210449"/>
                      <a:pt x="823937" y="4179700"/>
                    </a:cubicBezTo>
                    <a:cubicBezTo>
                      <a:pt x="821892" y="4148951"/>
                      <a:pt x="787789" y="4150236"/>
                      <a:pt x="785800" y="4105388"/>
                    </a:cubicBezTo>
                    <a:cubicBezTo>
                      <a:pt x="919222" y="3816927"/>
                      <a:pt x="788614" y="3700703"/>
                      <a:pt x="827075" y="3601622"/>
                    </a:cubicBezTo>
                    <a:cubicBezTo>
                      <a:pt x="899479" y="3533613"/>
                      <a:pt x="870176" y="3572680"/>
                      <a:pt x="1022079" y="3488290"/>
                    </a:cubicBezTo>
                    <a:cubicBezTo>
                      <a:pt x="1088611" y="3410891"/>
                      <a:pt x="1074973" y="3387788"/>
                      <a:pt x="1071062" y="3341159"/>
                    </a:cubicBezTo>
                    <a:cubicBezTo>
                      <a:pt x="979043" y="3439132"/>
                      <a:pt x="968494" y="3494815"/>
                      <a:pt x="691977" y="3539441"/>
                    </a:cubicBezTo>
                    <a:cubicBezTo>
                      <a:pt x="584844" y="3709948"/>
                      <a:pt x="585378" y="4021895"/>
                      <a:pt x="595582" y="4193640"/>
                    </a:cubicBezTo>
                    <a:cubicBezTo>
                      <a:pt x="605786" y="4365385"/>
                      <a:pt x="602401" y="4274468"/>
                      <a:pt x="615456" y="4312004"/>
                    </a:cubicBezTo>
                    <a:cubicBezTo>
                      <a:pt x="628511" y="4349540"/>
                      <a:pt x="633017" y="4369502"/>
                      <a:pt x="673914" y="4418856"/>
                    </a:cubicBezTo>
                    <a:cubicBezTo>
                      <a:pt x="631665" y="4442998"/>
                      <a:pt x="467592" y="4437814"/>
                      <a:pt x="365531" y="4408833"/>
                    </a:cubicBezTo>
                    <a:cubicBezTo>
                      <a:pt x="360185" y="4353475"/>
                      <a:pt x="406659" y="4309859"/>
                      <a:pt x="405459" y="4273293"/>
                    </a:cubicBezTo>
                    <a:cubicBezTo>
                      <a:pt x="404259" y="4236727"/>
                      <a:pt x="371652" y="4238619"/>
                      <a:pt x="358333" y="4189435"/>
                    </a:cubicBezTo>
                    <a:cubicBezTo>
                      <a:pt x="374321" y="4149043"/>
                      <a:pt x="362900" y="4179345"/>
                      <a:pt x="378299" y="4101278"/>
                    </a:cubicBezTo>
                    <a:cubicBezTo>
                      <a:pt x="393698" y="4023211"/>
                      <a:pt x="446199" y="3822129"/>
                      <a:pt x="450726" y="3721032"/>
                    </a:cubicBezTo>
                    <a:cubicBezTo>
                      <a:pt x="455253" y="3619935"/>
                      <a:pt x="358683" y="3573158"/>
                      <a:pt x="405459" y="3494695"/>
                    </a:cubicBezTo>
                    <a:cubicBezTo>
                      <a:pt x="452235" y="3416232"/>
                      <a:pt x="687626" y="3369456"/>
                      <a:pt x="731384" y="3250252"/>
                    </a:cubicBezTo>
                    <a:cubicBezTo>
                      <a:pt x="775142" y="3131048"/>
                      <a:pt x="646884" y="2934890"/>
                      <a:pt x="668009" y="2779471"/>
                    </a:cubicBezTo>
                    <a:cubicBezTo>
                      <a:pt x="535226" y="2895657"/>
                      <a:pt x="569930" y="3007316"/>
                      <a:pt x="477887" y="3186877"/>
                    </a:cubicBezTo>
                    <a:cubicBezTo>
                      <a:pt x="367736" y="3275903"/>
                      <a:pt x="236460" y="3324188"/>
                      <a:pt x="7106" y="3313626"/>
                    </a:cubicBezTo>
                    <a:cubicBezTo>
                      <a:pt x="-59286" y="3230636"/>
                      <a:pt x="369350" y="3226984"/>
                      <a:pt x="58515" y="2706410"/>
                    </a:cubicBezTo>
                    <a:cubicBezTo>
                      <a:pt x="82658" y="2593242"/>
                      <a:pt x="153471" y="2688937"/>
                      <a:pt x="151962" y="2634616"/>
                    </a:cubicBezTo>
                    <a:cubicBezTo>
                      <a:pt x="150453" y="2580295"/>
                      <a:pt x="-675" y="2606378"/>
                      <a:pt x="67184" y="2373013"/>
                    </a:cubicBezTo>
                    <a:cubicBezTo>
                      <a:pt x="171040" y="2366766"/>
                      <a:pt x="124381" y="2531124"/>
                      <a:pt x="233443" y="2562188"/>
                    </a:cubicBezTo>
                    <a:cubicBezTo>
                      <a:pt x="322013" y="2597043"/>
                      <a:pt x="351427" y="2743857"/>
                      <a:pt x="396405" y="2716097"/>
                    </a:cubicBezTo>
                    <a:cubicBezTo>
                      <a:pt x="433033" y="2617356"/>
                      <a:pt x="55536" y="2318447"/>
                      <a:pt x="52374" y="2245317"/>
                    </a:cubicBezTo>
                    <a:cubicBezTo>
                      <a:pt x="78438" y="2230642"/>
                      <a:pt x="124684" y="2276887"/>
                      <a:pt x="151962" y="2227210"/>
                    </a:cubicBezTo>
                    <a:cubicBezTo>
                      <a:pt x="179240" y="2177533"/>
                      <a:pt x="17514" y="2011864"/>
                      <a:pt x="216040" y="1947256"/>
                    </a:cubicBezTo>
                    <a:cubicBezTo>
                      <a:pt x="348287" y="1921241"/>
                      <a:pt x="315159" y="1979287"/>
                      <a:pt x="369245" y="1991820"/>
                    </a:cubicBezTo>
                    <a:cubicBezTo>
                      <a:pt x="423331" y="2004353"/>
                      <a:pt x="488387" y="1962683"/>
                      <a:pt x="540558" y="2022453"/>
                    </a:cubicBezTo>
                    <a:cubicBezTo>
                      <a:pt x="608418" y="2156447"/>
                      <a:pt x="509519" y="2161438"/>
                      <a:pt x="500830" y="2262721"/>
                    </a:cubicBezTo>
                    <a:cubicBezTo>
                      <a:pt x="513019" y="2301374"/>
                      <a:pt x="589297" y="2304340"/>
                      <a:pt x="666954" y="2239574"/>
                    </a:cubicBezTo>
                    <a:close/>
                  </a:path>
                </a:pathLst>
              </a:custGeom>
              <a:solidFill>
                <a:schemeClr val="tx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DB369B70-59C1-47CE-8428-69355A780A85}"/>
                  </a:ext>
                </a:extLst>
              </p:cNvPr>
              <p:cNvSpPr/>
              <p:nvPr/>
            </p:nvSpPr>
            <p:spPr>
              <a:xfrm>
                <a:off x="4153767" y="2145670"/>
                <a:ext cx="81481" cy="81481"/>
              </a:xfrm>
              <a:prstGeom prst="ellipse">
                <a:avLst/>
              </a:prstGeom>
              <a:solidFill>
                <a:schemeClr val="bg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4425ED5A-E7A4-45E0-B9DE-F5819164A6E2}"/>
                  </a:ext>
                </a:extLst>
              </p:cNvPr>
              <p:cNvSpPr/>
              <p:nvPr/>
            </p:nvSpPr>
            <p:spPr>
              <a:xfrm>
                <a:off x="1096714" y="4027502"/>
                <a:ext cx="319889" cy="369464"/>
              </a:xfrm>
              <a:custGeom>
                <a:avLst/>
                <a:gdLst>
                  <a:gd name="connsiteX0" fmla="*/ 11 w 354773"/>
                  <a:gd name="connsiteY0" fmla="*/ 7127 h 374350"/>
                  <a:gd name="connsiteX1" fmla="*/ 307829 w 354773"/>
                  <a:gd name="connsiteY1" fmla="*/ 372283 h 374350"/>
                  <a:gd name="connsiteX2" fmla="*/ 319900 w 354773"/>
                  <a:gd name="connsiteY2" fmla="*/ 148965 h 374350"/>
                  <a:gd name="connsiteX3" fmla="*/ 11 w 354773"/>
                  <a:gd name="connsiteY3" fmla="*/ 7127 h 374350"/>
                  <a:gd name="connsiteX0" fmla="*/ 11 w 354773"/>
                  <a:gd name="connsiteY0" fmla="*/ 7127 h 374350"/>
                  <a:gd name="connsiteX1" fmla="*/ 307829 w 354773"/>
                  <a:gd name="connsiteY1" fmla="*/ 372283 h 374350"/>
                  <a:gd name="connsiteX2" fmla="*/ 319900 w 354773"/>
                  <a:gd name="connsiteY2" fmla="*/ 148965 h 374350"/>
                  <a:gd name="connsiteX3" fmla="*/ 11 w 354773"/>
                  <a:gd name="connsiteY3" fmla="*/ 7127 h 374350"/>
                  <a:gd name="connsiteX0" fmla="*/ 0 w 354762"/>
                  <a:gd name="connsiteY0" fmla="*/ 7127 h 374350"/>
                  <a:gd name="connsiteX1" fmla="*/ 307818 w 354762"/>
                  <a:gd name="connsiteY1" fmla="*/ 372283 h 374350"/>
                  <a:gd name="connsiteX2" fmla="*/ 319889 w 354762"/>
                  <a:gd name="connsiteY2" fmla="*/ 148965 h 374350"/>
                  <a:gd name="connsiteX3" fmla="*/ 0 w 354762"/>
                  <a:gd name="connsiteY3" fmla="*/ 7127 h 374350"/>
                  <a:gd name="connsiteX0" fmla="*/ 0 w 354762"/>
                  <a:gd name="connsiteY0" fmla="*/ 7127 h 374350"/>
                  <a:gd name="connsiteX1" fmla="*/ 307818 w 354762"/>
                  <a:gd name="connsiteY1" fmla="*/ 372283 h 374350"/>
                  <a:gd name="connsiteX2" fmla="*/ 319889 w 354762"/>
                  <a:gd name="connsiteY2" fmla="*/ 148965 h 374350"/>
                  <a:gd name="connsiteX3" fmla="*/ 0 w 354762"/>
                  <a:gd name="connsiteY3" fmla="*/ 7127 h 374350"/>
                  <a:gd name="connsiteX0" fmla="*/ 0 w 340552"/>
                  <a:gd name="connsiteY0" fmla="*/ 7127 h 372283"/>
                  <a:gd name="connsiteX1" fmla="*/ 307818 w 340552"/>
                  <a:gd name="connsiteY1" fmla="*/ 372283 h 372283"/>
                  <a:gd name="connsiteX2" fmla="*/ 319889 w 340552"/>
                  <a:gd name="connsiteY2" fmla="*/ 148965 h 372283"/>
                  <a:gd name="connsiteX3" fmla="*/ 0 w 340552"/>
                  <a:gd name="connsiteY3" fmla="*/ 7127 h 372283"/>
                  <a:gd name="connsiteX0" fmla="*/ 0 w 319889"/>
                  <a:gd name="connsiteY0" fmla="*/ 7127 h 372283"/>
                  <a:gd name="connsiteX1" fmla="*/ 307818 w 319889"/>
                  <a:gd name="connsiteY1" fmla="*/ 372283 h 372283"/>
                  <a:gd name="connsiteX2" fmla="*/ 319889 w 319889"/>
                  <a:gd name="connsiteY2" fmla="*/ 148965 h 372283"/>
                  <a:gd name="connsiteX3" fmla="*/ 0 w 319889"/>
                  <a:gd name="connsiteY3" fmla="*/ 7127 h 372283"/>
                  <a:gd name="connsiteX0" fmla="*/ 0 w 319889"/>
                  <a:gd name="connsiteY0" fmla="*/ 4308 h 369464"/>
                  <a:gd name="connsiteX1" fmla="*/ 307818 w 319889"/>
                  <a:gd name="connsiteY1" fmla="*/ 369464 h 369464"/>
                  <a:gd name="connsiteX2" fmla="*/ 319889 w 319889"/>
                  <a:gd name="connsiteY2" fmla="*/ 146146 h 369464"/>
                  <a:gd name="connsiteX3" fmla="*/ 0 w 319889"/>
                  <a:gd name="connsiteY3" fmla="*/ 4308 h 369464"/>
                </a:gdLst>
                <a:ahLst/>
                <a:cxnLst>
                  <a:cxn ang="0">
                    <a:pos x="connsiteX0" y="connsiteY0"/>
                  </a:cxn>
                  <a:cxn ang="0">
                    <a:pos x="connsiteX1" y="connsiteY1"/>
                  </a:cxn>
                  <a:cxn ang="0">
                    <a:pos x="connsiteX2" y="connsiteY2"/>
                  </a:cxn>
                  <a:cxn ang="0">
                    <a:pos x="connsiteX3" y="connsiteY3"/>
                  </a:cxn>
                </a:cxnLst>
                <a:rect l="l" t="t" r="r" b="b"/>
                <a:pathLst>
                  <a:path w="319889" h="369464">
                    <a:moveTo>
                      <a:pt x="0" y="4308"/>
                    </a:moveTo>
                    <a:cubicBezTo>
                      <a:pt x="7042" y="183366"/>
                      <a:pt x="254503" y="345824"/>
                      <a:pt x="307818" y="369464"/>
                    </a:cubicBezTo>
                    <a:cubicBezTo>
                      <a:pt x="303794" y="245230"/>
                      <a:pt x="304800" y="219579"/>
                      <a:pt x="319889" y="146146"/>
                    </a:cubicBezTo>
                    <a:cubicBezTo>
                      <a:pt x="93553" y="184372"/>
                      <a:pt x="2012" y="-32912"/>
                      <a:pt x="0" y="4308"/>
                    </a:cubicBezTo>
                    <a:close/>
                  </a:path>
                </a:pathLst>
              </a:custGeom>
              <a:gradFill>
                <a:gsLst>
                  <a:gs pos="0">
                    <a:srgbClr val="FFFF99"/>
                  </a:gs>
                  <a:gs pos="37000">
                    <a:srgbClr val="FFFF99"/>
                  </a:gs>
                  <a:gs pos="100000">
                    <a:schemeClr val="accent4">
                      <a:lumMod val="40000"/>
                      <a:lumOff val="60000"/>
                    </a:schemeClr>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46217457-D42A-482E-B33A-63967C53A6B5}"/>
                  </a:ext>
                </a:extLst>
              </p:cNvPr>
              <p:cNvSpPr/>
              <p:nvPr/>
            </p:nvSpPr>
            <p:spPr>
              <a:xfrm>
                <a:off x="4538354" y="3672178"/>
                <a:ext cx="92963" cy="235426"/>
              </a:xfrm>
              <a:custGeom>
                <a:avLst/>
                <a:gdLst>
                  <a:gd name="connsiteX0" fmla="*/ 29407 w 98101"/>
                  <a:gd name="connsiteY0" fmla="*/ 30493 h 205256"/>
                  <a:gd name="connsiteX1" fmla="*/ 97902 w 98101"/>
                  <a:gd name="connsiteY1" fmla="*/ 16794 h 205256"/>
                  <a:gd name="connsiteX2" fmla="*/ 5434 w 98101"/>
                  <a:gd name="connsiteY2" fmla="*/ 205153 h 205256"/>
                  <a:gd name="connsiteX3" fmla="*/ 29407 w 98101"/>
                  <a:gd name="connsiteY3" fmla="*/ 30493 h 205256"/>
                  <a:gd name="connsiteX0" fmla="*/ 15041 w 100815"/>
                  <a:gd name="connsiteY0" fmla="*/ 26314 h 207829"/>
                  <a:gd name="connsiteX1" fmla="*/ 100660 w 100815"/>
                  <a:gd name="connsiteY1" fmla="*/ 19464 h 207829"/>
                  <a:gd name="connsiteX2" fmla="*/ 8192 w 100815"/>
                  <a:gd name="connsiteY2" fmla="*/ 207823 h 207829"/>
                  <a:gd name="connsiteX3" fmla="*/ 15041 w 100815"/>
                  <a:gd name="connsiteY3" fmla="*/ 26314 h 207829"/>
                  <a:gd name="connsiteX0" fmla="*/ 15041 w 100815"/>
                  <a:gd name="connsiteY0" fmla="*/ 26314 h 207829"/>
                  <a:gd name="connsiteX1" fmla="*/ 100660 w 100815"/>
                  <a:gd name="connsiteY1" fmla="*/ 19464 h 207829"/>
                  <a:gd name="connsiteX2" fmla="*/ 8192 w 100815"/>
                  <a:gd name="connsiteY2" fmla="*/ 207823 h 207829"/>
                  <a:gd name="connsiteX3" fmla="*/ 15041 w 100815"/>
                  <a:gd name="connsiteY3" fmla="*/ 26314 h 207829"/>
                  <a:gd name="connsiteX0" fmla="*/ 15041 w 101155"/>
                  <a:gd name="connsiteY0" fmla="*/ 19669 h 201184"/>
                  <a:gd name="connsiteX1" fmla="*/ 100660 w 101155"/>
                  <a:gd name="connsiteY1" fmla="*/ 12819 h 201184"/>
                  <a:gd name="connsiteX2" fmla="*/ 8192 w 101155"/>
                  <a:gd name="connsiteY2" fmla="*/ 201178 h 201184"/>
                  <a:gd name="connsiteX3" fmla="*/ 15041 w 101155"/>
                  <a:gd name="connsiteY3" fmla="*/ 19669 h 201184"/>
                  <a:gd name="connsiteX0" fmla="*/ 17391 w 103505"/>
                  <a:gd name="connsiteY0" fmla="*/ 19669 h 242280"/>
                  <a:gd name="connsiteX1" fmla="*/ 103010 w 103505"/>
                  <a:gd name="connsiteY1" fmla="*/ 12819 h 242280"/>
                  <a:gd name="connsiteX2" fmla="*/ 7117 w 103505"/>
                  <a:gd name="connsiteY2" fmla="*/ 242275 h 242280"/>
                  <a:gd name="connsiteX3" fmla="*/ 17391 w 103505"/>
                  <a:gd name="connsiteY3" fmla="*/ 19669 h 242280"/>
                  <a:gd name="connsiteX0" fmla="*/ 17391 w 103505"/>
                  <a:gd name="connsiteY0" fmla="*/ 19669 h 242280"/>
                  <a:gd name="connsiteX1" fmla="*/ 103010 w 103505"/>
                  <a:gd name="connsiteY1" fmla="*/ 12819 h 242280"/>
                  <a:gd name="connsiteX2" fmla="*/ 7117 w 103505"/>
                  <a:gd name="connsiteY2" fmla="*/ 242275 h 242280"/>
                  <a:gd name="connsiteX3" fmla="*/ 17391 w 103505"/>
                  <a:gd name="connsiteY3" fmla="*/ 19669 h 242280"/>
                  <a:gd name="connsiteX0" fmla="*/ 15042 w 101156"/>
                  <a:gd name="connsiteY0" fmla="*/ 19669 h 235431"/>
                  <a:gd name="connsiteX1" fmla="*/ 100661 w 101156"/>
                  <a:gd name="connsiteY1" fmla="*/ 12819 h 235431"/>
                  <a:gd name="connsiteX2" fmla="*/ 8193 w 101156"/>
                  <a:gd name="connsiteY2" fmla="*/ 235426 h 235431"/>
                  <a:gd name="connsiteX3" fmla="*/ 15042 w 101156"/>
                  <a:gd name="connsiteY3" fmla="*/ 19669 h 235431"/>
                  <a:gd name="connsiteX0" fmla="*/ 6849 w 92963"/>
                  <a:gd name="connsiteY0" fmla="*/ 19669 h 235426"/>
                  <a:gd name="connsiteX1" fmla="*/ 92468 w 92963"/>
                  <a:gd name="connsiteY1" fmla="*/ 12819 h 235426"/>
                  <a:gd name="connsiteX2" fmla="*/ 0 w 92963"/>
                  <a:gd name="connsiteY2" fmla="*/ 235426 h 235426"/>
                  <a:gd name="connsiteX3" fmla="*/ 6849 w 92963"/>
                  <a:gd name="connsiteY3" fmla="*/ 19669 h 235426"/>
                </a:gdLst>
                <a:ahLst/>
                <a:cxnLst>
                  <a:cxn ang="0">
                    <a:pos x="connsiteX0" y="connsiteY0"/>
                  </a:cxn>
                  <a:cxn ang="0">
                    <a:pos x="connsiteX1" y="connsiteY1"/>
                  </a:cxn>
                  <a:cxn ang="0">
                    <a:pos x="connsiteX2" y="connsiteY2"/>
                  </a:cxn>
                  <a:cxn ang="0">
                    <a:pos x="connsiteX3" y="connsiteY3"/>
                  </a:cxn>
                </a:cxnLst>
                <a:rect l="l" t="t" r="r" b="b"/>
                <a:pathLst>
                  <a:path w="92963" h="235426">
                    <a:moveTo>
                      <a:pt x="6849" y="19669"/>
                    </a:moveTo>
                    <a:cubicBezTo>
                      <a:pt x="77055" y="12249"/>
                      <a:pt x="96464" y="-16291"/>
                      <a:pt x="92468" y="12819"/>
                    </a:cubicBezTo>
                    <a:cubicBezTo>
                      <a:pt x="88473" y="41929"/>
                      <a:pt x="14270" y="234284"/>
                      <a:pt x="0" y="235426"/>
                    </a:cubicBezTo>
                    <a:lnTo>
                      <a:pt x="6849" y="19669"/>
                    </a:lnTo>
                    <a:close/>
                  </a:path>
                </a:pathLst>
              </a:custGeom>
              <a:solidFill>
                <a:schemeClr val="bg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8" name="TextBox 17">
              <a:extLst>
                <a:ext uri="{FF2B5EF4-FFF2-40B4-BE49-F238E27FC236}">
                  <a16:creationId xmlns:a16="http://schemas.microsoft.com/office/drawing/2014/main" id="{94DAE228-5936-4BEF-939F-C884AB0B9B4A}"/>
                </a:ext>
              </a:extLst>
            </p:cNvPr>
            <p:cNvSpPr txBox="1"/>
            <p:nvPr/>
          </p:nvSpPr>
          <p:spPr>
            <a:xfrm>
              <a:off x="7505370" y="403816"/>
              <a:ext cx="1919334" cy="1710290"/>
            </a:xfrm>
            <a:prstGeom prst="rect">
              <a:avLst/>
            </a:prstGeom>
            <a:noFill/>
          </p:spPr>
          <p:txBody>
            <a:bodyPr wrap="none" rtlCol="0">
              <a:prstTxWarp prst="textArchUp">
                <a:avLst/>
              </a:prstTxWarp>
              <a:spAutoFit/>
              <a:scene3d>
                <a:camera prst="orthographicFront"/>
                <a:lightRig rig="threePt" dir="t"/>
              </a:scene3d>
              <a:sp3d extrusionH="57150">
                <a:bevelT w="38100" h="38100" prst="angle"/>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FF0000"/>
                  </a:solidFill>
                  <a:effectLst/>
                  <a:uLnTx/>
                  <a:uFillTx/>
                  <a:latin typeface="Impact" panose="020B0806030902050204" pitchFamily="34" charset="0"/>
                  <a:ea typeface="+mn-ea"/>
                  <a:cs typeface="+mn-cs"/>
                </a:rPr>
                <a:t>DARLING DOWNS</a:t>
              </a:r>
              <a:endParaRPr kumimoji="0" lang="en-AU" sz="2400" b="0" i="0" u="none" strike="noStrike" kern="1200" cap="none" spc="0" normalizeH="0" baseline="0" noProof="0" dirty="0">
                <a:ln>
                  <a:noFill/>
                </a:ln>
                <a:solidFill>
                  <a:srgbClr val="FF0000"/>
                </a:solidFill>
                <a:effectLst/>
                <a:uLnTx/>
                <a:uFillTx/>
                <a:latin typeface="Impact" panose="020B0806030902050204" pitchFamily="34" charset="0"/>
                <a:ea typeface="+mn-ea"/>
                <a:cs typeface="+mn-cs"/>
              </a:endParaRPr>
            </a:p>
          </p:txBody>
        </p:sp>
        <p:sp>
          <p:nvSpPr>
            <p:cNvPr id="19" name="TextBox 18">
              <a:extLst>
                <a:ext uri="{FF2B5EF4-FFF2-40B4-BE49-F238E27FC236}">
                  <a16:creationId xmlns:a16="http://schemas.microsoft.com/office/drawing/2014/main" id="{02B35A92-3AFE-412C-8111-1E13A6E48D51}"/>
                </a:ext>
              </a:extLst>
            </p:cNvPr>
            <p:cNvSpPr txBox="1"/>
            <p:nvPr/>
          </p:nvSpPr>
          <p:spPr>
            <a:xfrm>
              <a:off x="7295037" y="324180"/>
              <a:ext cx="2340000" cy="2270485"/>
            </a:xfrm>
            <a:prstGeom prst="rect">
              <a:avLst/>
            </a:prstGeom>
            <a:noFill/>
          </p:spPr>
          <p:txBody>
            <a:bodyPr wrap="none" rtlCol="0">
              <a:prstTxWarp prst="textArchDown">
                <a:avLst/>
              </a:prstTxWarp>
              <a:spAutoFit/>
              <a:scene3d>
                <a:camera prst="orthographicFront"/>
                <a:lightRig rig="threePt" dir="t"/>
              </a:scene3d>
              <a:sp3d extrusionH="57150">
                <a:bevelT w="38100" h="38100" prst="angle"/>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300" normalizeH="0" baseline="0" noProof="0" dirty="0">
                  <a:ln>
                    <a:noFill/>
                  </a:ln>
                  <a:solidFill>
                    <a:srgbClr val="FF0000"/>
                  </a:solidFill>
                  <a:effectLst/>
                  <a:uLnTx/>
                  <a:uFillTx/>
                  <a:latin typeface="Impact" panose="020B0806030902050204" pitchFamily="34" charset="0"/>
                  <a:ea typeface="+mn-ea"/>
                  <a:cs typeface="+mn-cs"/>
                </a:rPr>
                <a:t>RESIDENTS ASSOCIATION</a:t>
              </a:r>
              <a:endParaRPr kumimoji="0" lang="en-AU" sz="2400" b="0" i="0" u="none" strike="noStrike" kern="1200" cap="none" spc="300" normalizeH="0" baseline="0" noProof="0" dirty="0">
                <a:ln>
                  <a:noFill/>
                </a:ln>
                <a:solidFill>
                  <a:srgbClr val="FF0000"/>
                </a:solidFill>
                <a:effectLst/>
                <a:uLnTx/>
                <a:uFillTx/>
                <a:latin typeface="Impact" panose="020B0806030902050204" pitchFamily="34" charset="0"/>
                <a:ea typeface="+mn-ea"/>
                <a:cs typeface="+mn-cs"/>
              </a:endParaRPr>
            </a:p>
          </p:txBody>
        </p:sp>
      </p:grpSp>
      <p:sp>
        <p:nvSpPr>
          <p:cNvPr id="3" name="TextBox 2">
            <a:extLst>
              <a:ext uri="{FF2B5EF4-FFF2-40B4-BE49-F238E27FC236}">
                <a16:creationId xmlns:a16="http://schemas.microsoft.com/office/drawing/2014/main" id="{E5EE628F-6377-4F2A-9CB4-87F2AC0BAB67}"/>
              </a:ext>
            </a:extLst>
          </p:cNvPr>
          <p:cNvSpPr txBox="1"/>
          <p:nvPr/>
        </p:nvSpPr>
        <p:spPr>
          <a:xfrm>
            <a:off x="3950669" y="4755956"/>
            <a:ext cx="4967001" cy="1200329"/>
          </a:xfrm>
          <a:prstGeom prst="rect">
            <a:avLst/>
          </a:prstGeom>
          <a:noFill/>
        </p:spPr>
        <p:txBody>
          <a:bodyPr wrap="none" rtlCol="0">
            <a:spAutoFit/>
          </a:bodyPr>
          <a:lstStyle/>
          <a:p>
            <a:pPr marL="719138" marR="0" lvl="0" indent="-719138" algn="l" defTabSz="914400" rtl="0" eaLnBrk="1" fontAlgn="auto" latinLnBrk="0" hangingPunct="1">
              <a:lnSpc>
                <a:spcPct val="100000"/>
              </a:lnSpc>
              <a:spcBef>
                <a:spcPts val="0"/>
              </a:spcBef>
              <a:spcAft>
                <a:spcPts val="0"/>
              </a:spcAft>
              <a:buClrTx/>
              <a:buSzTx/>
              <a:buFontTx/>
              <a:buAutoNum type="arabicPeriod"/>
              <a:tabLst/>
              <a:defRPr/>
            </a:pPr>
            <a:r>
              <a:rPr kumimoji="0" lang="en-AU" sz="3600" b="0" i="0" u="none" strike="noStrike" kern="1200" cap="none" spc="0" normalizeH="0" baseline="0" noProof="0" dirty="0">
                <a:ln>
                  <a:noFill/>
                </a:ln>
                <a:solidFill>
                  <a:schemeClr val="bg1">
                    <a:lumMod val="50000"/>
                  </a:schemeClr>
                </a:solidFill>
                <a:effectLst/>
                <a:uLnTx/>
                <a:uFillTx/>
                <a:latin typeface="Calibri" panose="020F0502020204030204"/>
                <a:ea typeface="+mn-ea"/>
                <a:cs typeface="+mn-cs"/>
              </a:rPr>
              <a:t>Snapshot of effort</a:t>
            </a:r>
          </a:p>
          <a:p>
            <a:pPr marL="719138" marR="0" lvl="0" indent="-719138" algn="l" defTabSz="914400" rtl="0" eaLnBrk="1" fontAlgn="auto" latinLnBrk="0" hangingPunct="1">
              <a:lnSpc>
                <a:spcPct val="100000"/>
              </a:lnSpc>
              <a:spcBef>
                <a:spcPts val="0"/>
              </a:spcBef>
              <a:spcAft>
                <a:spcPts val="0"/>
              </a:spcAft>
              <a:buClrTx/>
              <a:buSzTx/>
              <a:buFontTx/>
              <a:buAutoNum type="arabicPeriod"/>
              <a:tabLst/>
              <a:defRPr/>
            </a:pPr>
            <a:r>
              <a:rPr kumimoji="0" lang="en-AU" sz="3600" b="0" i="0" u="none" strike="noStrike" kern="1200" cap="none" spc="0" normalizeH="0" baseline="0" noProof="0" dirty="0">
                <a:ln>
                  <a:noFill/>
                </a:ln>
                <a:effectLst/>
                <a:uLnTx/>
                <a:uFillTx/>
                <a:latin typeface="Calibri" panose="020F0502020204030204"/>
                <a:ea typeface="+mn-ea"/>
                <a:cs typeface="+mn-cs"/>
              </a:rPr>
              <a:t>The Key Workstreams</a:t>
            </a:r>
          </a:p>
        </p:txBody>
      </p:sp>
    </p:spTree>
    <p:extLst>
      <p:ext uri="{BB962C8B-B14F-4D97-AF65-F5344CB8AC3E}">
        <p14:creationId xmlns:p14="http://schemas.microsoft.com/office/powerpoint/2010/main" val="707928089"/>
      </p:ext>
    </p:extLst>
  </p:cSld>
  <p:clrMapOvr>
    <a:masterClrMapping/>
  </p:clrMapOvr>
  <p:transition spd="med">
    <p:pull/>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a:scene3d>
            <a:camera prst="orthographicFront"/>
            <a:lightRig rig="threePt" dir="t"/>
          </a:scene3d>
          <a:sp3d>
            <a:bevelT/>
          </a:sp3d>
        </p:spPr>
        <p:txBody>
          <a:bodyPr>
            <a:noAutofit/>
            <a:sp3d extrusionH="57150">
              <a:bevelT/>
            </a:sp3d>
          </a:bodyPr>
          <a:lstStyle/>
          <a:p>
            <a:pPr algn="ctr"/>
            <a:r>
              <a:rPr lang="en-GB" sz="6000" b="1" dirty="0">
                <a:solidFill>
                  <a:schemeClr val="tx1">
                    <a:lumMod val="50000"/>
                    <a:lumOff val="50000"/>
                  </a:schemeClr>
                </a:solidFill>
                <a:latin typeface="Arial Black" panose="020B0A04020102020204" pitchFamily="34" charset="0"/>
              </a:rPr>
              <a:t>THE WORKSTREAMS</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838200" y="1368553"/>
            <a:ext cx="7027606" cy="947264"/>
          </a:xfrm>
        </p:spPr>
        <p:txBody>
          <a:bodyPr>
            <a:normAutofit/>
          </a:bodyPr>
          <a:lstStyle/>
          <a:p>
            <a:pPr marL="536575" indent="-536575">
              <a:buClr>
                <a:srgbClr val="FF0000"/>
              </a:buClr>
              <a:buSzPct val="100000"/>
            </a:pPr>
            <a:r>
              <a:rPr lang="en-AU" dirty="0"/>
              <a:t>Discussion of the DDRA Strategic Development Plan (SDP) </a:t>
            </a:r>
            <a:r>
              <a:rPr lang="en-AU" sz="2000" dirty="0">
                <a:solidFill>
                  <a:srgbClr val="0000FF"/>
                </a:solidFill>
              </a:rPr>
              <a:t>(Bruce &amp; Peter)</a:t>
            </a:r>
            <a:endParaRPr lang="en-US" sz="3200" dirty="0">
              <a:solidFill>
                <a:srgbClr val="0000FF"/>
              </a:solidFill>
            </a:endParaRPr>
          </a:p>
        </p:txBody>
      </p:sp>
      <p:sp>
        <p:nvSpPr>
          <p:cNvPr id="5" name="Rectangle: Rounded Corners 4">
            <a:extLst>
              <a:ext uri="{FF2B5EF4-FFF2-40B4-BE49-F238E27FC236}">
                <a16:creationId xmlns:a16="http://schemas.microsoft.com/office/drawing/2014/main" id="{3434A55C-B2FC-462C-A24D-F4E6D15CB289}"/>
              </a:ext>
            </a:extLst>
          </p:cNvPr>
          <p:cNvSpPr/>
          <p:nvPr/>
        </p:nvSpPr>
        <p:spPr>
          <a:xfrm>
            <a:off x="838200" y="3011821"/>
            <a:ext cx="6501384" cy="2477626"/>
          </a:xfrm>
          <a:prstGeom prst="roundRect">
            <a:avLst/>
          </a:prstGeom>
          <a:solidFill>
            <a:srgbClr val="FFFFCC"/>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742950" indent="-742950">
              <a:buClr>
                <a:srgbClr val="FF0000"/>
              </a:buClr>
              <a:buSzPct val="70000"/>
              <a:buFont typeface="+mj-lt"/>
              <a:buAutoNum type="alphaUcPeriod"/>
            </a:pPr>
            <a:r>
              <a:rPr lang="en-GB" sz="3200" i="1" dirty="0">
                <a:solidFill>
                  <a:schemeClr val="tx1"/>
                </a:solidFill>
              </a:rPr>
              <a:t>Provide an update on progress</a:t>
            </a:r>
          </a:p>
          <a:p>
            <a:pPr marL="742950" indent="-742950">
              <a:buClr>
                <a:srgbClr val="FF0000"/>
              </a:buClr>
              <a:buSzPct val="70000"/>
              <a:buFont typeface="+mj-lt"/>
              <a:buAutoNum type="alphaUcPeriod"/>
            </a:pPr>
            <a:r>
              <a:rPr lang="en-GB" sz="3200" i="1" dirty="0">
                <a:solidFill>
                  <a:schemeClr val="tx1"/>
                </a:solidFill>
              </a:rPr>
              <a:t>Talk about current future plans</a:t>
            </a:r>
          </a:p>
          <a:p>
            <a:pPr marL="742950" indent="-742950">
              <a:buClr>
                <a:srgbClr val="FF0000"/>
              </a:buClr>
              <a:buSzPct val="70000"/>
              <a:buFont typeface="+mj-lt"/>
              <a:buAutoNum type="alphaUcPeriod"/>
            </a:pPr>
            <a:r>
              <a:rPr lang="en-GB" sz="3200" i="1" dirty="0">
                <a:solidFill>
                  <a:schemeClr val="tx1"/>
                </a:solidFill>
              </a:rPr>
              <a:t>Let you have your say on future works/developments</a:t>
            </a:r>
          </a:p>
        </p:txBody>
      </p:sp>
      <p:sp>
        <p:nvSpPr>
          <p:cNvPr id="4" name="Content Placeholder 2">
            <a:extLst>
              <a:ext uri="{FF2B5EF4-FFF2-40B4-BE49-F238E27FC236}">
                <a16:creationId xmlns:a16="http://schemas.microsoft.com/office/drawing/2014/main" id="{154C8008-6CF8-A1D7-726A-DFC7FAD41FDF}"/>
              </a:ext>
            </a:extLst>
          </p:cNvPr>
          <p:cNvSpPr txBox="1">
            <a:spLocks/>
          </p:cNvSpPr>
          <p:nvPr/>
        </p:nvSpPr>
        <p:spPr>
          <a:xfrm>
            <a:off x="838200" y="2362466"/>
            <a:ext cx="7027606" cy="94726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36575" indent="-536575">
              <a:buClr>
                <a:srgbClr val="FF0000"/>
              </a:buClr>
              <a:buSzPct val="100000"/>
            </a:pPr>
            <a:r>
              <a:rPr lang="en-AU" dirty="0"/>
              <a:t>The objectives are:</a:t>
            </a:r>
            <a:endParaRPr lang="en-US" sz="3200" dirty="0">
              <a:solidFill>
                <a:srgbClr val="0000FF"/>
              </a:solidFill>
            </a:endParaRPr>
          </a:p>
        </p:txBody>
      </p:sp>
      <p:pic>
        <p:nvPicPr>
          <p:cNvPr id="8" name="Picture 7">
            <a:extLst>
              <a:ext uri="{FF2B5EF4-FFF2-40B4-BE49-F238E27FC236}">
                <a16:creationId xmlns:a16="http://schemas.microsoft.com/office/drawing/2014/main" id="{133F6E12-5FB4-D6D7-6F82-D58A310FB994}"/>
              </a:ext>
            </a:extLst>
          </p:cNvPr>
          <p:cNvPicPr>
            <a:picLocks noChangeAspect="1"/>
          </p:cNvPicPr>
          <p:nvPr/>
        </p:nvPicPr>
        <p:blipFill>
          <a:blip r:embed="rId3"/>
          <a:stretch>
            <a:fillRect/>
          </a:stretch>
        </p:blipFill>
        <p:spPr>
          <a:xfrm>
            <a:off x="8024584" y="1249763"/>
            <a:ext cx="3705372" cy="5352204"/>
          </a:xfrm>
          <a:prstGeom prst="rect">
            <a:avLst/>
          </a:prstGeom>
          <a:ln>
            <a:solidFill>
              <a:schemeClr val="bg1">
                <a:lumMod val="6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1062420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
                                            <p:txEl>
                                              <p:pRg st="0" end="0"/>
                                            </p:txEl>
                                          </p:spTgt>
                                        </p:tgtEl>
                                        <p:attrNameLst>
                                          <p:attrName>ppt_c</p:attrName>
                                        </p:attrNameLst>
                                      </p:cBhvr>
                                      <p:to>
                                        <a:srgbClr val="969696"/>
                                      </p:to>
                                    </p:animClr>
                                  </p:subTnLst>
                                </p:cTn>
                              </p:par>
                              <p:par>
                                <p:cTn id="9" presetID="53" presetClass="entr" presetSubtype="16" fill="hold" nodeType="withEffect">
                                  <p:stCondLst>
                                    <p:cond delay="50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
                                            <p:txEl>
                                              <p:pRg st="0" end="0"/>
                                            </p:txEl>
                                          </p:spTgt>
                                        </p:tgtEl>
                                        <p:attrNameLst>
                                          <p:attrName>style.visibility</p:attrName>
                                        </p:attrNameLst>
                                      </p:cBhvr>
                                      <p:to>
                                        <p:strVal val="visible"/>
                                      </p:to>
                                    </p:set>
                                    <p:anim calcmode="lin" valueType="num">
                                      <p:cBhvr additive="base">
                                        <p:cTn id="18"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par>
                          <p:cTn id="20" fill="hold">
                            <p:stCondLst>
                              <p:cond delay="500"/>
                            </p:stCondLst>
                            <p:childTnLst>
                              <p:par>
                                <p:cTn id="21" presetID="53" presetClass="entr" presetSubtype="16" fill="hold" grpId="0" nodeType="afterEffect">
                                  <p:stCondLst>
                                    <p:cond delay="0"/>
                                  </p:stCondLst>
                                  <p:childTnLst>
                                    <p:set>
                                      <p:cBhvr>
                                        <p:cTn id="22" dur="1" fill="hold">
                                          <p:stCondLst>
                                            <p:cond delay="0"/>
                                          </p:stCondLst>
                                        </p:cTn>
                                        <p:tgtEl>
                                          <p:spTgt spid="5">
                                            <p:bg/>
                                          </p:spTgt>
                                        </p:tgtEl>
                                        <p:attrNameLst>
                                          <p:attrName>style.visibility</p:attrName>
                                        </p:attrNameLst>
                                      </p:cBhvr>
                                      <p:to>
                                        <p:strVal val="visible"/>
                                      </p:to>
                                    </p:set>
                                    <p:anim calcmode="lin" valueType="num">
                                      <p:cBhvr>
                                        <p:cTn id="23" dur="500" fill="hold"/>
                                        <p:tgtEl>
                                          <p:spTgt spid="5">
                                            <p:bg/>
                                          </p:spTgt>
                                        </p:tgtEl>
                                        <p:attrNameLst>
                                          <p:attrName>ppt_w</p:attrName>
                                        </p:attrNameLst>
                                      </p:cBhvr>
                                      <p:tavLst>
                                        <p:tav tm="0">
                                          <p:val>
                                            <p:fltVal val="0"/>
                                          </p:val>
                                        </p:tav>
                                        <p:tav tm="100000">
                                          <p:val>
                                            <p:strVal val="#ppt_w"/>
                                          </p:val>
                                        </p:tav>
                                      </p:tavLst>
                                    </p:anim>
                                    <p:anim calcmode="lin" valueType="num">
                                      <p:cBhvr>
                                        <p:cTn id="24" dur="500" fill="hold"/>
                                        <p:tgtEl>
                                          <p:spTgt spid="5">
                                            <p:bg/>
                                          </p:spTgt>
                                        </p:tgtEl>
                                        <p:attrNameLst>
                                          <p:attrName>ppt_h</p:attrName>
                                        </p:attrNameLst>
                                      </p:cBhvr>
                                      <p:tavLst>
                                        <p:tav tm="0">
                                          <p:val>
                                            <p:fltVal val="0"/>
                                          </p:val>
                                        </p:tav>
                                        <p:tav tm="100000">
                                          <p:val>
                                            <p:strVal val="#ppt_h"/>
                                          </p:val>
                                        </p:tav>
                                      </p:tavLst>
                                    </p:anim>
                                    <p:animEffect transition="in" filter="fade">
                                      <p:cBhvr>
                                        <p:cTn id="25" dur="500"/>
                                        <p:tgtEl>
                                          <p:spTgt spid="5">
                                            <p:bg/>
                                          </p:spTgt>
                                        </p:tgtEl>
                                      </p:cBhvr>
                                    </p:animEffect>
                                  </p:childTnLst>
                                </p:cTn>
                              </p:par>
                            </p:childTnLst>
                          </p:cTn>
                        </p:par>
                        <p:par>
                          <p:cTn id="26" fill="hold">
                            <p:stCondLst>
                              <p:cond delay="1000"/>
                            </p:stCondLst>
                            <p:childTnLst>
                              <p:par>
                                <p:cTn id="27" presetID="22" presetClass="entr" presetSubtype="8" fill="hold" grpId="0" nodeType="afterEffect">
                                  <p:stCondLst>
                                    <p:cond delay="0"/>
                                  </p:stCondLst>
                                  <p:childTnLst>
                                    <p:set>
                                      <p:cBhvr>
                                        <p:cTn id="28" dur="1" fill="hold">
                                          <p:stCondLst>
                                            <p:cond delay="0"/>
                                          </p:stCondLst>
                                        </p:cTn>
                                        <p:tgtEl>
                                          <p:spTgt spid="5">
                                            <p:txEl>
                                              <p:pRg st="0" end="0"/>
                                            </p:txEl>
                                          </p:spTgt>
                                        </p:tgtEl>
                                        <p:attrNameLst>
                                          <p:attrName>style.visibility</p:attrName>
                                        </p:attrNameLst>
                                      </p:cBhvr>
                                      <p:to>
                                        <p:strVal val="visible"/>
                                      </p:to>
                                    </p:set>
                                    <p:animEffect transition="in" filter="wipe(left)">
                                      <p:cBhvr>
                                        <p:cTn id="29" dur="500"/>
                                        <p:tgtEl>
                                          <p:spTgt spid="5">
                                            <p:txEl>
                                              <p:pRg st="0" end="0"/>
                                            </p:txEl>
                                          </p:spTgt>
                                        </p:tgtEl>
                                      </p:cBhvr>
                                    </p:animEffect>
                                  </p:childTnLst>
                                </p:cTn>
                              </p:par>
                            </p:childTnLst>
                          </p:cTn>
                        </p:par>
                        <p:par>
                          <p:cTn id="30" fill="hold">
                            <p:stCondLst>
                              <p:cond delay="1500"/>
                            </p:stCondLst>
                            <p:childTnLst>
                              <p:par>
                                <p:cTn id="31" presetID="22" presetClass="entr" presetSubtype="8" fill="hold" grpId="0" nodeType="afterEffect">
                                  <p:stCondLst>
                                    <p:cond delay="0"/>
                                  </p:stCondLst>
                                  <p:childTnLst>
                                    <p:set>
                                      <p:cBhvr>
                                        <p:cTn id="32" dur="1" fill="hold">
                                          <p:stCondLst>
                                            <p:cond delay="0"/>
                                          </p:stCondLst>
                                        </p:cTn>
                                        <p:tgtEl>
                                          <p:spTgt spid="5">
                                            <p:txEl>
                                              <p:pRg st="1" end="1"/>
                                            </p:txEl>
                                          </p:spTgt>
                                        </p:tgtEl>
                                        <p:attrNameLst>
                                          <p:attrName>style.visibility</p:attrName>
                                        </p:attrNameLst>
                                      </p:cBhvr>
                                      <p:to>
                                        <p:strVal val="visible"/>
                                      </p:to>
                                    </p:set>
                                    <p:animEffect transition="in" filter="wipe(left)">
                                      <p:cBhvr>
                                        <p:cTn id="33" dur="500"/>
                                        <p:tgtEl>
                                          <p:spTgt spid="5">
                                            <p:txEl>
                                              <p:pRg st="1" end="1"/>
                                            </p:txEl>
                                          </p:spTgt>
                                        </p:tgtEl>
                                      </p:cBhvr>
                                    </p:animEffect>
                                  </p:childTnLst>
                                </p:cTn>
                              </p:par>
                            </p:childTnLst>
                          </p:cTn>
                        </p:par>
                        <p:par>
                          <p:cTn id="34" fill="hold">
                            <p:stCondLst>
                              <p:cond delay="2000"/>
                            </p:stCondLst>
                            <p:childTnLst>
                              <p:par>
                                <p:cTn id="35" presetID="22" presetClass="entr" presetSubtype="8" fill="hold" grpId="0" nodeType="afterEffect">
                                  <p:stCondLst>
                                    <p:cond delay="0"/>
                                  </p:stCondLst>
                                  <p:childTnLst>
                                    <p:set>
                                      <p:cBhvr>
                                        <p:cTn id="36" dur="1" fill="hold">
                                          <p:stCondLst>
                                            <p:cond delay="0"/>
                                          </p:stCondLst>
                                        </p:cTn>
                                        <p:tgtEl>
                                          <p:spTgt spid="5">
                                            <p:txEl>
                                              <p:pRg st="2" end="2"/>
                                            </p:txEl>
                                          </p:spTgt>
                                        </p:tgtEl>
                                        <p:attrNameLst>
                                          <p:attrName>style.visibility</p:attrName>
                                        </p:attrNameLst>
                                      </p:cBhvr>
                                      <p:to>
                                        <p:strVal val="visible"/>
                                      </p:to>
                                    </p:set>
                                    <p:animEffect transition="in" filter="wipe(left)">
                                      <p:cBhvr>
                                        <p:cTn id="3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5" grpId="0" uiExpand="1" build="p" animBg="1"/>
      <p:bldP spid="4"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a:scene3d>
            <a:camera prst="orthographicFront"/>
            <a:lightRig rig="threePt" dir="t"/>
          </a:scene3d>
          <a:sp3d>
            <a:bevelT/>
          </a:sp3d>
        </p:spPr>
        <p:txBody>
          <a:bodyPr>
            <a:noAutofit/>
            <a:sp3d extrusionH="57150">
              <a:bevelT/>
            </a:sp3d>
          </a:bodyPr>
          <a:lstStyle/>
          <a:p>
            <a:pPr algn="ctr"/>
            <a:r>
              <a:rPr lang="en-GB" sz="6000" b="1" dirty="0">
                <a:solidFill>
                  <a:schemeClr val="tx1">
                    <a:lumMod val="50000"/>
                    <a:lumOff val="50000"/>
                  </a:schemeClr>
                </a:solidFill>
                <a:latin typeface="Arial Black" panose="020B0A04020102020204" pitchFamily="34" charset="0"/>
              </a:rPr>
              <a:t>WS0 - ADMIN</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838200" y="1368553"/>
            <a:ext cx="7027606" cy="5233414"/>
          </a:xfrm>
        </p:spPr>
        <p:txBody>
          <a:bodyPr>
            <a:normAutofit/>
          </a:bodyPr>
          <a:lstStyle/>
          <a:p>
            <a:pPr marL="534988" lvl="0" indent="-534988">
              <a:lnSpc>
                <a:spcPct val="100000"/>
              </a:lnSpc>
              <a:buClr>
                <a:srgbClr val="FF0000"/>
              </a:buClr>
              <a:buSzPct val="65000"/>
              <a:buFont typeface="Wingdings" panose="05000000000000000000" pitchFamily="2" charset="2"/>
              <a:buChar char="ü"/>
            </a:pPr>
            <a:r>
              <a:rPr lang="en-AU" dirty="0"/>
              <a:t>The Deed has worked out very well</a:t>
            </a:r>
          </a:p>
          <a:p>
            <a:pPr marL="534988" indent="-534988">
              <a:lnSpc>
                <a:spcPct val="100000"/>
              </a:lnSpc>
              <a:spcBef>
                <a:spcPts val="2400"/>
              </a:spcBef>
              <a:buClr>
                <a:srgbClr val="FF0000"/>
              </a:buClr>
              <a:buSzPct val="65000"/>
              <a:buFont typeface="Wingdings" panose="05000000000000000000" pitchFamily="2" charset="2"/>
              <a:buChar char="ü"/>
            </a:pPr>
            <a:r>
              <a:rPr lang="en-AU" dirty="0"/>
              <a:t>Greatly improved coordination </a:t>
            </a:r>
          </a:p>
          <a:p>
            <a:pPr marL="534988" indent="-534988">
              <a:lnSpc>
                <a:spcPct val="100000"/>
              </a:lnSpc>
              <a:spcBef>
                <a:spcPts val="2400"/>
              </a:spcBef>
              <a:buClr>
                <a:srgbClr val="FF0000"/>
              </a:buClr>
              <a:buSzPct val="65000"/>
              <a:buFont typeface="Wingdings" panose="05000000000000000000" pitchFamily="2" charset="2"/>
              <a:buChar char="ü"/>
            </a:pPr>
            <a:r>
              <a:rPr lang="en-AU" dirty="0"/>
              <a:t>Creating a common focus on objectives</a:t>
            </a:r>
            <a:endParaRPr lang="en-AU" b="1" i="1" dirty="0">
              <a:solidFill>
                <a:srgbClr val="0000FF"/>
              </a:solidFill>
            </a:endParaRPr>
          </a:p>
          <a:p>
            <a:pPr marL="534988" indent="-534988">
              <a:lnSpc>
                <a:spcPct val="100000"/>
              </a:lnSpc>
              <a:spcBef>
                <a:spcPts val="2400"/>
              </a:spcBef>
              <a:buClr>
                <a:srgbClr val="FF0000"/>
              </a:buClr>
              <a:buSzPct val="65000"/>
              <a:buFont typeface="Wingdings" panose="05000000000000000000" pitchFamily="2" charset="2"/>
              <a:buChar char="ü"/>
            </a:pPr>
            <a:r>
              <a:rPr lang="en-AU" dirty="0"/>
              <a:t>Currently working on streamlined procedures</a:t>
            </a:r>
          </a:p>
          <a:p>
            <a:pPr marL="1073150" lvl="1" indent="-536575">
              <a:lnSpc>
                <a:spcPct val="100000"/>
              </a:lnSpc>
              <a:spcBef>
                <a:spcPts val="600"/>
              </a:spcBef>
              <a:buClr>
                <a:srgbClr val="FF0000"/>
              </a:buClr>
              <a:buSzPct val="65000"/>
              <a:buFont typeface="Wingdings" panose="05000000000000000000" pitchFamily="2" charset="2"/>
              <a:buChar char="§"/>
            </a:pPr>
            <a:r>
              <a:rPr lang="en-AU" dirty="0"/>
              <a:t>Mulching rather than burning materials (different collection procedures)</a:t>
            </a:r>
          </a:p>
          <a:p>
            <a:pPr marL="1073150" lvl="1" indent="-536575">
              <a:lnSpc>
                <a:spcPct val="100000"/>
              </a:lnSpc>
              <a:spcBef>
                <a:spcPts val="600"/>
              </a:spcBef>
              <a:buClr>
                <a:srgbClr val="FF0000"/>
              </a:buClr>
              <a:buSzPct val="65000"/>
              <a:buFont typeface="Wingdings" panose="05000000000000000000" pitchFamily="2" charset="2"/>
              <a:buChar char="§"/>
            </a:pPr>
            <a:r>
              <a:rPr lang="en-AU" dirty="0"/>
              <a:t>Better notification systems</a:t>
            </a:r>
          </a:p>
          <a:p>
            <a:pPr marL="1073150" lvl="1" indent="-536575">
              <a:lnSpc>
                <a:spcPct val="100000"/>
              </a:lnSpc>
              <a:spcBef>
                <a:spcPts val="600"/>
              </a:spcBef>
              <a:buClr>
                <a:srgbClr val="FF0000"/>
              </a:buClr>
              <a:buSzPct val="65000"/>
              <a:buFont typeface="Wingdings" panose="05000000000000000000" pitchFamily="2" charset="2"/>
              <a:buChar char="§"/>
            </a:pPr>
            <a:r>
              <a:rPr lang="en-AU" dirty="0"/>
              <a:t>Providing enhanced support</a:t>
            </a:r>
          </a:p>
          <a:p>
            <a:pPr marL="1073150" lvl="1" indent="-536575">
              <a:spcBef>
                <a:spcPts val="2400"/>
              </a:spcBef>
              <a:buClr>
                <a:srgbClr val="FF0000"/>
              </a:buClr>
              <a:buSzPct val="65000"/>
              <a:buFont typeface="Wingdings" panose="05000000000000000000" pitchFamily="2" charset="2"/>
              <a:buChar char="§"/>
            </a:pPr>
            <a:endParaRPr lang="en-AU" dirty="0"/>
          </a:p>
        </p:txBody>
      </p:sp>
      <p:pic>
        <p:nvPicPr>
          <p:cNvPr id="7" name="Picture 6">
            <a:hlinkClick r:id="rId3" action="ppaction://hlinkfile"/>
            <a:extLst>
              <a:ext uri="{FF2B5EF4-FFF2-40B4-BE49-F238E27FC236}">
                <a16:creationId xmlns:a16="http://schemas.microsoft.com/office/drawing/2014/main" id="{A7BB4366-F395-4DD8-9883-173DB14B834E}"/>
              </a:ext>
            </a:extLst>
          </p:cNvPr>
          <p:cNvPicPr>
            <a:picLocks noChangeAspect="1"/>
          </p:cNvPicPr>
          <p:nvPr/>
        </p:nvPicPr>
        <p:blipFill>
          <a:blip r:embed="rId4"/>
          <a:stretch>
            <a:fillRect/>
          </a:stretch>
        </p:blipFill>
        <p:spPr>
          <a:xfrm>
            <a:off x="8302331" y="1368552"/>
            <a:ext cx="3655618" cy="5333490"/>
          </a:xfrm>
          <a:prstGeom prst="rect">
            <a:avLst/>
          </a:prstGeom>
          <a:ln>
            <a:solidFill>
              <a:schemeClr val="bg1">
                <a:lumMod val="6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29119201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par>
                          <p:cTn id="15" fill="hold">
                            <p:stCondLst>
                              <p:cond delay="500"/>
                            </p:stCondLst>
                            <p:childTnLst>
                              <p:par>
                                <p:cTn id="16" presetID="2" presetClass="entr" presetSubtype="8"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 calcmode="lin" valueType="num">
                                      <p:cBhvr additive="base">
                                        <p:cTn id="18"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20" fill="hold">
                            <p:stCondLst>
                              <p:cond delay="1000"/>
                            </p:stCondLst>
                            <p:childTnLst>
                              <p:par>
                                <p:cTn id="21" presetID="2" presetClass="entr" presetSubtype="8" fill="hold" grpId="0" nodeType="afterEffect">
                                  <p:stCondLst>
                                    <p:cond delay="0"/>
                                  </p:stCondLst>
                                  <p:childTnLst>
                                    <p:set>
                                      <p:cBhvr>
                                        <p:cTn id="22" dur="1" fill="hold">
                                          <p:stCondLst>
                                            <p:cond delay="0"/>
                                          </p:stCondLst>
                                        </p:cTn>
                                        <p:tgtEl>
                                          <p:spTgt spid="3">
                                            <p:txEl>
                                              <p:pRg st="1" end="1"/>
                                            </p:txEl>
                                          </p:spTgt>
                                        </p:tgtEl>
                                        <p:attrNameLst>
                                          <p:attrName>style.visibility</p:attrName>
                                        </p:attrNameLst>
                                      </p:cBhvr>
                                      <p:to>
                                        <p:strVal val="visible"/>
                                      </p:to>
                                    </p:set>
                                    <p:anim calcmode="lin" valueType="num">
                                      <p:cBhvr additive="base">
                                        <p:cTn id="23"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1" end="1"/>
                                            </p:txEl>
                                          </p:spTgt>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8" fill="hold" grpId="0" nodeType="afterEffect">
                                  <p:stCondLst>
                                    <p:cond delay="0"/>
                                  </p:stCondLst>
                                  <p:childTnLst>
                                    <p:set>
                                      <p:cBhvr>
                                        <p:cTn id="27" dur="1" fill="hold">
                                          <p:stCondLst>
                                            <p:cond delay="0"/>
                                          </p:stCondLst>
                                        </p:cTn>
                                        <p:tgtEl>
                                          <p:spTgt spid="3">
                                            <p:txEl>
                                              <p:pRg st="2" end="2"/>
                                            </p:txEl>
                                          </p:spTgt>
                                        </p:tgtEl>
                                        <p:attrNameLst>
                                          <p:attrName>style.visibility</p:attrName>
                                        </p:attrNameLst>
                                      </p:cBhvr>
                                      <p:to>
                                        <p:strVal val="visible"/>
                                      </p:to>
                                    </p:set>
                                    <p:anim calcmode="lin" valueType="num">
                                      <p:cBhvr additive="base">
                                        <p:cTn id="28"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3">
                                            <p:txEl>
                                              <p:pRg st="2" end="2"/>
                                            </p:txEl>
                                          </p:spTgt>
                                        </p:tgtEl>
                                        <p:attrNameLst>
                                          <p:attrName>ppt_y</p:attrName>
                                        </p:attrNameLst>
                                      </p:cBhvr>
                                      <p:tavLst>
                                        <p:tav tm="0">
                                          <p:val>
                                            <p:strVal val="#ppt_y"/>
                                          </p:val>
                                        </p:tav>
                                        <p:tav tm="100000">
                                          <p:val>
                                            <p:strVal val="#ppt_y"/>
                                          </p:val>
                                        </p:tav>
                                      </p:tavLst>
                                    </p:anim>
                                  </p:childTnLst>
                                </p:cTn>
                              </p:par>
                            </p:childTnLst>
                          </p:cTn>
                        </p:par>
                        <p:par>
                          <p:cTn id="30" fill="hold">
                            <p:stCondLst>
                              <p:cond delay="2000"/>
                            </p:stCondLst>
                            <p:childTnLst>
                              <p:par>
                                <p:cTn id="31" presetID="2" presetClass="entr" presetSubtype="8" fill="hold" grpId="0" nodeType="after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anim calcmode="lin" valueType="num">
                                      <p:cBhvr additive="base">
                                        <p:cTn id="33" dur="500" fill="hold"/>
                                        <p:tgtEl>
                                          <p:spTgt spid="3">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3">
                                            <p:txEl>
                                              <p:pRg st="4" end="4"/>
                                            </p:txEl>
                                          </p:spTgt>
                                        </p:tgtEl>
                                        <p:attrNameLst>
                                          <p:attrName>style.visibility</p:attrName>
                                        </p:attrNameLst>
                                      </p:cBhvr>
                                      <p:to>
                                        <p:strVal val="visible"/>
                                      </p:to>
                                    </p:set>
                                    <p:anim calcmode="lin" valueType="num">
                                      <p:cBhvr additive="base">
                                        <p:cTn id="37" dur="500" fill="hold"/>
                                        <p:tgtEl>
                                          <p:spTgt spid="3">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3">
                                            <p:txEl>
                                              <p:pRg st="5" end="5"/>
                                            </p:txEl>
                                          </p:spTgt>
                                        </p:tgtEl>
                                        <p:attrNameLst>
                                          <p:attrName>style.visibility</p:attrName>
                                        </p:attrNameLst>
                                      </p:cBhvr>
                                      <p:to>
                                        <p:strVal val="visible"/>
                                      </p:to>
                                    </p:set>
                                    <p:anim calcmode="lin" valueType="num">
                                      <p:cBhvr additive="base">
                                        <p:cTn id="41" dur="500" fill="hold"/>
                                        <p:tgtEl>
                                          <p:spTgt spid="3">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
                                            <p:txEl>
                                              <p:pRg st="5" end="5"/>
                                            </p:txEl>
                                          </p:spTgt>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3">
                                            <p:txEl>
                                              <p:pRg st="6" end="6"/>
                                            </p:txEl>
                                          </p:spTgt>
                                        </p:tgtEl>
                                        <p:attrNameLst>
                                          <p:attrName>style.visibility</p:attrName>
                                        </p:attrNameLst>
                                      </p:cBhvr>
                                      <p:to>
                                        <p:strVal val="visible"/>
                                      </p:to>
                                    </p:set>
                                    <p:anim calcmode="lin" valueType="num">
                                      <p:cBhvr additive="base">
                                        <p:cTn id="45" dur="500" fill="hold"/>
                                        <p:tgtEl>
                                          <p:spTgt spid="3">
                                            <p:txEl>
                                              <p:pRg st="6" end="6"/>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5400" b="1" dirty="0">
                <a:solidFill>
                  <a:schemeClr val="tx1">
                    <a:lumMod val="50000"/>
                    <a:lumOff val="50000"/>
                  </a:schemeClr>
                </a:solidFill>
                <a:latin typeface="Arial Black" panose="020B0A04020102020204" pitchFamily="34" charset="0"/>
              </a:rPr>
              <a:t>WS1 – TRAILS</a:t>
            </a:r>
            <a:endParaRPr lang="en-AU" sz="5400" b="1" dirty="0">
              <a:solidFill>
                <a:schemeClr val="tx1">
                  <a:lumMod val="50000"/>
                  <a:lumOff val="50000"/>
                </a:schemeClr>
              </a:solidFill>
              <a:latin typeface="Arial Black" panose="020B0A04020102020204" pitchFamily="34" charset="0"/>
            </a:endParaRPr>
          </a:p>
        </p:txBody>
      </p:sp>
      <p:sp>
        <p:nvSpPr>
          <p:cNvPr id="11" name="TextBox 10">
            <a:extLst>
              <a:ext uri="{FF2B5EF4-FFF2-40B4-BE49-F238E27FC236}">
                <a16:creationId xmlns:a16="http://schemas.microsoft.com/office/drawing/2014/main" id="{71DC6A8D-3E2E-9165-676F-3BFCE5FBF9BA}"/>
              </a:ext>
            </a:extLst>
          </p:cNvPr>
          <p:cNvSpPr txBox="1"/>
          <p:nvPr/>
        </p:nvSpPr>
        <p:spPr>
          <a:xfrm>
            <a:off x="256032" y="1226661"/>
            <a:ext cx="4211193" cy="4893647"/>
          </a:xfrm>
          <a:prstGeom prst="rect">
            <a:avLst/>
          </a:prstGeom>
          <a:noFill/>
        </p:spPr>
        <p:txBody>
          <a:bodyPr wrap="square" rtlCol="0">
            <a:spAutoFit/>
          </a:bodyPr>
          <a:lstStyle/>
          <a:p>
            <a:pPr marL="457200" marR="0" lvl="0" indent="-457200" algn="l" defTabSz="914400" rtl="0" eaLnBrk="1" fontAlgn="auto" latinLnBrk="0" hangingPunct="1">
              <a:lnSpc>
                <a:spcPct val="100000"/>
              </a:lnSpc>
              <a:spcBef>
                <a:spcPts val="0"/>
              </a:spcBef>
              <a:spcAft>
                <a:spcPts val="0"/>
              </a:spcAft>
              <a:buClr>
                <a:srgbClr val="0000FF"/>
              </a:buClr>
              <a:buSzTx/>
              <a:buFont typeface="Arial" panose="020B0604020202020204" pitchFamily="34" charset="0"/>
              <a:buChar char="•"/>
              <a:tabLst/>
              <a:defRPr/>
            </a:pPr>
            <a:r>
              <a:rPr kumimoji="0" lang="en-GB" sz="2400" b="0" i="1" u="none" strike="noStrike" kern="1200" cap="none" spc="0" normalizeH="0" baseline="0" noProof="0" dirty="0">
                <a:ln>
                  <a:noFill/>
                </a:ln>
                <a:solidFill>
                  <a:prstClr val="black"/>
                </a:solidFill>
                <a:effectLst/>
                <a:uLnTx/>
                <a:uFillTx/>
                <a:latin typeface="Calibri" panose="020F0502020204030204"/>
                <a:ea typeface="+mn-ea"/>
                <a:cs typeface="+mn-cs"/>
              </a:rPr>
              <a:t>Refurbished more than 14 km of the trails</a:t>
            </a:r>
          </a:p>
          <a:p>
            <a:pPr marL="457200" marR="0" lvl="0" indent="-457200" algn="l" defTabSz="914400" rtl="0" eaLnBrk="1" fontAlgn="auto" latinLnBrk="0" hangingPunct="1">
              <a:lnSpc>
                <a:spcPct val="100000"/>
              </a:lnSpc>
              <a:spcBef>
                <a:spcPts val="0"/>
              </a:spcBef>
              <a:spcAft>
                <a:spcPts val="0"/>
              </a:spcAft>
              <a:buClr>
                <a:srgbClr val="0000FF"/>
              </a:buClr>
              <a:buSzTx/>
              <a:buFont typeface="Arial" panose="020B0604020202020204" pitchFamily="34" charset="0"/>
              <a:buChar char="•"/>
              <a:tabLst/>
              <a:defRPr/>
            </a:pPr>
            <a:r>
              <a:rPr lang="en-GB" sz="2400" i="1" dirty="0">
                <a:solidFill>
                  <a:prstClr val="black"/>
                </a:solidFill>
                <a:latin typeface="Calibri" panose="020F0502020204030204"/>
              </a:rPr>
              <a:t>Funding provided by the State Government, Shire &amp; the DDRA</a:t>
            </a:r>
            <a:endParaRPr kumimoji="0" lang="en-GB"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457200" marR="0" lvl="0" indent="-457200" algn="l" defTabSz="914400" rtl="0" eaLnBrk="1" fontAlgn="auto" latinLnBrk="0" hangingPunct="1">
              <a:lnSpc>
                <a:spcPct val="100000"/>
              </a:lnSpc>
              <a:spcBef>
                <a:spcPts val="0"/>
              </a:spcBef>
              <a:spcAft>
                <a:spcPts val="0"/>
              </a:spcAft>
              <a:buClr>
                <a:srgbClr val="0000FF"/>
              </a:buClr>
              <a:buSzTx/>
              <a:buFont typeface="Arial" panose="020B0604020202020204" pitchFamily="34" charset="0"/>
              <a:buChar char="•"/>
              <a:tabLst/>
              <a:defRPr/>
            </a:pPr>
            <a:r>
              <a:rPr lang="en-GB" sz="2400" i="1" dirty="0">
                <a:solidFill>
                  <a:prstClr val="black"/>
                </a:solidFill>
                <a:latin typeface="Calibri" panose="020F0502020204030204"/>
              </a:rPr>
              <a:t>Spread more than 480 tonnes of trotting fines</a:t>
            </a:r>
          </a:p>
          <a:p>
            <a:pPr marL="457200" marR="0" lvl="0" indent="-457200" algn="l" defTabSz="914400" rtl="0" eaLnBrk="1" fontAlgn="auto" latinLnBrk="0" hangingPunct="1">
              <a:lnSpc>
                <a:spcPct val="100000"/>
              </a:lnSpc>
              <a:spcBef>
                <a:spcPts val="0"/>
              </a:spcBef>
              <a:spcAft>
                <a:spcPts val="0"/>
              </a:spcAft>
              <a:buClr>
                <a:srgbClr val="0000FF"/>
              </a:buClr>
              <a:buSzTx/>
              <a:buFont typeface="Arial" panose="020B0604020202020204" pitchFamily="34" charset="0"/>
              <a:buChar char="•"/>
              <a:tabLst/>
              <a:defRPr/>
            </a:pPr>
            <a:r>
              <a:rPr kumimoji="0" lang="en-GB" sz="2400" b="0" i="1" u="none" strike="noStrike" kern="1200" cap="none" spc="0" normalizeH="0" baseline="0" noProof="0" dirty="0">
                <a:ln>
                  <a:noFill/>
                </a:ln>
                <a:solidFill>
                  <a:prstClr val="black"/>
                </a:solidFill>
                <a:effectLst/>
                <a:uLnTx/>
                <a:uFillTx/>
                <a:latin typeface="Calibri" panose="020F0502020204030204"/>
                <a:ea typeface="+mn-ea"/>
                <a:cs typeface="+mn-cs"/>
              </a:rPr>
              <a:t>Levelled and </a:t>
            </a:r>
            <a:r>
              <a:rPr lang="en-GB" sz="2400" i="1" dirty="0">
                <a:solidFill>
                  <a:prstClr val="black"/>
                </a:solidFill>
                <a:latin typeface="Calibri" panose="020F0502020204030204"/>
              </a:rPr>
              <a:t>widened the trails</a:t>
            </a:r>
          </a:p>
          <a:p>
            <a:pPr marL="457200" marR="0" lvl="0" indent="-457200" algn="l" defTabSz="914400" rtl="0" eaLnBrk="1" fontAlgn="auto" latinLnBrk="0" hangingPunct="1">
              <a:lnSpc>
                <a:spcPct val="100000"/>
              </a:lnSpc>
              <a:spcBef>
                <a:spcPts val="0"/>
              </a:spcBef>
              <a:spcAft>
                <a:spcPts val="0"/>
              </a:spcAft>
              <a:buClr>
                <a:srgbClr val="0000FF"/>
              </a:buClr>
              <a:buSzTx/>
              <a:buFont typeface="Arial" panose="020B0604020202020204" pitchFamily="34" charset="0"/>
              <a:buChar char="•"/>
              <a:tabLst/>
              <a:defRPr/>
            </a:pPr>
            <a:r>
              <a:rPr lang="en-GB" sz="2400" i="1" dirty="0">
                <a:solidFill>
                  <a:prstClr val="black"/>
                </a:solidFill>
                <a:latin typeface="Calibri" panose="020F0502020204030204"/>
              </a:rPr>
              <a:t>The contractor provided a lot of extra work at no cost</a:t>
            </a:r>
            <a:endParaRPr kumimoji="0" lang="en-GB"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457200" marR="0" lvl="0" indent="-457200" algn="l" defTabSz="914400" rtl="0" eaLnBrk="1" fontAlgn="auto" latinLnBrk="0" hangingPunct="1">
              <a:lnSpc>
                <a:spcPct val="100000"/>
              </a:lnSpc>
              <a:spcBef>
                <a:spcPts val="0"/>
              </a:spcBef>
              <a:spcAft>
                <a:spcPts val="0"/>
              </a:spcAft>
              <a:buClr>
                <a:srgbClr val="0000FF"/>
              </a:buClr>
              <a:buSzTx/>
              <a:buFont typeface="Arial" panose="020B0604020202020204" pitchFamily="34" charset="0"/>
              <a:buChar char="•"/>
              <a:tabLst/>
              <a:defRPr/>
            </a:pPr>
            <a:r>
              <a:rPr kumimoji="0" lang="en-GB" sz="2400" b="0" i="1" u="none" strike="noStrike" kern="1200" cap="none" spc="0" normalizeH="0" baseline="0" noProof="0" dirty="0">
                <a:ln>
                  <a:noFill/>
                </a:ln>
                <a:solidFill>
                  <a:prstClr val="black"/>
                </a:solidFill>
                <a:effectLst/>
                <a:uLnTx/>
                <a:uFillTx/>
                <a:latin typeface="Calibri" panose="020F0502020204030204"/>
                <a:ea typeface="+mn-ea"/>
                <a:cs typeface="+mn-cs"/>
              </a:rPr>
              <a:t>Greatly enhanced the usability of the trails</a:t>
            </a:r>
          </a:p>
        </p:txBody>
      </p:sp>
      <p:pic>
        <p:nvPicPr>
          <p:cNvPr id="4" name="Picture 3">
            <a:extLst>
              <a:ext uri="{FF2B5EF4-FFF2-40B4-BE49-F238E27FC236}">
                <a16:creationId xmlns:a16="http://schemas.microsoft.com/office/drawing/2014/main" id="{C6743989-676F-C8DC-854F-D31AADC0ECA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673742" y="1088602"/>
            <a:ext cx="7262226" cy="5295569"/>
          </a:xfrm>
          <a:prstGeom prst="rect">
            <a:avLst/>
          </a:prstGeom>
          <a:ln>
            <a:solidFill>
              <a:schemeClr val="bg1">
                <a:lumMod val="65000"/>
              </a:schemeClr>
            </a:solidFill>
          </a:ln>
          <a:effectLst>
            <a:outerShdw blurRad="50800" dist="38100" dir="2700000" algn="tl" rotWithShape="0">
              <a:prstClr val="black">
                <a:alpha val="40000"/>
              </a:prstClr>
            </a:outerShdw>
          </a:effectLst>
        </p:spPr>
      </p:pic>
      <p:grpSp>
        <p:nvGrpSpPr>
          <p:cNvPr id="6" name="Group 5">
            <a:extLst>
              <a:ext uri="{FF2B5EF4-FFF2-40B4-BE49-F238E27FC236}">
                <a16:creationId xmlns:a16="http://schemas.microsoft.com/office/drawing/2014/main" id="{56C3518C-9FD0-E246-C78D-DDEE39858C42}"/>
              </a:ext>
            </a:extLst>
          </p:cNvPr>
          <p:cNvGrpSpPr/>
          <p:nvPr/>
        </p:nvGrpSpPr>
        <p:grpSpPr>
          <a:xfrm>
            <a:off x="5008360" y="780207"/>
            <a:ext cx="6555142" cy="3079425"/>
            <a:chOff x="88490" y="780207"/>
            <a:chExt cx="6555142" cy="3079425"/>
          </a:xfrm>
        </p:grpSpPr>
        <p:pic>
          <p:nvPicPr>
            <p:cNvPr id="8" name="Picture 7" descr="A path through a grassy field&#10;&#10;Description automatically generated with low confidence">
              <a:extLst>
                <a:ext uri="{FF2B5EF4-FFF2-40B4-BE49-F238E27FC236}">
                  <a16:creationId xmlns:a16="http://schemas.microsoft.com/office/drawing/2014/main" id="{56CE61A7-7ECA-DA08-DF31-3422FFA1631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88490" y="907217"/>
              <a:ext cx="6555142" cy="2952415"/>
            </a:xfrm>
            <a:prstGeom prst="rect">
              <a:avLst/>
            </a:prstGeom>
          </p:spPr>
        </p:pic>
        <p:sp>
          <p:nvSpPr>
            <p:cNvPr id="10" name="TextBox 9">
              <a:extLst>
                <a:ext uri="{FF2B5EF4-FFF2-40B4-BE49-F238E27FC236}">
                  <a16:creationId xmlns:a16="http://schemas.microsoft.com/office/drawing/2014/main" id="{DD2FFBE2-946C-FB38-13F1-E6426D20B445}"/>
                </a:ext>
              </a:extLst>
            </p:cNvPr>
            <p:cNvSpPr txBox="1"/>
            <p:nvPr/>
          </p:nvSpPr>
          <p:spPr>
            <a:xfrm>
              <a:off x="2156563" y="780207"/>
              <a:ext cx="2418996" cy="92333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5400" b="1" i="0" u="none" strike="noStrike" kern="1200" cap="none" spc="0" normalizeH="0" baseline="0" noProof="0" dirty="0">
                  <a:ln>
                    <a:noFill/>
                  </a:ln>
                  <a:solidFill>
                    <a:prstClr val="white"/>
                  </a:solidFill>
                  <a:effectLst/>
                  <a:uLnTx/>
                  <a:uFillTx/>
                  <a:latin typeface="Calibri" panose="020F0502020204030204"/>
                  <a:ea typeface="+mn-ea"/>
                  <a:cs typeface="+mn-cs"/>
                </a:rPr>
                <a:t>BEFORE</a:t>
              </a:r>
            </a:p>
          </p:txBody>
        </p:sp>
      </p:grpSp>
      <p:grpSp>
        <p:nvGrpSpPr>
          <p:cNvPr id="13" name="Group 12">
            <a:extLst>
              <a:ext uri="{FF2B5EF4-FFF2-40B4-BE49-F238E27FC236}">
                <a16:creationId xmlns:a16="http://schemas.microsoft.com/office/drawing/2014/main" id="{0EEB9E9F-CB83-8361-7B67-D74AEC3B446B}"/>
              </a:ext>
            </a:extLst>
          </p:cNvPr>
          <p:cNvGrpSpPr/>
          <p:nvPr/>
        </p:nvGrpSpPr>
        <p:grpSpPr>
          <a:xfrm>
            <a:off x="5008360" y="3905585"/>
            <a:ext cx="6558116" cy="2952415"/>
            <a:chOff x="88490" y="3905585"/>
            <a:chExt cx="6558116" cy="2952415"/>
          </a:xfrm>
        </p:grpSpPr>
        <p:pic>
          <p:nvPicPr>
            <p:cNvPr id="14" name="Picture 13">
              <a:extLst>
                <a:ext uri="{FF2B5EF4-FFF2-40B4-BE49-F238E27FC236}">
                  <a16:creationId xmlns:a16="http://schemas.microsoft.com/office/drawing/2014/main" id="{20407932-2E2E-B64A-DBC0-87F76DC249AD}"/>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88490" y="3905585"/>
              <a:ext cx="6558116" cy="2952415"/>
            </a:xfrm>
            <a:prstGeom prst="rect">
              <a:avLst/>
            </a:prstGeom>
          </p:spPr>
        </p:pic>
        <p:sp>
          <p:nvSpPr>
            <p:cNvPr id="15" name="TextBox 14">
              <a:extLst>
                <a:ext uri="{FF2B5EF4-FFF2-40B4-BE49-F238E27FC236}">
                  <a16:creationId xmlns:a16="http://schemas.microsoft.com/office/drawing/2014/main" id="{C5207705-240E-713F-7BE3-3F19FEB2CCF3}"/>
                </a:ext>
              </a:extLst>
            </p:cNvPr>
            <p:cNvSpPr txBox="1"/>
            <p:nvPr/>
          </p:nvSpPr>
          <p:spPr>
            <a:xfrm>
              <a:off x="2372608" y="5934670"/>
              <a:ext cx="1992854" cy="92333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5400" b="1" i="0" u="none" strike="noStrike" kern="1200" cap="none" spc="0" normalizeH="0" baseline="0" noProof="0" dirty="0">
                  <a:ln>
                    <a:noFill/>
                  </a:ln>
                  <a:solidFill>
                    <a:prstClr val="black"/>
                  </a:solidFill>
                  <a:effectLst/>
                  <a:uLnTx/>
                  <a:uFillTx/>
                  <a:latin typeface="Calibri" panose="020F0502020204030204"/>
                  <a:ea typeface="+mn-ea"/>
                  <a:cs typeface="+mn-cs"/>
                </a:rPr>
                <a:t>AFTER</a:t>
              </a:r>
            </a:p>
          </p:txBody>
        </p:sp>
      </p:grpSp>
      <p:pic>
        <p:nvPicPr>
          <p:cNvPr id="2050" name="Picture 2" descr="No photo description available.">
            <a:extLst>
              <a:ext uri="{FF2B5EF4-FFF2-40B4-BE49-F238E27FC236}">
                <a16:creationId xmlns:a16="http://schemas.microsoft.com/office/drawing/2014/main" id="{F847793C-439D-3765-97CF-7992CBDF3B99}"/>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106199" y="952461"/>
            <a:ext cx="4397312" cy="58602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9668843"/>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 calcmode="lin" valueType="num">
                                      <p:cBhvr additive="base">
                                        <p:cTn id="12"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11">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1">
                                            <p:txEl>
                                              <p:pRg st="0" end="0"/>
                                            </p:txEl>
                                          </p:spTgt>
                                        </p:tgtEl>
                                        <p:attrNameLst>
                                          <p:attrName>ppt_c</p:attrName>
                                        </p:attrNameLst>
                                      </p:cBhvr>
                                      <p:to>
                                        <a:srgbClr val="969696"/>
                                      </p:to>
                                    </p:animClr>
                                  </p:subTnLst>
                                </p:cTn>
                              </p:par>
                              <p:par>
                                <p:cTn id="14" presetID="53" presetClass="entr" presetSubtype="16" fill="hold" nodeType="withEffect">
                                  <p:stCondLst>
                                    <p:cond delay="50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animEffect transition="in" filter="fad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1">
                                            <p:txEl>
                                              <p:pRg st="1" end="1"/>
                                            </p:txEl>
                                          </p:spTgt>
                                        </p:tgtEl>
                                        <p:attrNameLst>
                                          <p:attrName>style.visibility</p:attrName>
                                        </p:attrNameLst>
                                      </p:cBhvr>
                                      <p:to>
                                        <p:strVal val="visible"/>
                                      </p:to>
                                    </p:set>
                                    <p:anim calcmode="lin" valueType="num">
                                      <p:cBhvr additive="base">
                                        <p:cTn id="23"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1">
                                            <p:txEl>
                                              <p:pRg st="1" end="1"/>
                                            </p:txEl>
                                          </p:spTgt>
                                        </p:tgtEl>
                                        <p:attrNameLst>
                                          <p:attrName>ppt_c</p:attrName>
                                        </p:attrNameLst>
                                      </p:cBhvr>
                                      <p:to>
                                        <a:srgbClr val="969696"/>
                                      </p:to>
                                    </p:animClr>
                                  </p:sub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1">
                                            <p:txEl>
                                              <p:pRg st="2" end="2"/>
                                            </p:txEl>
                                          </p:spTgt>
                                        </p:tgtEl>
                                        <p:attrNameLst>
                                          <p:attrName>style.visibility</p:attrName>
                                        </p:attrNameLst>
                                      </p:cBhvr>
                                      <p:to>
                                        <p:strVal val="visible"/>
                                      </p:to>
                                    </p:set>
                                    <p:anim calcmode="lin" valueType="num">
                                      <p:cBhvr additive="base">
                                        <p:cTn id="29" dur="500" fill="hold"/>
                                        <p:tgtEl>
                                          <p:spTgt spid="11">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1">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1">
                                            <p:txEl>
                                              <p:pRg st="2" end="2"/>
                                            </p:txEl>
                                          </p:spTgt>
                                        </p:tgtEl>
                                        <p:attrNameLst>
                                          <p:attrName>ppt_c</p:attrName>
                                        </p:attrNameLst>
                                      </p:cBhvr>
                                      <p:to>
                                        <a:srgbClr val="969696"/>
                                      </p:to>
                                    </p:animClr>
                                  </p:sub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1">
                                            <p:txEl>
                                              <p:pRg st="3" end="3"/>
                                            </p:txEl>
                                          </p:spTgt>
                                        </p:tgtEl>
                                        <p:attrNameLst>
                                          <p:attrName>style.visibility</p:attrName>
                                        </p:attrNameLst>
                                      </p:cBhvr>
                                      <p:to>
                                        <p:strVal val="visible"/>
                                      </p:to>
                                    </p:set>
                                    <p:anim calcmode="lin" valueType="num">
                                      <p:cBhvr additive="base">
                                        <p:cTn id="35" dur="500" fill="hold"/>
                                        <p:tgtEl>
                                          <p:spTgt spid="11">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1">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1">
                                            <p:txEl>
                                              <p:pRg st="3" end="3"/>
                                            </p:txEl>
                                          </p:spTgt>
                                        </p:tgtEl>
                                        <p:attrNameLst>
                                          <p:attrName>ppt_c</p:attrName>
                                        </p:attrNameLst>
                                      </p:cBhvr>
                                      <p:to>
                                        <a:srgbClr val="969696"/>
                                      </p:to>
                                    </p:animClr>
                                  </p:subTnLst>
                                </p:cTn>
                              </p:par>
                              <p:par>
                                <p:cTn id="37" presetID="1" presetClass="exit" presetSubtype="0" fill="hold" nodeType="withEffect">
                                  <p:stCondLst>
                                    <p:cond delay="0"/>
                                  </p:stCondLst>
                                  <p:childTnLst>
                                    <p:set>
                                      <p:cBhvr>
                                        <p:cTn id="38" dur="1" fill="hold">
                                          <p:stCondLst>
                                            <p:cond delay="0"/>
                                          </p:stCondLst>
                                        </p:cTn>
                                        <p:tgtEl>
                                          <p:spTgt spid="4"/>
                                        </p:tgtEl>
                                        <p:attrNameLst>
                                          <p:attrName>style.visibility</p:attrName>
                                        </p:attrNameLst>
                                      </p:cBhvr>
                                      <p:to>
                                        <p:strVal val="hidden"/>
                                      </p:to>
                                    </p:set>
                                  </p:childTnLst>
                                </p:cTn>
                              </p:par>
                              <p:par>
                                <p:cTn id="39" presetID="53" presetClass="entr" presetSubtype="16" fill="hold" nodeType="withEffect">
                                  <p:stCondLst>
                                    <p:cond delay="500"/>
                                  </p:stCondLst>
                                  <p:childTnLst>
                                    <p:set>
                                      <p:cBhvr>
                                        <p:cTn id="40" dur="1" fill="hold">
                                          <p:stCondLst>
                                            <p:cond delay="0"/>
                                          </p:stCondLst>
                                        </p:cTn>
                                        <p:tgtEl>
                                          <p:spTgt spid="6"/>
                                        </p:tgtEl>
                                        <p:attrNameLst>
                                          <p:attrName>style.visibility</p:attrName>
                                        </p:attrNameLst>
                                      </p:cBhvr>
                                      <p:to>
                                        <p:strVal val="visible"/>
                                      </p:to>
                                    </p:set>
                                    <p:anim calcmode="lin" valueType="num">
                                      <p:cBhvr>
                                        <p:cTn id="41" dur="500" fill="hold"/>
                                        <p:tgtEl>
                                          <p:spTgt spid="6"/>
                                        </p:tgtEl>
                                        <p:attrNameLst>
                                          <p:attrName>ppt_w</p:attrName>
                                        </p:attrNameLst>
                                      </p:cBhvr>
                                      <p:tavLst>
                                        <p:tav tm="0">
                                          <p:val>
                                            <p:fltVal val="0"/>
                                          </p:val>
                                        </p:tav>
                                        <p:tav tm="100000">
                                          <p:val>
                                            <p:strVal val="#ppt_w"/>
                                          </p:val>
                                        </p:tav>
                                      </p:tavLst>
                                    </p:anim>
                                    <p:anim calcmode="lin" valueType="num">
                                      <p:cBhvr>
                                        <p:cTn id="42" dur="500" fill="hold"/>
                                        <p:tgtEl>
                                          <p:spTgt spid="6"/>
                                        </p:tgtEl>
                                        <p:attrNameLst>
                                          <p:attrName>ppt_h</p:attrName>
                                        </p:attrNameLst>
                                      </p:cBhvr>
                                      <p:tavLst>
                                        <p:tav tm="0">
                                          <p:val>
                                            <p:fltVal val="0"/>
                                          </p:val>
                                        </p:tav>
                                        <p:tav tm="100000">
                                          <p:val>
                                            <p:strVal val="#ppt_h"/>
                                          </p:val>
                                        </p:tav>
                                      </p:tavLst>
                                    </p:anim>
                                    <p:animEffect transition="in" filter="fade">
                                      <p:cBhvr>
                                        <p:cTn id="43" dur="500"/>
                                        <p:tgtEl>
                                          <p:spTgt spid="6"/>
                                        </p:tgtEl>
                                      </p:cBhvr>
                                    </p:animEffect>
                                  </p:childTnLst>
                                </p:cTn>
                              </p:par>
                              <p:par>
                                <p:cTn id="44" presetID="53" presetClass="entr" presetSubtype="16" fill="hold" nodeType="withEffect">
                                  <p:stCondLst>
                                    <p:cond delay="1000"/>
                                  </p:stCondLst>
                                  <p:childTnLst>
                                    <p:set>
                                      <p:cBhvr>
                                        <p:cTn id="45" dur="1" fill="hold">
                                          <p:stCondLst>
                                            <p:cond delay="0"/>
                                          </p:stCondLst>
                                        </p:cTn>
                                        <p:tgtEl>
                                          <p:spTgt spid="13"/>
                                        </p:tgtEl>
                                        <p:attrNameLst>
                                          <p:attrName>style.visibility</p:attrName>
                                        </p:attrNameLst>
                                      </p:cBhvr>
                                      <p:to>
                                        <p:strVal val="visible"/>
                                      </p:to>
                                    </p:set>
                                    <p:anim calcmode="lin" valueType="num">
                                      <p:cBhvr>
                                        <p:cTn id="46" dur="500" fill="hold"/>
                                        <p:tgtEl>
                                          <p:spTgt spid="13"/>
                                        </p:tgtEl>
                                        <p:attrNameLst>
                                          <p:attrName>ppt_w</p:attrName>
                                        </p:attrNameLst>
                                      </p:cBhvr>
                                      <p:tavLst>
                                        <p:tav tm="0">
                                          <p:val>
                                            <p:fltVal val="0"/>
                                          </p:val>
                                        </p:tav>
                                        <p:tav tm="100000">
                                          <p:val>
                                            <p:strVal val="#ppt_w"/>
                                          </p:val>
                                        </p:tav>
                                      </p:tavLst>
                                    </p:anim>
                                    <p:anim calcmode="lin" valueType="num">
                                      <p:cBhvr>
                                        <p:cTn id="47" dur="500" fill="hold"/>
                                        <p:tgtEl>
                                          <p:spTgt spid="13"/>
                                        </p:tgtEl>
                                        <p:attrNameLst>
                                          <p:attrName>ppt_h</p:attrName>
                                        </p:attrNameLst>
                                      </p:cBhvr>
                                      <p:tavLst>
                                        <p:tav tm="0">
                                          <p:val>
                                            <p:fltVal val="0"/>
                                          </p:val>
                                        </p:tav>
                                        <p:tav tm="100000">
                                          <p:val>
                                            <p:strVal val="#ppt_h"/>
                                          </p:val>
                                        </p:tav>
                                      </p:tavLst>
                                    </p:anim>
                                    <p:animEffect transition="in" filter="fade">
                                      <p:cBhvr>
                                        <p:cTn id="48" dur="500"/>
                                        <p:tgtEl>
                                          <p:spTgt spid="13"/>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1">
                                            <p:txEl>
                                              <p:pRg st="4" end="4"/>
                                            </p:txEl>
                                          </p:spTgt>
                                        </p:tgtEl>
                                        <p:attrNameLst>
                                          <p:attrName>style.visibility</p:attrName>
                                        </p:attrNameLst>
                                      </p:cBhvr>
                                      <p:to>
                                        <p:strVal val="visible"/>
                                      </p:to>
                                    </p:set>
                                    <p:anim calcmode="lin" valueType="num">
                                      <p:cBhvr additive="base">
                                        <p:cTn id="53" dur="500" fill="hold"/>
                                        <p:tgtEl>
                                          <p:spTgt spid="11">
                                            <p:txEl>
                                              <p:pRg st="4" end="4"/>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1">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1">
                                            <p:txEl>
                                              <p:pRg st="4" end="4"/>
                                            </p:txEl>
                                          </p:spTgt>
                                        </p:tgtEl>
                                        <p:attrNameLst>
                                          <p:attrName>ppt_c</p:attrName>
                                        </p:attrNameLst>
                                      </p:cBhvr>
                                      <p:to>
                                        <a:srgbClr val="969696"/>
                                      </p:to>
                                    </p:animClr>
                                  </p:sub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1">
                                            <p:txEl>
                                              <p:pRg st="5" end="5"/>
                                            </p:txEl>
                                          </p:spTgt>
                                        </p:tgtEl>
                                        <p:attrNameLst>
                                          <p:attrName>style.visibility</p:attrName>
                                        </p:attrNameLst>
                                      </p:cBhvr>
                                      <p:to>
                                        <p:strVal val="visible"/>
                                      </p:to>
                                    </p:set>
                                    <p:anim calcmode="lin" valueType="num">
                                      <p:cBhvr additive="base">
                                        <p:cTn id="59" dur="500" fill="hold"/>
                                        <p:tgtEl>
                                          <p:spTgt spid="11">
                                            <p:txEl>
                                              <p:pRg st="5" end="5"/>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1">
                                            <p:txEl>
                                              <p:pRg st="5" end="5"/>
                                            </p:txEl>
                                          </p:spTgt>
                                        </p:tgtEl>
                                        <p:attrNameLst>
                                          <p:attrName>ppt_y</p:attrName>
                                        </p:attrNameLst>
                                      </p:cBhvr>
                                      <p:tavLst>
                                        <p:tav tm="0">
                                          <p:val>
                                            <p:strVal val="#ppt_y"/>
                                          </p:val>
                                        </p:tav>
                                        <p:tav tm="100000">
                                          <p:val>
                                            <p:strVal val="#ppt_y"/>
                                          </p:val>
                                        </p:tav>
                                      </p:tavLst>
                                    </p:anim>
                                  </p:childTnLst>
                                </p:cTn>
                              </p:par>
                            </p:childTnLst>
                          </p:cTn>
                        </p:par>
                        <p:par>
                          <p:cTn id="61" fill="hold">
                            <p:stCondLst>
                              <p:cond delay="500"/>
                            </p:stCondLst>
                            <p:childTnLst>
                              <p:par>
                                <p:cTn id="62" presetID="53" presetClass="entr" presetSubtype="16" fill="hold" nodeType="afterEffect">
                                  <p:stCondLst>
                                    <p:cond delay="0"/>
                                  </p:stCondLst>
                                  <p:childTnLst>
                                    <p:set>
                                      <p:cBhvr>
                                        <p:cTn id="63" dur="1" fill="hold">
                                          <p:stCondLst>
                                            <p:cond delay="0"/>
                                          </p:stCondLst>
                                        </p:cTn>
                                        <p:tgtEl>
                                          <p:spTgt spid="2050"/>
                                        </p:tgtEl>
                                        <p:attrNameLst>
                                          <p:attrName>style.visibility</p:attrName>
                                        </p:attrNameLst>
                                      </p:cBhvr>
                                      <p:to>
                                        <p:strVal val="visible"/>
                                      </p:to>
                                    </p:set>
                                    <p:anim calcmode="lin" valueType="num">
                                      <p:cBhvr>
                                        <p:cTn id="64" dur="500" fill="hold"/>
                                        <p:tgtEl>
                                          <p:spTgt spid="2050"/>
                                        </p:tgtEl>
                                        <p:attrNameLst>
                                          <p:attrName>ppt_w</p:attrName>
                                        </p:attrNameLst>
                                      </p:cBhvr>
                                      <p:tavLst>
                                        <p:tav tm="0">
                                          <p:val>
                                            <p:fltVal val="0"/>
                                          </p:val>
                                        </p:tav>
                                        <p:tav tm="100000">
                                          <p:val>
                                            <p:strVal val="#ppt_w"/>
                                          </p:val>
                                        </p:tav>
                                      </p:tavLst>
                                    </p:anim>
                                    <p:anim calcmode="lin" valueType="num">
                                      <p:cBhvr>
                                        <p:cTn id="65" dur="500" fill="hold"/>
                                        <p:tgtEl>
                                          <p:spTgt spid="2050"/>
                                        </p:tgtEl>
                                        <p:attrNameLst>
                                          <p:attrName>ppt_h</p:attrName>
                                        </p:attrNameLst>
                                      </p:cBhvr>
                                      <p:tavLst>
                                        <p:tav tm="0">
                                          <p:val>
                                            <p:fltVal val="0"/>
                                          </p:val>
                                        </p:tav>
                                        <p:tav tm="100000">
                                          <p:val>
                                            <p:strVal val="#ppt_h"/>
                                          </p:val>
                                        </p:tav>
                                      </p:tavLst>
                                    </p:anim>
                                    <p:animEffect transition="in" filter="fade">
                                      <p:cBhvr>
                                        <p:cTn id="66" dur="500"/>
                                        <p:tgtEl>
                                          <p:spTgt spid="2050"/>
                                        </p:tgtEl>
                                      </p:cBhvr>
                                    </p:animEffect>
                                  </p:childTnLst>
                                </p:cTn>
                              </p:par>
                              <p:par>
                                <p:cTn id="67" presetID="1" presetClass="exit" presetSubtype="0" fill="hold" nodeType="withEffect">
                                  <p:stCondLst>
                                    <p:cond delay="0"/>
                                  </p:stCondLst>
                                  <p:childTnLst>
                                    <p:set>
                                      <p:cBhvr>
                                        <p:cTn id="68" dur="1" fill="hold">
                                          <p:stCondLst>
                                            <p:cond delay="0"/>
                                          </p:stCondLst>
                                        </p:cTn>
                                        <p:tgtEl>
                                          <p:spTgt spid="6"/>
                                        </p:tgtEl>
                                        <p:attrNameLst>
                                          <p:attrName>style.visibility</p:attrName>
                                        </p:attrNameLst>
                                      </p:cBhvr>
                                      <p:to>
                                        <p:strVal val="hidden"/>
                                      </p:to>
                                    </p:set>
                                  </p:childTnLst>
                                </p:cTn>
                              </p:par>
                              <p:par>
                                <p:cTn id="69" presetID="1" presetClass="exit" presetSubtype="0" fill="hold" nodeType="withEffect">
                                  <p:stCondLst>
                                    <p:cond delay="0"/>
                                  </p:stCondLst>
                                  <p:childTnLst>
                                    <p:set>
                                      <p:cBhvr>
                                        <p:cTn id="70" dur="1" fill="hold">
                                          <p:stCondLst>
                                            <p:cond delay="0"/>
                                          </p:stCondLst>
                                        </p:cTn>
                                        <p:tgtEl>
                                          <p:spTgt spid="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5400" b="1" dirty="0">
                <a:solidFill>
                  <a:schemeClr val="tx1">
                    <a:lumMod val="50000"/>
                    <a:lumOff val="50000"/>
                  </a:schemeClr>
                </a:solidFill>
                <a:latin typeface="Arial Black" panose="020B0A04020102020204" pitchFamily="34" charset="0"/>
              </a:rPr>
              <a:t>WS1 – TRAILS</a:t>
            </a:r>
            <a:endParaRPr lang="en-AU" sz="5400" b="1" dirty="0">
              <a:solidFill>
                <a:schemeClr val="tx1">
                  <a:lumMod val="50000"/>
                  <a:lumOff val="50000"/>
                </a:schemeClr>
              </a:solidFill>
              <a:latin typeface="Arial Black" panose="020B0A04020102020204" pitchFamily="34" charset="0"/>
            </a:endParaRPr>
          </a:p>
        </p:txBody>
      </p:sp>
      <p:sp>
        <p:nvSpPr>
          <p:cNvPr id="8" name="TextBox 7">
            <a:extLst>
              <a:ext uri="{FF2B5EF4-FFF2-40B4-BE49-F238E27FC236}">
                <a16:creationId xmlns:a16="http://schemas.microsoft.com/office/drawing/2014/main" id="{6DB96542-BAE3-48FE-9B50-E49ECE605560}"/>
              </a:ext>
            </a:extLst>
          </p:cNvPr>
          <p:cNvSpPr txBox="1"/>
          <p:nvPr/>
        </p:nvSpPr>
        <p:spPr>
          <a:xfrm>
            <a:off x="535724" y="977656"/>
            <a:ext cx="1120852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4000" b="0" i="0" u="none" strike="noStrike" kern="1200" cap="none" spc="0" normalizeH="0" baseline="0" noProof="0" dirty="0">
                <a:ln>
                  <a:noFill/>
                </a:ln>
                <a:solidFill>
                  <a:prstClr val="black"/>
                </a:solidFill>
                <a:effectLst/>
                <a:uLnTx/>
                <a:uFillTx/>
                <a:latin typeface="Calibri" panose="020F0502020204030204"/>
                <a:ea typeface="+mn-ea"/>
                <a:cs typeface="+mn-cs"/>
              </a:rPr>
              <a:t>Includes crossovers</a:t>
            </a:r>
            <a:r>
              <a:rPr kumimoji="0" lang="en-AU" sz="2800" b="1" i="1" u="none" strike="noStrike" kern="1200" cap="none" spc="0" normalizeH="0" baseline="0" noProof="0" dirty="0">
                <a:ln>
                  <a:noFill/>
                </a:ln>
                <a:solidFill>
                  <a:srgbClr val="0033CC"/>
                </a:solidFill>
                <a:effectLst/>
                <a:uLnTx/>
                <a:uFillTx/>
                <a:latin typeface="Calibri" panose="020F0502020204030204"/>
                <a:ea typeface="+mn-ea"/>
                <a:cs typeface="+mn-cs"/>
              </a:rPr>
              <a:t> (already widened</a:t>
            </a:r>
            <a:r>
              <a:rPr kumimoji="0" lang="en-AU" sz="2800" b="1" i="1" u="none" strike="noStrike" kern="1200" cap="none" spc="0" normalizeH="0" noProof="0" dirty="0">
                <a:ln>
                  <a:noFill/>
                </a:ln>
                <a:solidFill>
                  <a:srgbClr val="0033CC"/>
                </a:solidFill>
                <a:effectLst/>
                <a:uLnTx/>
                <a:uFillTx/>
                <a:latin typeface="Calibri" panose="020F0502020204030204"/>
                <a:ea typeface="+mn-ea"/>
                <a:cs typeface="+mn-cs"/>
              </a:rPr>
              <a:t> but not finished)</a:t>
            </a:r>
            <a:endParaRPr kumimoji="0" lang="en-AU" sz="4000" b="1" i="1" u="none" strike="noStrike" kern="1200" cap="none" spc="0" normalizeH="0" baseline="0" noProof="0" dirty="0">
              <a:ln>
                <a:noFill/>
              </a:ln>
              <a:solidFill>
                <a:srgbClr val="0033CC"/>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F8D192CF-C1C1-03F4-9CB4-69C33C9FB706}"/>
              </a:ext>
            </a:extLst>
          </p:cNvPr>
          <p:cNvPicPr>
            <a:picLocks noChangeAspect="1"/>
          </p:cNvPicPr>
          <p:nvPr/>
        </p:nvPicPr>
        <p:blipFill>
          <a:blip r:embed="rId3"/>
          <a:stretch>
            <a:fillRect/>
          </a:stretch>
        </p:blipFill>
        <p:spPr>
          <a:xfrm>
            <a:off x="4513763" y="1661652"/>
            <a:ext cx="7230489" cy="5196348"/>
          </a:xfrm>
          <a:prstGeom prst="rect">
            <a:avLst/>
          </a:prstGeom>
        </p:spPr>
      </p:pic>
      <p:sp>
        <p:nvSpPr>
          <p:cNvPr id="14" name="Oval 13">
            <a:extLst>
              <a:ext uri="{FF2B5EF4-FFF2-40B4-BE49-F238E27FC236}">
                <a16:creationId xmlns:a16="http://schemas.microsoft.com/office/drawing/2014/main" id="{8D8C3DAE-9A99-8143-4866-BBA6B075A1B9}"/>
              </a:ext>
            </a:extLst>
          </p:cNvPr>
          <p:cNvSpPr/>
          <p:nvPr/>
        </p:nvSpPr>
        <p:spPr>
          <a:xfrm>
            <a:off x="7895720" y="4641879"/>
            <a:ext cx="213409" cy="21340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95F1138-4231-79B5-871F-1E08D424C463}"/>
              </a:ext>
            </a:extLst>
          </p:cNvPr>
          <p:cNvSpPr txBox="1"/>
          <p:nvPr/>
        </p:nvSpPr>
        <p:spPr>
          <a:xfrm>
            <a:off x="179036" y="5844210"/>
            <a:ext cx="4334727"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2800" dirty="0">
                <a:solidFill>
                  <a:prstClr val="black"/>
                </a:solidFill>
                <a:latin typeface="Calibri" panose="020F0502020204030204"/>
              </a:rPr>
              <a:t>Safety rails to be provided through WS6</a:t>
            </a:r>
            <a:endParaRPr kumimoji="0" lang="en-AU" sz="2800" b="0" i="0" u="none" strike="noStrike" kern="1200" cap="none" spc="0" normalizeH="0" baseline="0" noProof="0" dirty="0">
              <a:ln>
                <a:noFill/>
              </a:ln>
              <a:solidFill>
                <a:prstClr val="black"/>
              </a:solidFill>
              <a:effectLst/>
              <a:uLnTx/>
              <a:uFillTx/>
              <a:latin typeface="Calibri" panose="020F0502020204030204"/>
            </a:endParaRPr>
          </a:p>
        </p:txBody>
      </p:sp>
      <p:pic>
        <p:nvPicPr>
          <p:cNvPr id="5" name="Picture 4">
            <a:extLst>
              <a:ext uri="{FF2B5EF4-FFF2-40B4-BE49-F238E27FC236}">
                <a16:creationId xmlns:a16="http://schemas.microsoft.com/office/drawing/2014/main" id="{D4FABA0F-20EA-486D-C62C-3E845FC45EFE}"/>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179036" y="1790217"/>
            <a:ext cx="4094790" cy="1457087"/>
          </a:xfrm>
          <a:prstGeom prst="rect">
            <a:avLst/>
          </a:prstGeom>
        </p:spPr>
      </p:pic>
      <p:pic>
        <p:nvPicPr>
          <p:cNvPr id="7" name="Picture 6" descr="A close up of a rock&#10;&#10;Description automatically generated">
            <a:extLst>
              <a:ext uri="{FF2B5EF4-FFF2-40B4-BE49-F238E27FC236}">
                <a16:creationId xmlns:a16="http://schemas.microsoft.com/office/drawing/2014/main" id="{7DD4F884-B2E5-DAA7-2019-F5262BAD4B87}"/>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79036" y="3936149"/>
            <a:ext cx="4081561" cy="1838277"/>
          </a:xfrm>
          <a:prstGeom prst="rect">
            <a:avLst/>
          </a:prstGeom>
        </p:spPr>
      </p:pic>
      <p:sp>
        <p:nvSpPr>
          <p:cNvPr id="10" name="TextBox 9">
            <a:extLst>
              <a:ext uri="{FF2B5EF4-FFF2-40B4-BE49-F238E27FC236}">
                <a16:creationId xmlns:a16="http://schemas.microsoft.com/office/drawing/2014/main" id="{2A6F5025-24EC-09C5-2978-6FB45E331176}"/>
              </a:ext>
            </a:extLst>
          </p:cNvPr>
          <p:cNvSpPr txBox="1"/>
          <p:nvPr/>
        </p:nvSpPr>
        <p:spPr>
          <a:xfrm>
            <a:off x="179036" y="3349087"/>
            <a:ext cx="4334727"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2800" dirty="0">
                <a:solidFill>
                  <a:prstClr val="black"/>
                </a:solidFill>
                <a:latin typeface="Calibri" panose="020F0502020204030204"/>
              </a:rPr>
              <a:t>Side walls to be fitted</a:t>
            </a:r>
            <a:endParaRPr kumimoji="0" lang="en-AU" sz="2800" b="0" i="0" u="none" strike="noStrike" kern="1200" cap="none" spc="0" normalizeH="0" baseline="0" noProof="0" dirty="0">
              <a:ln>
                <a:noFill/>
              </a:ln>
              <a:solidFill>
                <a:prstClr val="black"/>
              </a:solidFill>
              <a:effectLst/>
              <a:uLnTx/>
              <a:uFillTx/>
              <a:latin typeface="Calibri" panose="020F0502020204030204"/>
            </a:endParaRPr>
          </a:p>
        </p:txBody>
      </p:sp>
    </p:spTree>
    <p:extLst>
      <p:ext uri="{BB962C8B-B14F-4D97-AF65-F5344CB8AC3E}">
        <p14:creationId xmlns:p14="http://schemas.microsoft.com/office/powerpoint/2010/main" val="2492042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par>
                          <p:cTn id="15" fill="hold">
                            <p:stCondLst>
                              <p:cond delay="1000"/>
                            </p:stCondLst>
                            <p:childTnLst>
                              <p:par>
                                <p:cTn id="16" presetID="23" presetClass="entr" presetSubtype="288" fill="hold" grpId="0" nodeType="after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p:cTn id="18" dur="500" fill="hold"/>
                                        <p:tgtEl>
                                          <p:spTgt spid="14"/>
                                        </p:tgtEl>
                                        <p:attrNameLst>
                                          <p:attrName>ppt_w</p:attrName>
                                        </p:attrNameLst>
                                      </p:cBhvr>
                                      <p:tavLst>
                                        <p:tav tm="0">
                                          <p:val>
                                            <p:strVal val="4/3*#ppt_w"/>
                                          </p:val>
                                        </p:tav>
                                        <p:tav tm="100000">
                                          <p:val>
                                            <p:strVal val="#ppt_w"/>
                                          </p:val>
                                        </p:tav>
                                      </p:tavLst>
                                    </p:anim>
                                    <p:anim calcmode="lin" valueType="num">
                                      <p:cBhvr>
                                        <p:cTn id="19" dur="500" fill="hold"/>
                                        <p:tgtEl>
                                          <p:spTgt spid="14"/>
                                        </p:tgtEl>
                                        <p:attrNameLst>
                                          <p:attrName>ppt_h</p:attrName>
                                        </p:attrNameLst>
                                      </p:cBhvr>
                                      <p:tavLst>
                                        <p:tav tm="0">
                                          <p:val>
                                            <p:strVal val="4/3*#ppt_h"/>
                                          </p:val>
                                        </p:tav>
                                        <p:tav tm="100000">
                                          <p:val>
                                            <p:strVal val="#ppt_h"/>
                                          </p:val>
                                        </p:tav>
                                      </p:tavLst>
                                    </p:anim>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0">
                                          <p:val>
                                            <p:fltVal val="0"/>
                                          </p:val>
                                        </p:tav>
                                        <p:tav tm="100000">
                                          <p:val>
                                            <p:strVal val="#ppt_w"/>
                                          </p:val>
                                        </p:tav>
                                      </p:tavLst>
                                    </p:anim>
                                    <p:anim calcmode="lin" valueType="num">
                                      <p:cBhvr>
                                        <p:cTn id="24" dur="500" fill="hold"/>
                                        <p:tgtEl>
                                          <p:spTgt spid="5"/>
                                        </p:tgtEl>
                                        <p:attrNameLst>
                                          <p:attrName>ppt_h</p:attrName>
                                        </p:attrNameLst>
                                      </p:cBhvr>
                                      <p:tavLst>
                                        <p:tav tm="0">
                                          <p:val>
                                            <p:fltVal val="0"/>
                                          </p:val>
                                        </p:tav>
                                        <p:tav tm="100000">
                                          <p:val>
                                            <p:strVal val="#ppt_h"/>
                                          </p:val>
                                        </p:tav>
                                      </p:tavLst>
                                    </p:anim>
                                    <p:animEffect transition="in" filter="fade">
                                      <p:cBhvr>
                                        <p:cTn id="25" dur="500"/>
                                        <p:tgtEl>
                                          <p:spTgt spid="5"/>
                                        </p:tgtEl>
                                      </p:cBhvr>
                                    </p:animEffect>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10"/>
                                        </p:tgtEl>
                                        <p:attrNameLst>
                                          <p:attrName>style.visibility</p:attrName>
                                        </p:attrNameLst>
                                      </p:cBhvr>
                                      <p:to>
                                        <p:strVal val="visible"/>
                                      </p:to>
                                    </p:set>
                                    <p:anim calcmode="lin" valueType="num">
                                      <p:cBhvr additive="base">
                                        <p:cTn id="29" dur="500" fill="hold"/>
                                        <p:tgtEl>
                                          <p:spTgt spid="10"/>
                                        </p:tgtEl>
                                        <p:attrNameLst>
                                          <p:attrName>ppt_x</p:attrName>
                                        </p:attrNameLst>
                                      </p:cBhvr>
                                      <p:tavLst>
                                        <p:tav tm="0">
                                          <p:val>
                                            <p:strVal val="0-#ppt_w/2"/>
                                          </p:val>
                                        </p:tav>
                                        <p:tav tm="100000">
                                          <p:val>
                                            <p:strVal val="#ppt_x"/>
                                          </p:val>
                                        </p:tav>
                                      </p:tavLst>
                                    </p:anim>
                                    <p:anim calcmode="lin" valueType="num">
                                      <p:cBhvr additive="base">
                                        <p:cTn id="30" dur="500" fill="hold"/>
                                        <p:tgtEl>
                                          <p:spTgt spid="10"/>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childTnLst>
                          </p:cTn>
                        </p:par>
                        <p:par>
                          <p:cTn id="37" fill="hold">
                            <p:stCondLst>
                              <p:cond delay="3000"/>
                            </p:stCondLst>
                            <p:childTnLst>
                              <p:par>
                                <p:cTn id="38" presetID="2" presetClass="entr" presetSubtype="8"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 calcmode="lin" valueType="num">
                                      <p:cBhvr additive="base">
                                        <p:cTn id="40" dur="500" fill="hold"/>
                                        <p:tgtEl>
                                          <p:spTgt spid="4"/>
                                        </p:tgtEl>
                                        <p:attrNameLst>
                                          <p:attrName>ppt_x</p:attrName>
                                        </p:attrNameLst>
                                      </p:cBhvr>
                                      <p:tavLst>
                                        <p:tav tm="0">
                                          <p:val>
                                            <p:strVal val="0-#ppt_w/2"/>
                                          </p:val>
                                        </p:tav>
                                        <p:tav tm="100000">
                                          <p:val>
                                            <p:strVal val="#ppt_x"/>
                                          </p:val>
                                        </p:tav>
                                      </p:tavLst>
                                    </p:anim>
                                    <p:anim calcmode="lin" valueType="num">
                                      <p:cBhvr additive="base">
                                        <p:cTn id="41"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4" grpId="0" animBg="1"/>
      <p:bldP spid="4"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5400" b="1" dirty="0">
                <a:solidFill>
                  <a:schemeClr val="tx1">
                    <a:lumMod val="50000"/>
                    <a:lumOff val="50000"/>
                  </a:schemeClr>
                </a:solidFill>
                <a:latin typeface="Arial Black" panose="020B0A04020102020204" pitchFamily="34" charset="0"/>
              </a:rPr>
              <a:t>WS1 – TRAILS</a:t>
            </a:r>
            <a:endParaRPr lang="en-AU" sz="5400" b="1" dirty="0">
              <a:solidFill>
                <a:schemeClr val="tx1">
                  <a:lumMod val="50000"/>
                  <a:lumOff val="50000"/>
                </a:schemeClr>
              </a:solidFill>
              <a:latin typeface="Arial Black" panose="020B0A04020102020204" pitchFamily="34" charset="0"/>
            </a:endParaRPr>
          </a:p>
        </p:txBody>
      </p:sp>
      <p:sp>
        <p:nvSpPr>
          <p:cNvPr id="8" name="TextBox 7">
            <a:extLst>
              <a:ext uri="{FF2B5EF4-FFF2-40B4-BE49-F238E27FC236}">
                <a16:creationId xmlns:a16="http://schemas.microsoft.com/office/drawing/2014/main" id="{6DB96542-BAE3-48FE-9B50-E49ECE605560}"/>
              </a:ext>
            </a:extLst>
          </p:cNvPr>
          <p:cNvSpPr txBox="1"/>
          <p:nvPr/>
        </p:nvSpPr>
        <p:spPr>
          <a:xfrm>
            <a:off x="535724" y="977656"/>
            <a:ext cx="1120852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4000" b="0" i="0" u="none" strike="noStrike" kern="1200" cap="none" spc="0" normalizeH="0" baseline="0" noProof="0" dirty="0">
                <a:ln>
                  <a:noFill/>
                </a:ln>
                <a:solidFill>
                  <a:prstClr val="black"/>
                </a:solidFill>
                <a:effectLst/>
                <a:uLnTx/>
                <a:uFillTx/>
                <a:latin typeface="Calibri" panose="020F0502020204030204"/>
                <a:ea typeface="+mn-ea"/>
                <a:cs typeface="+mn-cs"/>
              </a:rPr>
              <a:t>Includes crossovers </a:t>
            </a:r>
            <a:r>
              <a:rPr kumimoji="0" lang="en-AU" sz="2800" b="1" i="1" u="none" strike="noStrike" kern="1200" cap="none" spc="0" normalizeH="0" baseline="0" noProof="0" dirty="0">
                <a:ln>
                  <a:noFill/>
                </a:ln>
                <a:solidFill>
                  <a:srgbClr val="0033CC"/>
                </a:solidFill>
                <a:effectLst/>
                <a:uLnTx/>
                <a:uFillTx/>
                <a:latin typeface="Calibri" panose="020F0502020204030204"/>
                <a:ea typeface="+mn-ea"/>
                <a:cs typeface="+mn-cs"/>
              </a:rPr>
              <a:t>(planned in collaboration with the Shire)</a:t>
            </a:r>
            <a:endParaRPr kumimoji="0" lang="en-AU" sz="4000" b="1" i="1" u="none" strike="noStrike" kern="1200" cap="none" spc="0" normalizeH="0" baseline="0" noProof="0" dirty="0">
              <a:ln>
                <a:noFill/>
              </a:ln>
              <a:solidFill>
                <a:srgbClr val="0033CC"/>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F8D192CF-C1C1-03F4-9CB4-69C33C9FB706}"/>
              </a:ext>
            </a:extLst>
          </p:cNvPr>
          <p:cNvPicPr>
            <a:picLocks noChangeAspect="1"/>
          </p:cNvPicPr>
          <p:nvPr/>
        </p:nvPicPr>
        <p:blipFill>
          <a:blip r:embed="rId3"/>
          <a:stretch>
            <a:fillRect/>
          </a:stretch>
        </p:blipFill>
        <p:spPr>
          <a:xfrm>
            <a:off x="4513763" y="1661652"/>
            <a:ext cx="7230489" cy="5196348"/>
          </a:xfrm>
          <a:prstGeom prst="rect">
            <a:avLst/>
          </a:prstGeom>
        </p:spPr>
      </p:pic>
      <p:sp>
        <p:nvSpPr>
          <p:cNvPr id="14" name="Oval 13">
            <a:extLst>
              <a:ext uri="{FF2B5EF4-FFF2-40B4-BE49-F238E27FC236}">
                <a16:creationId xmlns:a16="http://schemas.microsoft.com/office/drawing/2014/main" id="{8D8C3DAE-9A99-8143-4866-BBA6B075A1B9}"/>
              </a:ext>
            </a:extLst>
          </p:cNvPr>
          <p:cNvSpPr/>
          <p:nvPr/>
        </p:nvSpPr>
        <p:spPr>
          <a:xfrm>
            <a:off x="7070474" y="3954202"/>
            <a:ext cx="213409" cy="21340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9" name="Picture 8" descr="A dirt road with trees in the background&#10;&#10;Description automatically generated with low confidence">
            <a:extLst>
              <a:ext uri="{FF2B5EF4-FFF2-40B4-BE49-F238E27FC236}">
                <a16:creationId xmlns:a16="http://schemas.microsoft.com/office/drawing/2014/main" id="{4C421F7F-8DF0-0B55-AABF-CDC3A26D39B3}"/>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79035" y="1661652"/>
            <a:ext cx="4334728" cy="1951550"/>
          </a:xfrm>
          <a:prstGeom prst="rect">
            <a:avLst/>
          </a:prstGeom>
        </p:spPr>
      </p:pic>
      <p:pic>
        <p:nvPicPr>
          <p:cNvPr id="16" name="Picture 15" descr="A picture containing outdoor, grass, ground, plant&#10;&#10;Description automatically generated">
            <a:extLst>
              <a:ext uri="{FF2B5EF4-FFF2-40B4-BE49-F238E27FC236}">
                <a16:creationId xmlns:a16="http://schemas.microsoft.com/office/drawing/2014/main" id="{49E7638B-BB46-2E9B-8482-02C0E7644A7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79035" y="3752789"/>
            <a:ext cx="4334728" cy="1951834"/>
          </a:xfrm>
          <a:prstGeom prst="rect">
            <a:avLst/>
          </a:prstGeom>
        </p:spPr>
      </p:pic>
      <p:sp>
        <p:nvSpPr>
          <p:cNvPr id="4" name="TextBox 3">
            <a:extLst>
              <a:ext uri="{FF2B5EF4-FFF2-40B4-BE49-F238E27FC236}">
                <a16:creationId xmlns:a16="http://schemas.microsoft.com/office/drawing/2014/main" id="{E95F1138-4231-79B5-871F-1E08D424C463}"/>
              </a:ext>
            </a:extLst>
          </p:cNvPr>
          <p:cNvSpPr txBox="1"/>
          <p:nvPr/>
        </p:nvSpPr>
        <p:spPr>
          <a:xfrm>
            <a:off x="179036" y="5844210"/>
            <a:ext cx="4334727"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sz="2800" dirty="0">
                <a:solidFill>
                  <a:prstClr val="black"/>
                </a:solidFill>
                <a:latin typeface="Calibri" panose="020F0502020204030204"/>
              </a:rPr>
              <a:t>Safety rails to be provided through WS6</a:t>
            </a:r>
            <a:endParaRPr kumimoji="0" lang="en-AU" sz="2800" b="0" i="0" u="none" strike="noStrike" kern="1200" cap="none" spc="0" normalizeH="0" baseline="0" noProof="0" dirty="0">
              <a:ln>
                <a:noFill/>
              </a:ln>
              <a:solidFill>
                <a:prstClr val="black"/>
              </a:solidFill>
              <a:effectLst/>
              <a:uLnTx/>
              <a:uFillTx/>
              <a:latin typeface="Calibri" panose="020F0502020204030204"/>
            </a:endParaRPr>
          </a:p>
        </p:txBody>
      </p:sp>
    </p:spTree>
    <p:extLst>
      <p:ext uri="{BB962C8B-B14F-4D97-AF65-F5344CB8AC3E}">
        <p14:creationId xmlns:p14="http://schemas.microsoft.com/office/powerpoint/2010/main" val="2352905495"/>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strVal val="4/3*#ppt_w"/>
                                          </p:val>
                                        </p:tav>
                                        <p:tav tm="100000">
                                          <p:val>
                                            <p:strVal val="#ppt_w"/>
                                          </p:val>
                                        </p:tav>
                                      </p:tavLst>
                                    </p:anim>
                                    <p:anim calcmode="lin" valueType="num">
                                      <p:cBhvr>
                                        <p:cTn id="8" dur="500" fill="hold"/>
                                        <p:tgtEl>
                                          <p:spTgt spid="14"/>
                                        </p:tgtEl>
                                        <p:attrNameLst>
                                          <p:attrName>ppt_h</p:attrName>
                                        </p:attrNameLst>
                                      </p:cBhvr>
                                      <p:tavLst>
                                        <p:tav tm="0">
                                          <p:val>
                                            <p:strVal val="4/3*#ppt_h"/>
                                          </p:val>
                                        </p:tav>
                                        <p:tav tm="100000">
                                          <p:val>
                                            <p:strVal val="#ppt_h"/>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ppt_w</p:attrName>
                                        </p:attrNameLst>
                                      </p:cBhvr>
                                      <p:tavLst>
                                        <p:tav tm="0">
                                          <p:val>
                                            <p:fltVal val="0"/>
                                          </p:val>
                                        </p:tav>
                                        <p:tav tm="100000">
                                          <p:val>
                                            <p:strVal val="#ppt_w"/>
                                          </p:val>
                                        </p:tav>
                                      </p:tavLst>
                                    </p:anim>
                                    <p:anim calcmode="lin" valueType="num">
                                      <p:cBhvr>
                                        <p:cTn id="19" dur="500" fill="hold"/>
                                        <p:tgtEl>
                                          <p:spTgt spid="16"/>
                                        </p:tgtEl>
                                        <p:attrNameLst>
                                          <p:attrName>ppt_h</p:attrName>
                                        </p:attrNameLst>
                                      </p:cBhvr>
                                      <p:tavLst>
                                        <p:tav tm="0">
                                          <p:val>
                                            <p:fltVal val="0"/>
                                          </p:val>
                                        </p:tav>
                                        <p:tav tm="100000">
                                          <p:val>
                                            <p:strVal val="#ppt_h"/>
                                          </p:val>
                                        </p:tav>
                                      </p:tavLst>
                                    </p:anim>
                                    <p:animEffect transition="in" filter="fade">
                                      <p:cBhvr>
                                        <p:cTn id="20" dur="500"/>
                                        <p:tgtEl>
                                          <p:spTgt spid="16"/>
                                        </p:tgtEl>
                                      </p:cBhvr>
                                    </p:animEffect>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0-#ppt_w/2"/>
                                          </p:val>
                                        </p:tav>
                                        <p:tav tm="100000">
                                          <p:val>
                                            <p:strVal val="#ppt_x"/>
                                          </p:val>
                                        </p:tav>
                                      </p:tavLst>
                                    </p:anim>
                                    <p:anim calcmode="lin" valueType="num">
                                      <p:cBhvr additive="base">
                                        <p:cTn id="25"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5400" b="1" dirty="0">
                <a:solidFill>
                  <a:schemeClr val="tx1">
                    <a:lumMod val="50000"/>
                    <a:lumOff val="50000"/>
                  </a:schemeClr>
                </a:solidFill>
                <a:latin typeface="Arial Black" panose="020B0A04020102020204" pitchFamily="34" charset="0"/>
              </a:rPr>
              <a:t>WS1 – TRAIL MAINTENANCE</a:t>
            </a:r>
            <a:endParaRPr lang="en-AU" sz="5400" b="1" dirty="0">
              <a:solidFill>
                <a:schemeClr val="tx1">
                  <a:lumMod val="50000"/>
                  <a:lumOff val="50000"/>
                </a:schemeClr>
              </a:solidFill>
              <a:latin typeface="Arial Black" panose="020B0A04020102020204" pitchFamily="34" charset="0"/>
            </a:endParaRPr>
          </a:p>
        </p:txBody>
      </p:sp>
      <p:sp>
        <p:nvSpPr>
          <p:cNvPr id="11" name="TextBox 10">
            <a:extLst>
              <a:ext uri="{FF2B5EF4-FFF2-40B4-BE49-F238E27FC236}">
                <a16:creationId xmlns:a16="http://schemas.microsoft.com/office/drawing/2014/main" id="{71DC6A8D-3E2E-9165-676F-3BFCE5FBF9BA}"/>
              </a:ext>
            </a:extLst>
          </p:cNvPr>
          <p:cNvSpPr txBox="1"/>
          <p:nvPr/>
        </p:nvSpPr>
        <p:spPr>
          <a:xfrm>
            <a:off x="256031" y="1226661"/>
            <a:ext cx="11493929" cy="830997"/>
          </a:xfrm>
          <a:prstGeom prst="rect">
            <a:avLst/>
          </a:prstGeom>
          <a:noFill/>
        </p:spPr>
        <p:txBody>
          <a:bodyPr wrap="square" rtlCol="0">
            <a:spAutoFit/>
          </a:bodyPr>
          <a:lstStyle/>
          <a:p>
            <a:pPr marL="457200" marR="0" lvl="0" indent="-457200" algn="l" defTabSz="914400" rtl="0" eaLnBrk="1" fontAlgn="auto" latinLnBrk="0" hangingPunct="1">
              <a:lnSpc>
                <a:spcPct val="100000"/>
              </a:lnSpc>
              <a:spcBef>
                <a:spcPts val="0"/>
              </a:spcBef>
              <a:spcAft>
                <a:spcPts val="0"/>
              </a:spcAft>
              <a:buClr>
                <a:srgbClr val="0000FF"/>
              </a:buClr>
              <a:buSzTx/>
              <a:buFont typeface="Arial" panose="020B0604020202020204" pitchFamily="34" charset="0"/>
              <a:buChar char="•"/>
              <a:tabLst/>
              <a:defRPr/>
            </a:pPr>
            <a:r>
              <a:rPr kumimoji="0" lang="en-GB" sz="2400" b="0" i="1" u="none" strike="noStrike" kern="1200" cap="none" spc="0" normalizeH="0" baseline="0" noProof="0" dirty="0">
                <a:ln>
                  <a:noFill/>
                </a:ln>
                <a:solidFill>
                  <a:prstClr val="black"/>
                </a:solidFill>
                <a:effectLst/>
                <a:uLnTx/>
                <a:uFillTx/>
                <a:latin typeface="Calibri" panose="020F0502020204030204"/>
                <a:ea typeface="+mn-ea"/>
                <a:cs typeface="+mn-cs"/>
              </a:rPr>
              <a:t>We will continue to monitor and manage</a:t>
            </a:r>
            <a:r>
              <a:rPr kumimoji="0" lang="en-GB" sz="2400" b="0" i="1" u="none" strike="noStrike" kern="1200" cap="none" spc="0" normalizeH="0" noProof="0" dirty="0">
                <a:ln>
                  <a:noFill/>
                </a:ln>
                <a:solidFill>
                  <a:prstClr val="black"/>
                </a:solidFill>
                <a:effectLst/>
                <a:uLnTx/>
                <a:uFillTx/>
                <a:latin typeface="Calibri" panose="020F0502020204030204"/>
                <a:ea typeface="+mn-ea"/>
                <a:cs typeface="+mn-cs"/>
              </a:rPr>
              <a:t> the trails </a:t>
            </a:r>
            <a:r>
              <a:rPr kumimoji="0" lang="en-GB" sz="2400" b="0" i="1" u="none" strike="noStrike" kern="1200" cap="none" spc="0" normalizeH="0" baseline="0" noProof="0" dirty="0">
                <a:ln>
                  <a:noFill/>
                </a:ln>
                <a:solidFill>
                  <a:prstClr val="black"/>
                </a:solidFill>
                <a:effectLst/>
                <a:uLnTx/>
                <a:uFillTx/>
                <a:latin typeface="Calibri" panose="020F0502020204030204"/>
                <a:ea typeface="+mn-ea"/>
                <a:cs typeface="+mn-cs"/>
              </a:rPr>
              <a:t>(through self-help or contractor)</a:t>
            </a:r>
          </a:p>
          <a:p>
            <a:pPr marL="457200" marR="0" lvl="0" indent="-457200" algn="l" defTabSz="914400" rtl="0" eaLnBrk="1" fontAlgn="auto" latinLnBrk="0" hangingPunct="1">
              <a:lnSpc>
                <a:spcPct val="100000"/>
              </a:lnSpc>
              <a:spcBef>
                <a:spcPts val="0"/>
              </a:spcBef>
              <a:spcAft>
                <a:spcPts val="0"/>
              </a:spcAft>
              <a:buClr>
                <a:srgbClr val="0000FF"/>
              </a:buClr>
              <a:buSzTx/>
              <a:buFont typeface="Arial" panose="020B0604020202020204" pitchFamily="34" charset="0"/>
              <a:buChar char="•"/>
              <a:tabLst/>
              <a:defRPr/>
            </a:pPr>
            <a:endParaRPr kumimoji="0" lang="en-GB" sz="24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 name="Picture 4" descr="A picture containing outdoor, ground, nature, rock&#10;&#10;Description automatically generated">
            <a:extLst>
              <a:ext uri="{FF2B5EF4-FFF2-40B4-BE49-F238E27FC236}">
                <a16:creationId xmlns:a16="http://schemas.microsoft.com/office/drawing/2014/main" id="{1565B229-77A1-89B5-EC13-464820B44D7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rot="5400000">
            <a:off x="-745664" y="3026339"/>
            <a:ext cx="4321274" cy="1945867"/>
          </a:xfrm>
          <a:prstGeom prst="rect">
            <a:avLst/>
          </a:prstGeom>
        </p:spPr>
      </p:pic>
      <p:pic>
        <p:nvPicPr>
          <p:cNvPr id="8" name="Picture 7" descr="A picture containing outdoor, ground, trail, dirt road&#10;&#10;Description automatically generated">
            <a:extLst>
              <a:ext uri="{FF2B5EF4-FFF2-40B4-BE49-F238E27FC236}">
                <a16:creationId xmlns:a16="http://schemas.microsoft.com/office/drawing/2014/main" id="{AD6BBAF0-7D7C-8F3F-C5AD-83DAC35C7A4E}"/>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2595456" y="1838634"/>
            <a:ext cx="9154505" cy="4321275"/>
          </a:xfrm>
          <a:prstGeom prst="rect">
            <a:avLst/>
          </a:prstGeom>
        </p:spPr>
      </p:pic>
      <p:sp>
        <p:nvSpPr>
          <p:cNvPr id="9" name="TextBox 8">
            <a:extLst>
              <a:ext uri="{FF2B5EF4-FFF2-40B4-BE49-F238E27FC236}">
                <a16:creationId xmlns:a16="http://schemas.microsoft.com/office/drawing/2014/main" id="{2B5DC90A-D263-0AB4-820B-EA6FECC7A930}"/>
              </a:ext>
            </a:extLst>
          </p:cNvPr>
          <p:cNvSpPr txBox="1"/>
          <p:nvPr/>
        </p:nvSpPr>
        <p:spPr>
          <a:xfrm>
            <a:off x="572434" y="6159909"/>
            <a:ext cx="168507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Mon 12 June 23</a:t>
            </a:r>
          </a:p>
        </p:txBody>
      </p:sp>
      <p:sp>
        <p:nvSpPr>
          <p:cNvPr id="12" name="TextBox 11">
            <a:extLst>
              <a:ext uri="{FF2B5EF4-FFF2-40B4-BE49-F238E27FC236}">
                <a16:creationId xmlns:a16="http://schemas.microsoft.com/office/drawing/2014/main" id="{A6FC4749-C3A4-C9E8-1929-8FBC6D72464F}"/>
              </a:ext>
            </a:extLst>
          </p:cNvPr>
          <p:cNvSpPr txBox="1"/>
          <p:nvPr/>
        </p:nvSpPr>
        <p:spPr>
          <a:xfrm>
            <a:off x="6383004" y="6159909"/>
            <a:ext cx="1579408"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Tue 13 June 23</a:t>
            </a:r>
          </a:p>
        </p:txBody>
      </p:sp>
    </p:spTree>
    <p:extLst>
      <p:ext uri="{BB962C8B-B14F-4D97-AF65-F5344CB8AC3E}">
        <p14:creationId xmlns:p14="http://schemas.microsoft.com/office/powerpoint/2010/main" val="275187692"/>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p:cTn id="13" dur="500" fill="hold"/>
                                        <p:tgtEl>
                                          <p:spTgt spid="5"/>
                                        </p:tgtEl>
                                        <p:attrNameLst>
                                          <p:attrName>ppt_w</p:attrName>
                                        </p:attrNameLst>
                                      </p:cBhvr>
                                      <p:tavLst>
                                        <p:tav tm="0">
                                          <p:val>
                                            <p:fltVal val="0"/>
                                          </p:val>
                                        </p:tav>
                                        <p:tav tm="100000">
                                          <p:val>
                                            <p:strVal val="#ppt_w"/>
                                          </p:val>
                                        </p:tav>
                                      </p:tavLst>
                                    </p:anim>
                                    <p:anim calcmode="lin" valueType="num">
                                      <p:cBhvr>
                                        <p:cTn id="14" dur="500" fill="hold"/>
                                        <p:tgtEl>
                                          <p:spTgt spid="5"/>
                                        </p:tgtEl>
                                        <p:attrNameLst>
                                          <p:attrName>ppt_h</p:attrName>
                                        </p:attrNameLst>
                                      </p:cBhvr>
                                      <p:tavLst>
                                        <p:tav tm="0">
                                          <p:val>
                                            <p:fltVal val="0"/>
                                          </p:val>
                                        </p:tav>
                                        <p:tav tm="100000">
                                          <p:val>
                                            <p:strVal val="#ppt_h"/>
                                          </p:val>
                                        </p:tav>
                                      </p:tavLst>
                                    </p:anim>
                                    <p:animEffect transition="in" filter="fade">
                                      <p:cBhvr>
                                        <p:cTn id="15" dur="500"/>
                                        <p:tgtEl>
                                          <p:spTgt spid="5"/>
                                        </p:tgtEl>
                                      </p:cBhvr>
                                    </p:animEffect>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p:cTn id="26" dur="500" fill="hold"/>
                                        <p:tgtEl>
                                          <p:spTgt spid="8"/>
                                        </p:tgtEl>
                                        <p:attrNameLst>
                                          <p:attrName>ppt_w</p:attrName>
                                        </p:attrNameLst>
                                      </p:cBhvr>
                                      <p:tavLst>
                                        <p:tav tm="0">
                                          <p:val>
                                            <p:fltVal val="0"/>
                                          </p:val>
                                        </p:tav>
                                        <p:tav tm="100000">
                                          <p:val>
                                            <p:strVal val="#ppt_w"/>
                                          </p:val>
                                        </p:tav>
                                      </p:tavLst>
                                    </p:anim>
                                    <p:anim calcmode="lin" valueType="num">
                                      <p:cBhvr>
                                        <p:cTn id="27" dur="500" fill="hold"/>
                                        <p:tgtEl>
                                          <p:spTgt spid="8"/>
                                        </p:tgtEl>
                                        <p:attrNameLst>
                                          <p:attrName>ppt_h</p:attrName>
                                        </p:attrNameLst>
                                      </p:cBhvr>
                                      <p:tavLst>
                                        <p:tav tm="0">
                                          <p:val>
                                            <p:fltVal val="0"/>
                                          </p:val>
                                        </p:tav>
                                        <p:tav tm="100000">
                                          <p:val>
                                            <p:strVal val="#ppt_h"/>
                                          </p:val>
                                        </p:tav>
                                      </p:tavLst>
                                    </p:anim>
                                    <p:animEffect transition="in" filter="fade">
                                      <p:cBhvr>
                                        <p:cTn id="28" dur="500"/>
                                        <p:tgtEl>
                                          <p:spTgt spid="8"/>
                                        </p:tgtEl>
                                      </p:cBhvr>
                                    </p:animEffect>
                                  </p:childTnLst>
                                </p:cTn>
                              </p:par>
                            </p:childTnLst>
                          </p:cTn>
                        </p:par>
                        <p:par>
                          <p:cTn id="29" fill="hold">
                            <p:stCondLst>
                              <p:cond delay="500"/>
                            </p:stCondLst>
                            <p:childTnLst>
                              <p:par>
                                <p:cTn id="30" presetID="53" presetClass="entr" presetSubtype="16" fill="hold" grpId="0"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p:cTn id="32" dur="500" fill="hold"/>
                                        <p:tgtEl>
                                          <p:spTgt spid="12"/>
                                        </p:tgtEl>
                                        <p:attrNameLst>
                                          <p:attrName>ppt_w</p:attrName>
                                        </p:attrNameLst>
                                      </p:cBhvr>
                                      <p:tavLst>
                                        <p:tav tm="0">
                                          <p:val>
                                            <p:fltVal val="0"/>
                                          </p:val>
                                        </p:tav>
                                        <p:tav tm="100000">
                                          <p:val>
                                            <p:strVal val="#ppt_w"/>
                                          </p:val>
                                        </p:tav>
                                      </p:tavLst>
                                    </p:anim>
                                    <p:anim calcmode="lin" valueType="num">
                                      <p:cBhvr>
                                        <p:cTn id="33" dur="500" fill="hold"/>
                                        <p:tgtEl>
                                          <p:spTgt spid="12"/>
                                        </p:tgtEl>
                                        <p:attrNameLst>
                                          <p:attrName>ppt_h</p:attrName>
                                        </p:attrNameLst>
                                      </p:cBhvr>
                                      <p:tavLst>
                                        <p:tav tm="0">
                                          <p:val>
                                            <p:fltVal val="0"/>
                                          </p:val>
                                        </p:tav>
                                        <p:tav tm="100000">
                                          <p:val>
                                            <p:strVal val="#ppt_h"/>
                                          </p:val>
                                        </p:tav>
                                      </p:tavLst>
                                    </p:anim>
                                    <p:animEffect transition="in" filter="fade">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bldLvl="2"/>
      <p:bldP spid="9" grpId="0"/>
      <p:bldP spid="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p:spPr>
        <p:txBody>
          <a:bodyPr>
            <a:noAutofit/>
            <a:scene3d>
              <a:camera prst="orthographicFront"/>
              <a:lightRig rig="threePt" dir="t"/>
            </a:scene3d>
            <a:sp3d extrusionH="57150">
              <a:bevelT/>
            </a:sp3d>
          </a:bodyPr>
          <a:lstStyle/>
          <a:p>
            <a:pPr algn="ctr"/>
            <a:r>
              <a:rPr lang="en-GB" sz="6000" b="1" dirty="0">
                <a:solidFill>
                  <a:schemeClr val="tx1">
                    <a:lumMod val="50000"/>
                    <a:lumOff val="50000"/>
                  </a:schemeClr>
                </a:solidFill>
                <a:latin typeface="Arial Black" panose="020B0A04020102020204" pitchFamily="34" charset="0"/>
              </a:rPr>
              <a:t>WS1 – SLOW TRACK</a:t>
            </a:r>
            <a:endParaRPr lang="en-AU" sz="6000" b="1" dirty="0">
              <a:solidFill>
                <a:schemeClr val="tx1">
                  <a:lumMod val="50000"/>
                  <a:lumOff val="50000"/>
                </a:schemeClr>
              </a:solidFill>
              <a:latin typeface="Arial Black" panose="020B0A04020102020204" pitchFamily="34" charset="0"/>
            </a:endParaRPr>
          </a:p>
        </p:txBody>
      </p:sp>
      <p:sp>
        <p:nvSpPr>
          <p:cNvPr id="8" name="TextBox 7">
            <a:extLst>
              <a:ext uri="{FF2B5EF4-FFF2-40B4-BE49-F238E27FC236}">
                <a16:creationId xmlns:a16="http://schemas.microsoft.com/office/drawing/2014/main" id="{6DB96542-BAE3-48FE-9B50-E49ECE605560}"/>
              </a:ext>
            </a:extLst>
          </p:cNvPr>
          <p:cNvSpPr txBox="1"/>
          <p:nvPr/>
        </p:nvSpPr>
        <p:spPr>
          <a:xfrm>
            <a:off x="581372" y="996697"/>
            <a:ext cx="6664254" cy="215443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800" b="1" i="0" u="none" strike="noStrike" kern="1200" cap="none" spc="0" normalizeH="0" baseline="0" noProof="0" dirty="0">
                <a:ln>
                  <a:noFill/>
                </a:ln>
                <a:solidFill>
                  <a:prstClr val="black"/>
                </a:solidFill>
                <a:effectLst/>
                <a:uLnTx/>
                <a:uFillTx/>
                <a:latin typeface="Calibri" panose="020F0502020204030204"/>
                <a:ea typeface="+mn-ea"/>
                <a:cs typeface="+mn-cs"/>
              </a:rPr>
              <a:t>Refurbished the sand on the slow track</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2800" b="1" dirty="0">
                <a:solidFill>
                  <a:prstClr val="black"/>
                </a:solidFill>
                <a:latin typeface="Calibri" panose="020F0502020204030204"/>
              </a:rPr>
              <a:t>Future work</a:t>
            </a:r>
            <a:endParaRPr kumimoji="0" lang="en-AU"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715963" marR="0" lvl="0" indent="-26828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dirty="0">
                <a:solidFill>
                  <a:srgbClr val="0000FF"/>
                </a:solidFill>
                <a:latin typeface="Calibri" panose="020F0502020204030204"/>
              </a:rPr>
              <a:t>More sand will be provided and spread in the southwestern corner of the slow track – Next quarter.</a:t>
            </a:r>
            <a:endParaRPr kumimoji="0" lang="en-AU" sz="1800" b="1"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2400" b="1" i="1" u="none" strike="noStrike" kern="1200" cap="none" spc="0" normalizeH="0" baseline="0" noProof="0" dirty="0">
              <a:ln>
                <a:noFill/>
              </a:ln>
              <a:solidFill>
                <a:srgbClr val="0000FF"/>
              </a:solidFill>
              <a:effectLst/>
              <a:uLnTx/>
              <a:uFillTx/>
              <a:latin typeface="Calibri" panose="020F0502020204030204"/>
              <a:ea typeface="+mn-ea"/>
              <a:cs typeface="+mn-cs"/>
            </a:endParaRPr>
          </a:p>
        </p:txBody>
      </p:sp>
      <p:pic>
        <p:nvPicPr>
          <p:cNvPr id="4" name="Picture 3" descr="A dirt road with trees and a metal object on it&#10;&#10;Description automatically generated">
            <a:extLst>
              <a:ext uri="{FF2B5EF4-FFF2-40B4-BE49-F238E27FC236}">
                <a16:creationId xmlns:a16="http://schemas.microsoft.com/office/drawing/2014/main" id="{A97E9418-B659-9BCF-89CB-CA2E8D97475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67785" y="2901697"/>
            <a:ext cx="2857500" cy="3810000"/>
          </a:xfrm>
          <a:prstGeom prst="rect">
            <a:avLst/>
          </a:prstGeom>
        </p:spPr>
      </p:pic>
      <p:pic>
        <p:nvPicPr>
          <p:cNvPr id="6" name="Picture 5" descr="A dirt road with a plow attached to it&#10;&#10;Description automatically generated">
            <a:extLst>
              <a:ext uri="{FF2B5EF4-FFF2-40B4-BE49-F238E27FC236}">
                <a16:creationId xmlns:a16="http://schemas.microsoft.com/office/drawing/2014/main" id="{C38DBFF4-67C0-C6D8-2044-2E1A6BB13702}"/>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652529" y="2901697"/>
            <a:ext cx="2857500" cy="3810000"/>
          </a:xfrm>
          <a:prstGeom prst="rect">
            <a:avLst/>
          </a:prstGeom>
        </p:spPr>
      </p:pic>
      <p:pic>
        <p:nvPicPr>
          <p:cNvPr id="10" name="Picture 9" descr="A dirt road with trees and grass&#10;&#10;Description automatically generated">
            <a:extLst>
              <a:ext uri="{FF2B5EF4-FFF2-40B4-BE49-F238E27FC236}">
                <a16:creationId xmlns:a16="http://schemas.microsoft.com/office/drawing/2014/main" id="{881B7082-2011-58F7-343A-5A7B4F37D947}"/>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837273" y="2901697"/>
            <a:ext cx="5080000" cy="3810000"/>
          </a:xfrm>
          <a:prstGeom prst="rect">
            <a:avLst/>
          </a:prstGeom>
        </p:spPr>
      </p:pic>
      <p:grpSp>
        <p:nvGrpSpPr>
          <p:cNvPr id="7" name="Group 6">
            <a:extLst>
              <a:ext uri="{FF2B5EF4-FFF2-40B4-BE49-F238E27FC236}">
                <a16:creationId xmlns:a16="http://schemas.microsoft.com/office/drawing/2014/main" id="{D8B03C8A-B4AE-56E2-5BAF-CC3E6364925D}"/>
              </a:ext>
            </a:extLst>
          </p:cNvPr>
          <p:cNvGrpSpPr/>
          <p:nvPr/>
        </p:nvGrpSpPr>
        <p:grpSpPr>
          <a:xfrm>
            <a:off x="8482589" y="1267251"/>
            <a:ext cx="3434684" cy="5444446"/>
            <a:chOff x="8482589" y="1267251"/>
            <a:chExt cx="3434684" cy="5444446"/>
          </a:xfrm>
        </p:grpSpPr>
        <p:pic>
          <p:nvPicPr>
            <p:cNvPr id="3" name="Picture 2">
              <a:extLst>
                <a:ext uri="{FF2B5EF4-FFF2-40B4-BE49-F238E27FC236}">
                  <a16:creationId xmlns:a16="http://schemas.microsoft.com/office/drawing/2014/main" id="{695D1E82-9B64-3CD6-392F-24F42D5B7DE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8482589" y="1267251"/>
              <a:ext cx="3434684" cy="5444446"/>
            </a:xfrm>
            <a:prstGeom prst="rect">
              <a:avLst/>
            </a:prstGeom>
          </p:spPr>
        </p:pic>
        <p:sp>
          <p:nvSpPr>
            <p:cNvPr id="5" name="Freeform: Shape 4">
              <a:extLst>
                <a:ext uri="{FF2B5EF4-FFF2-40B4-BE49-F238E27FC236}">
                  <a16:creationId xmlns:a16="http://schemas.microsoft.com/office/drawing/2014/main" id="{AFB4E843-8C6F-2286-28AB-829AEBE40E93}"/>
                </a:ext>
              </a:extLst>
            </p:cNvPr>
            <p:cNvSpPr/>
            <p:nvPr/>
          </p:nvSpPr>
          <p:spPr>
            <a:xfrm>
              <a:off x="9304798" y="3319670"/>
              <a:ext cx="336159" cy="1341782"/>
            </a:xfrm>
            <a:custGeom>
              <a:avLst/>
              <a:gdLst>
                <a:gd name="connsiteX0" fmla="*/ 361313 w 361313"/>
                <a:gd name="connsiteY0" fmla="*/ 0 h 1341782"/>
                <a:gd name="connsiteX1" fmla="*/ 33321 w 361313"/>
                <a:gd name="connsiteY1" fmla="*/ 765313 h 1341782"/>
                <a:gd name="connsiteX2" fmla="*/ 23382 w 361313"/>
                <a:gd name="connsiteY2" fmla="*/ 1242391 h 1341782"/>
                <a:gd name="connsiteX3" fmla="*/ 142652 w 361313"/>
                <a:gd name="connsiteY3" fmla="*/ 1341782 h 1341782"/>
                <a:gd name="connsiteX0" fmla="*/ 334694 w 334694"/>
                <a:gd name="connsiteY0" fmla="*/ 0 h 1341782"/>
                <a:gd name="connsiteX1" fmla="*/ 6702 w 334694"/>
                <a:gd name="connsiteY1" fmla="*/ 765313 h 1341782"/>
                <a:gd name="connsiteX2" fmla="*/ 116033 w 334694"/>
                <a:gd name="connsiteY2" fmla="*/ 1341782 h 1341782"/>
                <a:gd name="connsiteX0" fmla="*/ 349661 w 349661"/>
                <a:gd name="connsiteY0" fmla="*/ 0 h 1341782"/>
                <a:gd name="connsiteX1" fmla="*/ 21669 w 349661"/>
                <a:gd name="connsiteY1" fmla="*/ 765313 h 1341782"/>
                <a:gd name="connsiteX2" fmla="*/ 131000 w 349661"/>
                <a:gd name="connsiteY2" fmla="*/ 1341782 h 1341782"/>
                <a:gd name="connsiteX0" fmla="*/ 336159 w 336159"/>
                <a:gd name="connsiteY0" fmla="*/ 0 h 1341782"/>
                <a:gd name="connsiteX1" fmla="*/ 28045 w 336159"/>
                <a:gd name="connsiteY1" fmla="*/ 785191 h 1341782"/>
                <a:gd name="connsiteX2" fmla="*/ 117498 w 336159"/>
                <a:gd name="connsiteY2" fmla="*/ 1341782 h 1341782"/>
              </a:gdLst>
              <a:ahLst/>
              <a:cxnLst>
                <a:cxn ang="0">
                  <a:pos x="connsiteX0" y="connsiteY0"/>
                </a:cxn>
                <a:cxn ang="0">
                  <a:pos x="connsiteX1" y="connsiteY1"/>
                </a:cxn>
                <a:cxn ang="0">
                  <a:pos x="connsiteX2" y="connsiteY2"/>
                </a:cxn>
              </a:cxnLst>
              <a:rect l="l" t="t" r="r" b="b"/>
              <a:pathLst>
                <a:path w="336159" h="1341782">
                  <a:moveTo>
                    <a:pt x="336159" y="0"/>
                  </a:moveTo>
                  <a:cubicBezTo>
                    <a:pt x="200324" y="279124"/>
                    <a:pt x="64488" y="561561"/>
                    <a:pt x="28045" y="785191"/>
                  </a:cubicBezTo>
                  <a:cubicBezTo>
                    <a:pt x="-8398" y="1008821"/>
                    <a:pt x="-34487" y="1281319"/>
                    <a:pt x="117498" y="1341782"/>
                  </a:cubicBezTo>
                </a:path>
              </a:pathLst>
            </a:custGeom>
            <a:noFill/>
            <a:ln w="76200">
              <a:solidFill>
                <a:srgbClr val="FF0000">
                  <a:alpha val="50196"/>
                </a:srgb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spTree>
    <p:extLst>
      <p:ext uri="{BB962C8B-B14F-4D97-AF65-F5344CB8AC3E}">
        <p14:creationId xmlns:p14="http://schemas.microsoft.com/office/powerpoint/2010/main" val="2082844735"/>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75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 calcmode="lin" valueType="num">
                                      <p:cBhvr additive="base">
                                        <p:cTn id="12"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8">
                                            <p:txEl>
                                              <p:pRg st="1" end="1"/>
                                            </p:txEl>
                                          </p:spTgt>
                                        </p:tgtEl>
                                        <p:attrNameLst>
                                          <p:attrName>ppt_y</p:attrName>
                                        </p:attrNameLst>
                                      </p:cBhvr>
                                      <p:tavLst>
                                        <p:tav tm="0">
                                          <p:val>
                                            <p:strVal val="#ppt_y"/>
                                          </p:val>
                                        </p:tav>
                                        <p:tav tm="100000">
                                          <p:val>
                                            <p:strVal val="#ppt_y"/>
                                          </p:val>
                                        </p:tav>
                                      </p:tavLst>
                                    </p:anim>
                                  </p:childTnLst>
                                </p:cTn>
                              </p:par>
                              <p:par>
                                <p:cTn id="14" presetID="53" presetClass="entr" presetSubtype="16" fill="hold" nodeType="withEffect">
                                  <p:stCondLst>
                                    <p:cond delay="500"/>
                                  </p:stCondLst>
                                  <p:childTnLst>
                                    <p:set>
                                      <p:cBhvr>
                                        <p:cTn id="15" dur="1" fill="hold">
                                          <p:stCondLst>
                                            <p:cond delay="0"/>
                                          </p:stCondLst>
                                        </p:cTn>
                                        <p:tgtEl>
                                          <p:spTgt spid="4"/>
                                        </p:tgtEl>
                                        <p:attrNameLst>
                                          <p:attrName>style.visibility</p:attrName>
                                        </p:attrNameLst>
                                      </p:cBhvr>
                                      <p:to>
                                        <p:strVal val="visible"/>
                                      </p:to>
                                    </p:set>
                                    <p:anim calcmode="lin" valueType="num">
                                      <p:cBhvr>
                                        <p:cTn id="16" dur="500" fill="hold"/>
                                        <p:tgtEl>
                                          <p:spTgt spid="4"/>
                                        </p:tgtEl>
                                        <p:attrNameLst>
                                          <p:attrName>ppt_w</p:attrName>
                                        </p:attrNameLst>
                                      </p:cBhvr>
                                      <p:tavLst>
                                        <p:tav tm="0">
                                          <p:val>
                                            <p:fltVal val="0"/>
                                          </p:val>
                                        </p:tav>
                                        <p:tav tm="100000">
                                          <p:val>
                                            <p:strVal val="#ppt_w"/>
                                          </p:val>
                                        </p:tav>
                                      </p:tavLst>
                                    </p:anim>
                                    <p:anim calcmode="lin" valueType="num">
                                      <p:cBhvr>
                                        <p:cTn id="17" dur="500" fill="hold"/>
                                        <p:tgtEl>
                                          <p:spTgt spid="4"/>
                                        </p:tgtEl>
                                        <p:attrNameLst>
                                          <p:attrName>ppt_h</p:attrName>
                                        </p:attrNameLst>
                                      </p:cBhvr>
                                      <p:tavLst>
                                        <p:tav tm="0">
                                          <p:val>
                                            <p:fltVal val="0"/>
                                          </p:val>
                                        </p:tav>
                                        <p:tav tm="100000">
                                          <p:val>
                                            <p:strVal val="#ppt_h"/>
                                          </p:val>
                                        </p:tav>
                                      </p:tavLst>
                                    </p:anim>
                                    <p:animEffect transition="in" filter="fade">
                                      <p:cBhvr>
                                        <p:cTn id="18" dur="500"/>
                                        <p:tgtEl>
                                          <p:spTgt spid="4"/>
                                        </p:tgtEl>
                                      </p:cBhvr>
                                    </p:animEffect>
                                  </p:childTnLst>
                                </p:cTn>
                              </p:par>
                              <p:par>
                                <p:cTn id="19" presetID="53" presetClass="entr" presetSubtype="16" fill="hold" nodeType="withEffect">
                                  <p:stCondLst>
                                    <p:cond delay="100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par>
                                <p:cTn id="24" presetID="53" presetClass="entr" presetSubtype="16" fill="hold" nodeType="withEffect">
                                  <p:stCondLst>
                                    <p:cond delay="1500"/>
                                  </p:stCondLst>
                                  <p:childTnLst>
                                    <p:set>
                                      <p:cBhvr>
                                        <p:cTn id="25" dur="1" fill="hold">
                                          <p:stCondLst>
                                            <p:cond delay="0"/>
                                          </p:stCondLst>
                                        </p:cTn>
                                        <p:tgtEl>
                                          <p:spTgt spid="10"/>
                                        </p:tgtEl>
                                        <p:attrNameLst>
                                          <p:attrName>style.visibility</p:attrName>
                                        </p:attrNameLst>
                                      </p:cBhvr>
                                      <p:to>
                                        <p:strVal val="visible"/>
                                      </p:to>
                                    </p:set>
                                    <p:anim calcmode="lin" valueType="num">
                                      <p:cBhvr>
                                        <p:cTn id="26" dur="500" fill="hold"/>
                                        <p:tgtEl>
                                          <p:spTgt spid="10"/>
                                        </p:tgtEl>
                                        <p:attrNameLst>
                                          <p:attrName>ppt_w</p:attrName>
                                        </p:attrNameLst>
                                      </p:cBhvr>
                                      <p:tavLst>
                                        <p:tav tm="0">
                                          <p:val>
                                            <p:fltVal val="0"/>
                                          </p:val>
                                        </p:tav>
                                        <p:tav tm="100000">
                                          <p:val>
                                            <p:strVal val="#ppt_w"/>
                                          </p:val>
                                        </p:tav>
                                      </p:tavLst>
                                    </p:anim>
                                    <p:anim calcmode="lin" valueType="num">
                                      <p:cBhvr>
                                        <p:cTn id="27" dur="500" fill="hold"/>
                                        <p:tgtEl>
                                          <p:spTgt spid="10"/>
                                        </p:tgtEl>
                                        <p:attrNameLst>
                                          <p:attrName>ppt_h</p:attrName>
                                        </p:attrNameLst>
                                      </p:cBhvr>
                                      <p:tavLst>
                                        <p:tav tm="0">
                                          <p:val>
                                            <p:fltVal val="0"/>
                                          </p:val>
                                        </p:tav>
                                        <p:tav tm="100000">
                                          <p:val>
                                            <p:strVal val="#ppt_h"/>
                                          </p:val>
                                        </p:tav>
                                      </p:tavLst>
                                    </p:anim>
                                    <p:animEffect transition="in" filter="fade">
                                      <p:cBhvr>
                                        <p:cTn id="28" dur="500"/>
                                        <p:tgtEl>
                                          <p:spTgt spid="10"/>
                                        </p:tgtEl>
                                      </p:cBhvr>
                                    </p:animEffect>
                                  </p:childTnLst>
                                  <p:subTnLst>
                                    <p:set>
                                      <p:cBhvr override="childStyle">
                                        <p:cTn dur="1" fill="hold" display="0" masterRel="nextClick" afterEffect="1"/>
                                        <p:tgtEl>
                                          <p:spTgt spid="10"/>
                                        </p:tgtEl>
                                        <p:attrNameLst>
                                          <p:attrName>style.visibility</p:attrName>
                                        </p:attrNameLst>
                                      </p:cBhvr>
                                      <p:to>
                                        <p:strVal val="hidden"/>
                                      </p:to>
                                    </p:set>
                                  </p:sub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8">
                                            <p:txEl>
                                              <p:pRg st="2" end="2"/>
                                            </p:txEl>
                                          </p:spTgt>
                                        </p:tgtEl>
                                        <p:attrNameLst>
                                          <p:attrName>style.visibility</p:attrName>
                                        </p:attrNameLst>
                                      </p:cBhvr>
                                      <p:to>
                                        <p:strVal val="visible"/>
                                      </p:to>
                                    </p:set>
                                    <p:anim calcmode="lin" valueType="num">
                                      <p:cBhvr additive="base">
                                        <p:cTn id="33"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par>
                          <p:cTn id="35" fill="hold">
                            <p:stCondLst>
                              <p:cond delay="5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500" fill="hold"/>
                                        <p:tgtEl>
                                          <p:spTgt spid="7"/>
                                        </p:tgtEl>
                                        <p:attrNameLst>
                                          <p:attrName>ppt_w</p:attrName>
                                        </p:attrNameLst>
                                      </p:cBhvr>
                                      <p:tavLst>
                                        <p:tav tm="0">
                                          <p:val>
                                            <p:fltVal val="0"/>
                                          </p:val>
                                        </p:tav>
                                        <p:tav tm="100000">
                                          <p:val>
                                            <p:strVal val="#ppt_w"/>
                                          </p:val>
                                        </p:tav>
                                      </p:tavLst>
                                    </p:anim>
                                    <p:anim calcmode="lin" valueType="num">
                                      <p:cBhvr>
                                        <p:cTn id="39" dur="500" fill="hold"/>
                                        <p:tgtEl>
                                          <p:spTgt spid="7"/>
                                        </p:tgtEl>
                                        <p:attrNameLst>
                                          <p:attrName>ppt_h</p:attrName>
                                        </p:attrNameLst>
                                      </p:cBhvr>
                                      <p:tavLst>
                                        <p:tav tm="0">
                                          <p:val>
                                            <p:fltVal val="0"/>
                                          </p:val>
                                        </p:tav>
                                        <p:tav tm="100000">
                                          <p:val>
                                            <p:strVal val="#ppt_h"/>
                                          </p:val>
                                        </p:tav>
                                      </p:tavLst>
                                    </p:anim>
                                    <p:animEffect transition="in" filter="fade">
                                      <p:cBhvr>
                                        <p:cTn id="40" dur="500"/>
                                        <p:tgtEl>
                                          <p:spTgt spid="7"/>
                                        </p:tgtEl>
                                      </p:cBhvr>
                                    </p:animEffect>
                                  </p:childTnLst>
                                </p:cTn>
                              </p:par>
                            </p:childTnLst>
                          </p:cTn>
                        </p:par>
                        <p:par>
                          <p:cTn id="41" fill="hold">
                            <p:stCondLst>
                              <p:cond delay="1000"/>
                            </p:stCondLst>
                            <p:childTnLst>
                              <p:par>
                                <p:cTn id="42" presetID="2" presetClass="entr" presetSubtype="8" fill="hold" grpId="0" nodeType="afterEffect">
                                  <p:stCondLst>
                                    <p:cond delay="0"/>
                                  </p:stCondLst>
                                  <p:childTnLst>
                                    <p:set>
                                      <p:cBhvr>
                                        <p:cTn id="43" dur="1" fill="hold">
                                          <p:stCondLst>
                                            <p:cond delay="0"/>
                                          </p:stCondLst>
                                        </p:cTn>
                                        <p:tgtEl>
                                          <p:spTgt spid="8">
                                            <p:txEl>
                                              <p:pRg st="3" end="3"/>
                                            </p:txEl>
                                          </p:spTgt>
                                        </p:tgtEl>
                                        <p:attrNameLst>
                                          <p:attrName>style.visibility</p:attrName>
                                        </p:attrNameLst>
                                      </p:cBhvr>
                                      <p:to>
                                        <p:strVal val="visible"/>
                                      </p:to>
                                    </p:set>
                                    <p:anim calcmode="lin" valueType="num">
                                      <p:cBhvr additive="base">
                                        <p:cTn id="44"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5400" b="1" dirty="0">
                <a:solidFill>
                  <a:schemeClr val="tx1">
                    <a:lumMod val="50000"/>
                    <a:lumOff val="50000"/>
                  </a:schemeClr>
                </a:solidFill>
                <a:latin typeface="Arial Black" panose="020B0A04020102020204" pitchFamily="34" charset="0"/>
              </a:rPr>
              <a:t>WS1 – TRAILS</a:t>
            </a:r>
            <a:endParaRPr lang="en-AU" sz="5400" b="1" dirty="0">
              <a:solidFill>
                <a:schemeClr val="tx1">
                  <a:lumMod val="50000"/>
                  <a:lumOff val="50000"/>
                </a:schemeClr>
              </a:solidFill>
              <a:latin typeface="Arial Black" panose="020B0A04020102020204" pitchFamily="34" charset="0"/>
            </a:endParaRPr>
          </a:p>
        </p:txBody>
      </p:sp>
      <p:sp>
        <p:nvSpPr>
          <p:cNvPr id="11" name="TextBox 10">
            <a:extLst>
              <a:ext uri="{FF2B5EF4-FFF2-40B4-BE49-F238E27FC236}">
                <a16:creationId xmlns:a16="http://schemas.microsoft.com/office/drawing/2014/main" id="{71DC6A8D-3E2E-9165-676F-3BFCE5FBF9BA}"/>
              </a:ext>
            </a:extLst>
          </p:cNvPr>
          <p:cNvSpPr txBox="1"/>
          <p:nvPr/>
        </p:nvSpPr>
        <p:spPr>
          <a:xfrm>
            <a:off x="256032" y="1226661"/>
            <a:ext cx="4211193" cy="3600986"/>
          </a:xfrm>
          <a:prstGeom prst="rect">
            <a:avLst/>
          </a:prstGeom>
          <a:noFill/>
        </p:spPr>
        <p:txBody>
          <a:bodyPr wrap="square" rtlCol="0">
            <a:spAutoFit/>
          </a:bodyPr>
          <a:lstStyle/>
          <a:p>
            <a:pPr marL="457200" marR="0" lvl="0" indent="-457200" algn="l" defTabSz="914400" rtl="0" eaLnBrk="1" fontAlgn="auto" latinLnBrk="0" hangingPunct="1">
              <a:lnSpc>
                <a:spcPct val="100000"/>
              </a:lnSpc>
              <a:spcBef>
                <a:spcPts val="0"/>
              </a:spcBef>
              <a:spcAft>
                <a:spcPts val="0"/>
              </a:spcAft>
              <a:buClr>
                <a:srgbClr val="0000FF"/>
              </a:buClr>
              <a:buSzTx/>
              <a:buFont typeface="Arial" panose="020B0604020202020204" pitchFamily="34" charset="0"/>
              <a:buChar char="•"/>
              <a:tabLst/>
              <a:defRPr/>
            </a:pPr>
            <a:r>
              <a:rPr kumimoji="0" lang="en-GB" sz="3200" b="0" i="1" u="none" strike="noStrike" kern="1200" cap="none" spc="0" normalizeH="0" baseline="0" noProof="0" dirty="0">
                <a:ln>
                  <a:noFill/>
                </a:ln>
                <a:solidFill>
                  <a:prstClr val="black"/>
                </a:solidFill>
                <a:effectLst/>
                <a:uLnTx/>
                <a:uFillTx/>
                <a:latin typeface="Calibri" panose="020F0502020204030204"/>
                <a:ea typeface="+mn-ea"/>
                <a:cs typeface="+mn-cs"/>
              </a:rPr>
              <a:t>Identified Future work priorities:</a:t>
            </a:r>
          </a:p>
          <a:p>
            <a:pPr marL="914400" marR="0" lvl="1" indent="-457200" algn="l" defTabSz="914400" rtl="0" eaLnBrk="1" fontAlgn="auto" latinLnBrk="0" hangingPunct="1">
              <a:lnSpc>
                <a:spcPct val="100000"/>
              </a:lnSpc>
              <a:spcBef>
                <a:spcPts val="0"/>
              </a:spcBef>
              <a:spcAft>
                <a:spcPts val="0"/>
              </a:spcAft>
              <a:buClr>
                <a:srgbClr val="0000FF"/>
              </a:buClr>
              <a:buSzTx/>
              <a:buFont typeface="+mj-lt"/>
              <a:buAutoNum type="arabicPeriod"/>
              <a:tabLst/>
              <a:defRPr/>
            </a:pPr>
            <a:r>
              <a:rPr kumimoji="0" lang="en-GB" sz="2800" b="0" i="1" u="none" strike="noStrike" kern="1200" cap="none" spc="0" normalizeH="0" baseline="0" noProof="0" dirty="0">
                <a:ln>
                  <a:noFill/>
                </a:ln>
                <a:solidFill>
                  <a:prstClr val="black"/>
                </a:solidFill>
                <a:effectLst/>
                <a:uLnTx/>
                <a:uFillTx/>
                <a:latin typeface="Calibri" panose="020F0502020204030204"/>
                <a:ea typeface="+mn-ea"/>
                <a:cs typeface="+mn-cs"/>
              </a:rPr>
              <a:t>Fill at chicanes/ crossovers where there is wear</a:t>
            </a:r>
          </a:p>
          <a:p>
            <a:pPr marL="914400" marR="0" lvl="1" indent="-457200" algn="l" defTabSz="914400" rtl="0" eaLnBrk="1" fontAlgn="auto" latinLnBrk="0" hangingPunct="1">
              <a:lnSpc>
                <a:spcPct val="100000"/>
              </a:lnSpc>
              <a:spcBef>
                <a:spcPts val="0"/>
              </a:spcBef>
              <a:spcAft>
                <a:spcPts val="0"/>
              </a:spcAft>
              <a:buClr>
                <a:srgbClr val="0000FF"/>
              </a:buClr>
              <a:buSzTx/>
              <a:buFont typeface="+mj-lt"/>
              <a:buAutoNum type="arabicPeriod"/>
              <a:tabLst/>
              <a:defRPr/>
            </a:pPr>
            <a:r>
              <a:rPr kumimoji="0" lang="en-GB" sz="2800" b="0" i="1" u="none" strike="noStrike" kern="1200" cap="none" spc="0" normalizeH="0" baseline="0" noProof="0" dirty="0">
                <a:ln>
                  <a:noFill/>
                </a:ln>
                <a:solidFill>
                  <a:prstClr val="black"/>
                </a:solidFill>
                <a:effectLst/>
                <a:uLnTx/>
                <a:uFillTx/>
                <a:latin typeface="Calibri" panose="020F0502020204030204"/>
                <a:ea typeface="+mn-ea"/>
                <a:cs typeface="+mn-cs"/>
              </a:rPr>
              <a:t>70 Acres </a:t>
            </a:r>
          </a:p>
          <a:p>
            <a:pPr marL="914400" lvl="1" indent="-457200">
              <a:buClr>
                <a:srgbClr val="0000FF"/>
              </a:buClr>
              <a:buFont typeface="+mj-lt"/>
              <a:buAutoNum type="arabicPeriod"/>
              <a:defRPr/>
            </a:pPr>
            <a:r>
              <a:rPr lang="en-GB" sz="2800" i="1" dirty="0">
                <a:solidFill>
                  <a:prstClr val="black"/>
                </a:solidFill>
              </a:rPr>
              <a:t>Comic Loop West </a:t>
            </a:r>
            <a:r>
              <a:rPr lang="en-GB" sz="2400" i="1" dirty="0">
                <a:solidFill>
                  <a:prstClr val="black"/>
                </a:solidFill>
              </a:rPr>
              <a:t>(some areas)</a:t>
            </a:r>
            <a:endParaRPr lang="en-GB" sz="2800" i="1" dirty="0">
              <a:solidFill>
                <a:prstClr val="black"/>
              </a:solidFill>
            </a:endParaRPr>
          </a:p>
        </p:txBody>
      </p:sp>
      <p:pic>
        <p:nvPicPr>
          <p:cNvPr id="4" name="Picture 3">
            <a:extLst>
              <a:ext uri="{FF2B5EF4-FFF2-40B4-BE49-F238E27FC236}">
                <a16:creationId xmlns:a16="http://schemas.microsoft.com/office/drawing/2014/main" id="{C6743989-676F-C8DC-854F-D31AADC0ECA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673742" y="1088602"/>
            <a:ext cx="7262226" cy="5295569"/>
          </a:xfrm>
          <a:prstGeom prst="rect">
            <a:avLst/>
          </a:prstGeom>
          <a:ln>
            <a:solidFill>
              <a:schemeClr val="bg1">
                <a:lumMod val="65000"/>
              </a:schemeClr>
            </a:solidFill>
          </a:ln>
          <a:effectLst>
            <a:outerShdw blurRad="50800" dist="38100" dir="2700000" algn="tl" rotWithShape="0">
              <a:prstClr val="black">
                <a:alpha val="40000"/>
              </a:prstClr>
            </a:outerShdw>
          </a:effectLst>
        </p:spPr>
      </p:pic>
      <p:sp>
        <p:nvSpPr>
          <p:cNvPr id="3" name="Oval 2">
            <a:extLst>
              <a:ext uri="{FF2B5EF4-FFF2-40B4-BE49-F238E27FC236}">
                <a16:creationId xmlns:a16="http://schemas.microsoft.com/office/drawing/2014/main" id="{70FCB9BE-9582-82A1-59F7-880FDBCBF7BC}"/>
              </a:ext>
            </a:extLst>
          </p:cNvPr>
          <p:cNvSpPr/>
          <p:nvPr/>
        </p:nvSpPr>
        <p:spPr>
          <a:xfrm>
            <a:off x="8583561" y="5427405"/>
            <a:ext cx="137652" cy="137652"/>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Oval 4">
            <a:extLst>
              <a:ext uri="{FF2B5EF4-FFF2-40B4-BE49-F238E27FC236}">
                <a16:creationId xmlns:a16="http://schemas.microsoft.com/office/drawing/2014/main" id="{CF564DE0-673D-C314-ED2F-4CEAF0182EA8}"/>
              </a:ext>
            </a:extLst>
          </p:cNvPr>
          <p:cNvSpPr/>
          <p:nvPr/>
        </p:nvSpPr>
        <p:spPr>
          <a:xfrm>
            <a:off x="8354015" y="5427405"/>
            <a:ext cx="137652" cy="137652"/>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1119D928-E58C-0A5C-95F8-9F2652971626}"/>
              </a:ext>
            </a:extLst>
          </p:cNvPr>
          <p:cNvSpPr/>
          <p:nvPr/>
        </p:nvSpPr>
        <p:spPr>
          <a:xfrm>
            <a:off x="8009886" y="5515894"/>
            <a:ext cx="137652" cy="137652"/>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AC962FE3-6547-2970-A71D-378EA996F72B}"/>
              </a:ext>
            </a:extLst>
          </p:cNvPr>
          <p:cNvSpPr/>
          <p:nvPr/>
        </p:nvSpPr>
        <p:spPr>
          <a:xfrm>
            <a:off x="9651872" y="2821856"/>
            <a:ext cx="137652" cy="137652"/>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Oval 11">
            <a:extLst>
              <a:ext uri="{FF2B5EF4-FFF2-40B4-BE49-F238E27FC236}">
                <a16:creationId xmlns:a16="http://schemas.microsoft.com/office/drawing/2014/main" id="{7BA42EA8-8BDF-44DF-CD63-2B76A4E1361E}"/>
              </a:ext>
            </a:extLst>
          </p:cNvPr>
          <p:cNvSpPr/>
          <p:nvPr/>
        </p:nvSpPr>
        <p:spPr>
          <a:xfrm>
            <a:off x="7115150" y="4296694"/>
            <a:ext cx="137652" cy="137652"/>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val 15">
            <a:extLst>
              <a:ext uri="{FF2B5EF4-FFF2-40B4-BE49-F238E27FC236}">
                <a16:creationId xmlns:a16="http://schemas.microsoft.com/office/drawing/2014/main" id="{AAC8AE03-5DED-78EE-ECB2-D93DF17F1937}"/>
              </a:ext>
            </a:extLst>
          </p:cNvPr>
          <p:cNvSpPr/>
          <p:nvPr/>
        </p:nvSpPr>
        <p:spPr>
          <a:xfrm>
            <a:off x="7655925" y="5338912"/>
            <a:ext cx="137652" cy="137652"/>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Oval 17">
            <a:extLst>
              <a:ext uri="{FF2B5EF4-FFF2-40B4-BE49-F238E27FC236}">
                <a16:creationId xmlns:a16="http://schemas.microsoft.com/office/drawing/2014/main" id="{A711DDC9-A24C-C988-E616-DC7B93887492}"/>
              </a:ext>
            </a:extLst>
          </p:cNvPr>
          <p:cNvSpPr/>
          <p:nvPr/>
        </p:nvSpPr>
        <p:spPr>
          <a:xfrm>
            <a:off x="7315874" y="4277027"/>
            <a:ext cx="137652" cy="137652"/>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Oval 18">
            <a:extLst>
              <a:ext uri="{FF2B5EF4-FFF2-40B4-BE49-F238E27FC236}">
                <a16:creationId xmlns:a16="http://schemas.microsoft.com/office/drawing/2014/main" id="{078E2B87-72C9-E363-F3C2-78AADED9B338}"/>
              </a:ext>
            </a:extLst>
          </p:cNvPr>
          <p:cNvSpPr/>
          <p:nvPr/>
        </p:nvSpPr>
        <p:spPr>
          <a:xfrm>
            <a:off x="8010560" y="5676625"/>
            <a:ext cx="137652" cy="137652"/>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Rounded Corners 5">
            <a:extLst>
              <a:ext uri="{FF2B5EF4-FFF2-40B4-BE49-F238E27FC236}">
                <a16:creationId xmlns:a16="http://schemas.microsoft.com/office/drawing/2014/main" id="{C83FB174-026C-6975-795A-66FB0C6AE80D}"/>
              </a:ext>
            </a:extLst>
          </p:cNvPr>
          <p:cNvSpPr/>
          <p:nvPr/>
        </p:nvSpPr>
        <p:spPr>
          <a:xfrm>
            <a:off x="359290" y="5088835"/>
            <a:ext cx="4211193" cy="1292814"/>
          </a:xfrm>
          <a:prstGeom prst="roundRect">
            <a:avLst/>
          </a:prstGeom>
          <a:solidFill>
            <a:srgbClr val="FFFFCC"/>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FF0000"/>
              </a:buClr>
              <a:buSzPct val="70000"/>
            </a:pPr>
            <a:r>
              <a:rPr lang="en-GB" sz="3200" i="1" dirty="0">
                <a:solidFill>
                  <a:schemeClr val="tx1"/>
                </a:solidFill>
              </a:rPr>
              <a:t>Are there other priorities?</a:t>
            </a:r>
          </a:p>
        </p:txBody>
      </p:sp>
      <p:sp>
        <p:nvSpPr>
          <p:cNvPr id="8" name="Rectangle 7">
            <a:extLst>
              <a:ext uri="{FF2B5EF4-FFF2-40B4-BE49-F238E27FC236}">
                <a16:creationId xmlns:a16="http://schemas.microsoft.com/office/drawing/2014/main" id="{54D5ADE8-F86B-631E-B259-C87C3A0A292E}"/>
              </a:ext>
            </a:extLst>
          </p:cNvPr>
          <p:cNvSpPr/>
          <p:nvPr/>
        </p:nvSpPr>
        <p:spPr>
          <a:xfrm>
            <a:off x="9452114" y="4104861"/>
            <a:ext cx="735495" cy="983974"/>
          </a:xfrm>
          <a:prstGeom prst="rect">
            <a:avLst/>
          </a:prstGeom>
          <a:noFill/>
          <a:ln w="762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cxnSp>
        <p:nvCxnSpPr>
          <p:cNvPr id="13" name="Straight Connector 12">
            <a:extLst>
              <a:ext uri="{FF2B5EF4-FFF2-40B4-BE49-F238E27FC236}">
                <a16:creationId xmlns:a16="http://schemas.microsoft.com/office/drawing/2014/main" id="{4BEC2859-07A7-35AE-A3C1-717FBC5AB206}"/>
              </a:ext>
            </a:extLst>
          </p:cNvPr>
          <p:cNvCxnSpPr>
            <a:cxnSpLocks/>
          </p:cNvCxnSpPr>
          <p:nvPr/>
        </p:nvCxnSpPr>
        <p:spPr>
          <a:xfrm>
            <a:off x="6738730" y="4396760"/>
            <a:ext cx="0" cy="692075"/>
          </a:xfrm>
          <a:prstGeom prst="line">
            <a:avLst/>
          </a:prstGeom>
          <a:ln w="762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8430471"/>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28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750" fill="hold"/>
                                        <p:tgtEl>
                                          <p:spTgt spid="12"/>
                                        </p:tgtEl>
                                        <p:attrNameLst>
                                          <p:attrName>ppt_w</p:attrName>
                                        </p:attrNameLst>
                                      </p:cBhvr>
                                      <p:tavLst>
                                        <p:tav tm="0">
                                          <p:val>
                                            <p:strVal val="4/3*#ppt_w"/>
                                          </p:val>
                                        </p:tav>
                                        <p:tav tm="100000">
                                          <p:val>
                                            <p:strVal val="#ppt_w"/>
                                          </p:val>
                                        </p:tav>
                                      </p:tavLst>
                                    </p:anim>
                                    <p:anim calcmode="lin" valueType="num">
                                      <p:cBhvr>
                                        <p:cTn id="14" dur="750" fill="hold"/>
                                        <p:tgtEl>
                                          <p:spTgt spid="12"/>
                                        </p:tgtEl>
                                        <p:attrNameLst>
                                          <p:attrName>ppt_h</p:attrName>
                                        </p:attrNameLst>
                                      </p:cBhvr>
                                      <p:tavLst>
                                        <p:tav tm="0">
                                          <p:val>
                                            <p:strVal val="4/3*#ppt_h"/>
                                          </p:val>
                                        </p:tav>
                                        <p:tav tm="100000">
                                          <p:val>
                                            <p:strVal val="#ppt_h"/>
                                          </p:val>
                                        </p:tav>
                                      </p:tavLst>
                                    </p:anim>
                                  </p:childTnLst>
                                </p:cTn>
                              </p:par>
                              <p:par>
                                <p:cTn id="15" presetID="23" presetClass="entr" presetSubtype="288"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750" fill="hold"/>
                                        <p:tgtEl>
                                          <p:spTgt spid="18"/>
                                        </p:tgtEl>
                                        <p:attrNameLst>
                                          <p:attrName>ppt_w</p:attrName>
                                        </p:attrNameLst>
                                      </p:cBhvr>
                                      <p:tavLst>
                                        <p:tav tm="0">
                                          <p:val>
                                            <p:strVal val="4/3*#ppt_w"/>
                                          </p:val>
                                        </p:tav>
                                        <p:tav tm="100000">
                                          <p:val>
                                            <p:strVal val="#ppt_w"/>
                                          </p:val>
                                        </p:tav>
                                      </p:tavLst>
                                    </p:anim>
                                    <p:anim calcmode="lin" valueType="num">
                                      <p:cBhvr>
                                        <p:cTn id="18" dur="750" fill="hold"/>
                                        <p:tgtEl>
                                          <p:spTgt spid="18"/>
                                        </p:tgtEl>
                                        <p:attrNameLst>
                                          <p:attrName>ppt_h</p:attrName>
                                        </p:attrNameLst>
                                      </p:cBhvr>
                                      <p:tavLst>
                                        <p:tav tm="0">
                                          <p:val>
                                            <p:strVal val="4/3*#ppt_h"/>
                                          </p:val>
                                        </p:tav>
                                        <p:tav tm="100000">
                                          <p:val>
                                            <p:strVal val="#ppt_h"/>
                                          </p:val>
                                        </p:tav>
                                      </p:tavLst>
                                    </p:anim>
                                  </p:childTnLst>
                                </p:cTn>
                              </p:par>
                              <p:par>
                                <p:cTn id="19" presetID="23" presetClass="entr" presetSubtype="288"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p:cTn id="21" dur="750" fill="hold"/>
                                        <p:tgtEl>
                                          <p:spTgt spid="16"/>
                                        </p:tgtEl>
                                        <p:attrNameLst>
                                          <p:attrName>ppt_w</p:attrName>
                                        </p:attrNameLst>
                                      </p:cBhvr>
                                      <p:tavLst>
                                        <p:tav tm="0">
                                          <p:val>
                                            <p:strVal val="4/3*#ppt_w"/>
                                          </p:val>
                                        </p:tav>
                                        <p:tav tm="100000">
                                          <p:val>
                                            <p:strVal val="#ppt_w"/>
                                          </p:val>
                                        </p:tav>
                                      </p:tavLst>
                                    </p:anim>
                                    <p:anim calcmode="lin" valueType="num">
                                      <p:cBhvr>
                                        <p:cTn id="22" dur="750" fill="hold"/>
                                        <p:tgtEl>
                                          <p:spTgt spid="16"/>
                                        </p:tgtEl>
                                        <p:attrNameLst>
                                          <p:attrName>ppt_h</p:attrName>
                                        </p:attrNameLst>
                                      </p:cBhvr>
                                      <p:tavLst>
                                        <p:tav tm="0">
                                          <p:val>
                                            <p:strVal val="4/3*#ppt_h"/>
                                          </p:val>
                                        </p:tav>
                                        <p:tav tm="100000">
                                          <p:val>
                                            <p:strVal val="#ppt_h"/>
                                          </p:val>
                                        </p:tav>
                                      </p:tavLst>
                                    </p:anim>
                                  </p:childTnLst>
                                </p:cTn>
                              </p:par>
                              <p:par>
                                <p:cTn id="23" presetID="23" presetClass="entr" presetSubtype="288"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750" fill="hold"/>
                                        <p:tgtEl>
                                          <p:spTgt spid="7"/>
                                        </p:tgtEl>
                                        <p:attrNameLst>
                                          <p:attrName>ppt_w</p:attrName>
                                        </p:attrNameLst>
                                      </p:cBhvr>
                                      <p:tavLst>
                                        <p:tav tm="0">
                                          <p:val>
                                            <p:strVal val="4/3*#ppt_w"/>
                                          </p:val>
                                        </p:tav>
                                        <p:tav tm="100000">
                                          <p:val>
                                            <p:strVal val="#ppt_w"/>
                                          </p:val>
                                        </p:tav>
                                      </p:tavLst>
                                    </p:anim>
                                    <p:anim calcmode="lin" valueType="num">
                                      <p:cBhvr>
                                        <p:cTn id="26" dur="750" fill="hold"/>
                                        <p:tgtEl>
                                          <p:spTgt spid="7"/>
                                        </p:tgtEl>
                                        <p:attrNameLst>
                                          <p:attrName>ppt_h</p:attrName>
                                        </p:attrNameLst>
                                      </p:cBhvr>
                                      <p:tavLst>
                                        <p:tav tm="0">
                                          <p:val>
                                            <p:strVal val="4/3*#ppt_h"/>
                                          </p:val>
                                        </p:tav>
                                        <p:tav tm="100000">
                                          <p:val>
                                            <p:strVal val="#ppt_h"/>
                                          </p:val>
                                        </p:tav>
                                      </p:tavLst>
                                    </p:anim>
                                  </p:childTnLst>
                                </p:cTn>
                              </p:par>
                              <p:par>
                                <p:cTn id="27" presetID="23" presetClass="entr" presetSubtype="288"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750" fill="hold"/>
                                        <p:tgtEl>
                                          <p:spTgt spid="19"/>
                                        </p:tgtEl>
                                        <p:attrNameLst>
                                          <p:attrName>ppt_w</p:attrName>
                                        </p:attrNameLst>
                                      </p:cBhvr>
                                      <p:tavLst>
                                        <p:tav tm="0">
                                          <p:val>
                                            <p:strVal val="4/3*#ppt_w"/>
                                          </p:val>
                                        </p:tav>
                                        <p:tav tm="100000">
                                          <p:val>
                                            <p:strVal val="#ppt_w"/>
                                          </p:val>
                                        </p:tav>
                                      </p:tavLst>
                                    </p:anim>
                                    <p:anim calcmode="lin" valueType="num">
                                      <p:cBhvr>
                                        <p:cTn id="30" dur="750" fill="hold"/>
                                        <p:tgtEl>
                                          <p:spTgt spid="19"/>
                                        </p:tgtEl>
                                        <p:attrNameLst>
                                          <p:attrName>ppt_h</p:attrName>
                                        </p:attrNameLst>
                                      </p:cBhvr>
                                      <p:tavLst>
                                        <p:tav tm="0">
                                          <p:val>
                                            <p:strVal val="4/3*#ppt_h"/>
                                          </p:val>
                                        </p:tav>
                                        <p:tav tm="100000">
                                          <p:val>
                                            <p:strVal val="#ppt_h"/>
                                          </p:val>
                                        </p:tav>
                                      </p:tavLst>
                                    </p:anim>
                                  </p:childTnLst>
                                </p:cTn>
                              </p:par>
                              <p:par>
                                <p:cTn id="31" presetID="23" presetClass="entr" presetSubtype="288"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750" fill="hold"/>
                                        <p:tgtEl>
                                          <p:spTgt spid="5"/>
                                        </p:tgtEl>
                                        <p:attrNameLst>
                                          <p:attrName>ppt_w</p:attrName>
                                        </p:attrNameLst>
                                      </p:cBhvr>
                                      <p:tavLst>
                                        <p:tav tm="0">
                                          <p:val>
                                            <p:strVal val="4/3*#ppt_w"/>
                                          </p:val>
                                        </p:tav>
                                        <p:tav tm="100000">
                                          <p:val>
                                            <p:strVal val="#ppt_w"/>
                                          </p:val>
                                        </p:tav>
                                      </p:tavLst>
                                    </p:anim>
                                    <p:anim calcmode="lin" valueType="num">
                                      <p:cBhvr>
                                        <p:cTn id="34" dur="750" fill="hold"/>
                                        <p:tgtEl>
                                          <p:spTgt spid="5"/>
                                        </p:tgtEl>
                                        <p:attrNameLst>
                                          <p:attrName>ppt_h</p:attrName>
                                        </p:attrNameLst>
                                      </p:cBhvr>
                                      <p:tavLst>
                                        <p:tav tm="0">
                                          <p:val>
                                            <p:strVal val="4/3*#ppt_h"/>
                                          </p:val>
                                        </p:tav>
                                        <p:tav tm="100000">
                                          <p:val>
                                            <p:strVal val="#ppt_h"/>
                                          </p:val>
                                        </p:tav>
                                      </p:tavLst>
                                    </p:anim>
                                  </p:childTnLst>
                                </p:cTn>
                              </p:par>
                              <p:par>
                                <p:cTn id="35" presetID="23" presetClass="entr" presetSubtype="288" fill="hold" grpId="0"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750" fill="hold"/>
                                        <p:tgtEl>
                                          <p:spTgt spid="3"/>
                                        </p:tgtEl>
                                        <p:attrNameLst>
                                          <p:attrName>ppt_w</p:attrName>
                                        </p:attrNameLst>
                                      </p:cBhvr>
                                      <p:tavLst>
                                        <p:tav tm="0">
                                          <p:val>
                                            <p:strVal val="4/3*#ppt_w"/>
                                          </p:val>
                                        </p:tav>
                                        <p:tav tm="100000">
                                          <p:val>
                                            <p:strVal val="#ppt_w"/>
                                          </p:val>
                                        </p:tav>
                                      </p:tavLst>
                                    </p:anim>
                                    <p:anim calcmode="lin" valueType="num">
                                      <p:cBhvr>
                                        <p:cTn id="38" dur="750" fill="hold"/>
                                        <p:tgtEl>
                                          <p:spTgt spid="3"/>
                                        </p:tgtEl>
                                        <p:attrNameLst>
                                          <p:attrName>ppt_h</p:attrName>
                                        </p:attrNameLst>
                                      </p:cBhvr>
                                      <p:tavLst>
                                        <p:tav tm="0">
                                          <p:val>
                                            <p:strVal val="4/3*#ppt_h"/>
                                          </p:val>
                                        </p:tav>
                                        <p:tav tm="100000">
                                          <p:val>
                                            <p:strVal val="#ppt_h"/>
                                          </p:val>
                                        </p:tav>
                                      </p:tavLst>
                                    </p:anim>
                                  </p:childTnLst>
                                </p:cTn>
                              </p:par>
                              <p:par>
                                <p:cTn id="39" presetID="23" presetClass="entr" presetSubtype="288"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p:cTn id="41" dur="750" fill="hold"/>
                                        <p:tgtEl>
                                          <p:spTgt spid="9"/>
                                        </p:tgtEl>
                                        <p:attrNameLst>
                                          <p:attrName>ppt_w</p:attrName>
                                        </p:attrNameLst>
                                      </p:cBhvr>
                                      <p:tavLst>
                                        <p:tav tm="0">
                                          <p:val>
                                            <p:strVal val="4/3*#ppt_w"/>
                                          </p:val>
                                        </p:tav>
                                        <p:tav tm="100000">
                                          <p:val>
                                            <p:strVal val="#ppt_w"/>
                                          </p:val>
                                        </p:tav>
                                      </p:tavLst>
                                    </p:anim>
                                    <p:anim calcmode="lin" valueType="num">
                                      <p:cBhvr>
                                        <p:cTn id="42" dur="750" fill="hold"/>
                                        <p:tgtEl>
                                          <p:spTgt spid="9"/>
                                        </p:tgtEl>
                                        <p:attrNameLst>
                                          <p:attrName>ppt_h</p:attrName>
                                        </p:attrNameLst>
                                      </p:cBhvr>
                                      <p:tavLst>
                                        <p:tav tm="0">
                                          <p:val>
                                            <p:strVal val="4/3*#ppt_h"/>
                                          </p:val>
                                        </p:tav>
                                        <p:tav tm="100000">
                                          <p:val>
                                            <p:strVal val="#ppt_h"/>
                                          </p:val>
                                        </p:tav>
                                      </p:tavLst>
                                    </p:anim>
                                  </p:childTnLst>
                                </p:cTn>
                              </p:par>
                            </p:childTnLst>
                          </p:cTn>
                        </p:par>
                        <p:par>
                          <p:cTn id="43" fill="hold">
                            <p:stCondLst>
                              <p:cond delay="750"/>
                            </p:stCondLst>
                            <p:childTnLst>
                              <p:par>
                                <p:cTn id="44" presetID="2" presetClass="entr" presetSubtype="8" fill="hold" grpId="0" nodeType="afterEffect">
                                  <p:stCondLst>
                                    <p:cond delay="0"/>
                                  </p:stCondLst>
                                  <p:childTnLst>
                                    <p:set>
                                      <p:cBhvr>
                                        <p:cTn id="45" dur="1" fill="hold">
                                          <p:stCondLst>
                                            <p:cond delay="0"/>
                                          </p:stCondLst>
                                        </p:cTn>
                                        <p:tgtEl>
                                          <p:spTgt spid="11">
                                            <p:txEl>
                                              <p:pRg st="1" end="1"/>
                                            </p:txEl>
                                          </p:spTgt>
                                        </p:tgtEl>
                                        <p:attrNameLst>
                                          <p:attrName>style.visibility</p:attrName>
                                        </p:attrNameLst>
                                      </p:cBhvr>
                                      <p:to>
                                        <p:strVal val="visible"/>
                                      </p:to>
                                    </p:set>
                                    <p:anim calcmode="lin" valueType="num">
                                      <p:cBhvr additive="base">
                                        <p:cTn id="46"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47"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11">
                                            <p:txEl>
                                              <p:pRg st="2" end="2"/>
                                            </p:txEl>
                                          </p:spTgt>
                                        </p:tgtEl>
                                        <p:attrNameLst>
                                          <p:attrName>style.visibility</p:attrName>
                                        </p:attrNameLst>
                                      </p:cBhvr>
                                      <p:to>
                                        <p:strVal val="visible"/>
                                      </p:to>
                                    </p:set>
                                    <p:anim calcmode="lin" valueType="num">
                                      <p:cBhvr additive="base">
                                        <p:cTn id="52" dur="500" fill="hold"/>
                                        <p:tgtEl>
                                          <p:spTgt spid="11">
                                            <p:txEl>
                                              <p:pRg st="2" end="2"/>
                                            </p:txEl>
                                          </p:spTgt>
                                        </p:tgtEl>
                                        <p:attrNameLst>
                                          <p:attrName>ppt_x</p:attrName>
                                        </p:attrNameLst>
                                      </p:cBhvr>
                                      <p:tavLst>
                                        <p:tav tm="0">
                                          <p:val>
                                            <p:strVal val="0-#ppt_w/2"/>
                                          </p:val>
                                        </p:tav>
                                        <p:tav tm="100000">
                                          <p:val>
                                            <p:strVal val="#ppt_x"/>
                                          </p:val>
                                        </p:tav>
                                      </p:tavLst>
                                    </p:anim>
                                    <p:anim calcmode="lin" valueType="num">
                                      <p:cBhvr additive="base">
                                        <p:cTn id="53" dur="500" fill="hold"/>
                                        <p:tgtEl>
                                          <p:spTgt spid="11">
                                            <p:txEl>
                                              <p:pRg st="2" end="2"/>
                                            </p:txEl>
                                          </p:spTgt>
                                        </p:tgtEl>
                                        <p:attrNameLst>
                                          <p:attrName>ppt_y</p:attrName>
                                        </p:attrNameLst>
                                      </p:cBhvr>
                                      <p:tavLst>
                                        <p:tav tm="0">
                                          <p:val>
                                            <p:strVal val="#ppt_y"/>
                                          </p:val>
                                        </p:tav>
                                        <p:tav tm="100000">
                                          <p:val>
                                            <p:strVal val="#ppt_y"/>
                                          </p:val>
                                        </p:tav>
                                      </p:tavLst>
                                    </p:anim>
                                  </p:childTnLst>
                                </p:cTn>
                              </p:par>
                              <p:par>
                                <p:cTn id="54" presetID="23" presetClass="entr" presetSubtype="288" fill="hold" grpId="0" nodeType="withEffect">
                                  <p:stCondLst>
                                    <p:cond delay="500"/>
                                  </p:stCondLst>
                                  <p:childTnLst>
                                    <p:set>
                                      <p:cBhvr>
                                        <p:cTn id="55" dur="1" fill="hold">
                                          <p:stCondLst>
                                            <p:cond delay="0"/>
                                          </p:stCondLst>
                                        </p:cTn>
                                        <p:tgtEl>
                                          <p:spTgt spid="8"/>
                                        </p:tgtEl>
                                        <p:attrNameLst>
                                          <p:attrName>style.visibility</p:attrName>
                                        </p:attrNameLst>
                                      </p:cBhvr>
                                      <p:to>
                                        <p:strVal val="visible"/>
                                      </p:to>
                                    </p:set>
                                    <p:anim calcmode="lin" valueType="num">
                                      <p:cBhvr>
                                        <p:cTn id="56" dur="750" fill="hold"/>
                                        <p:tgtEl>
                                          <p:spTgt spid="8"/>
                                        </p:tgtEl>
                                        <p:attrNameLst>
                                          <p:attrName>ppt_w</p:attrName>
                                        </p:attrNameLst>
                                      </p:cBhvr>
                                      <p:tavLst>
                                        <p:tav tm="0">
                                          <p:val>
                                            <p:strVal val="4/3*#ppt_w"/>
                                          </p:val>
                                        </p:tav>
                                        <p:tav tm="100000">
                                          <p:val>
                                            <p:strVal val="#ppt_w"/>
                                          </p:val>
                                        </p:tav>
                                      </p:tavLst>
                                    </p:anim>
                                    <p:anim calcmode="lin" valueType="num">
                                      <p:cBhvr>
                                        <p:cTn id="57" dur="750" fill="hold"/>
                                        <p:tgtEl>
                                          <p:spTgt spid="8"/>
                                        </p:tgtEl>
                                        <p:attrNameLst>
                                          <p:attrName>ppt_h</p:attrName>
                                        </p:attrNameLst>
                                      </p:cBhvr>
                                      <p:tavLst>
                                        <p:tav tm="0">
                                          <p:val>
                                            <p:strVal val="4/3*#ppt_h"/>
                                          </p:val>
                                        </p:tav>
                                        <p:tav tm="100000">
                                          <p:val>
                                            <p:strVal val="#ppt_h"/>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8" fill="hold" grpId="0" nodeType="clickEffect">
                                  <p:stCondLst>
                                    <p:cond delay="0"/>
                                  </p:stCondLst>
                                  <p:childTnLst>
                                    <p:set>
                                      <p:cBhvr>
                                        <p:cTn id="61" dur="1" fill="hold">
                                          <p:stCondLst>
                                            <p:cond delay="0"/>
                                          </p:stCondLst>
                                        </p:cTn>
                                        <p:tgtEl>
                                          <p:spTgt spid="11">
                                            <p:txEl>
                                              <p:pRg st="3" end="3"/>
                                            </p:txEl>
                                          </p:spTgt>
                                        </p:tgtEl>
                                        <p:attrNameLst>
                                          <p:attrName>style.visibility</p:attrName>
                                        </p:attrNameLst>
                                      </p:cBhvr>
                                      <p:to>
                                        <p:strVal val="visible"/>
                                      </p:to>
                                    </p:set>
                                    <p:anim calcmode="lin" valueType="num">
                                      <p:cBhvr additive="base">
                                        <p:cTn id="62" dur="500" fill="hold"/>
                                        <p:tgtEl>
                                          <p:spTgt spid="11">
                                            <p:txEl>
                                              <p:pRg st="3" end="3"/>
                                            </p:txEl>
                                          </p:spTgt>
                                        </p:tgtEl>
                                        <p:attrNameLst>
                                          <p:attrName>ppt_x</p:attrName>
                                        </p:attrNameLst>
                                      </p:cBhvr>
                                      <p:tavLst>
                                        <p:tav tm="0">
                                          <p:val>
                                            <p:strVal val="0-#ppt_w/2"/>
                                          </p:val>
                                        </p:tav>
                                        <p:tav tm="100000">
                                          <p:val>
                                            <p:strVal val="#ppt_x"/>
                                          </p:val>
                                        </p:tav>
                                      </p:tavLst>
                                    </p:anim>
                                    <p:anim calcmode="lin" valueType="num">
                                      <p:cBhvr additive="base">
                                        <p:cTn id="63" dur="500" fill="hold"/>
                                        <p:tgtEl>
                                          <p:spTgt spid="11">
                                            <p:txEl>
                                              <p:pRg st="3" end="3"/>
                                            </p:txEl>
                                          </p:spTgt>
                                        </p:tgtEl>
                                        <p:attrNameLst>
                                          <p:attrName>ppt_y</p:attrName>
                                        </p:attrNameLst>
                                      </p:cBhvr>
                                      <p:tavLst>
                                        <p:tav tm="0">
                                          <p:val>
                                            <p:strVal val="#ppt_y"/>
                                          </p:val>
                                        </p:tav>
                                        <p:tav tm="100000">
                                          <p:val>
                                            <p:strVal val="#ppt_y"/>
                                          </p:val>
                                        </p:tav>
                                      </p:tavLst>
                                    </p:anim>
                                  </p:childTnLst>
                                </p:cTn>
                              </p:par>
                            </p:childTnLst>
                          </p:cTn>
                        </p:par>
                        <p:par>
                          <p:cTn id="64" fill="hold">
                            <p:stCondLst>
                              <p:cond delay="500"/>
                            </p:stCondLst>
                            <p:childTnLst>
                              <p:par>
                                <p:cTn id="65" presetID="22" presetClass="entr" presetSubtype="1" fill="hold" nodeType="after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wipe(up)">
                                      <p:cBhvr>
                                        <p:cTn id="67" dur="500"/>
                                        <p:tgtEl>
                                          <p:spTgt spid="13"/>
                                        </p:tgtEl>
                                      </p:cBhvr>
                                    </p:animEffect>
                                  </p:childTnLst>
                                </p:cTn>
                              </p:par>
                            </p:childTnLst>
                          </p:cTn>
                        </p:par>
                      </p:childTnLst>
                    </p:cTn>
                  </p:par>
                  <p:par>
                    <p:cTn id="68" fill="hold">
                      <p:stCondLst>
                        <p:cond delay="indefinite"/>
                      </p:stCondLst>
                      <p:childTnLst>
                        <p:par>
                          <p:cTn id="69" fill="hold">
                            <p:stCondLst>
                              <p:cond delay="0"/>
                            </p:stCondLst>
                            <p:childTnLst>
                              <p:par>
                                <p:cTn id="70" presetID="53" presetClass="entr" presetSubtype="16" fill="hold" grpId="0" nodeType="clickEffect">
                                  <p:stCondLst>
                                    <p:cond delay="0"/>
                                  </p:stCondLst>
                                  <p:childTnLst>
                                    <p:set>
                                      <p:cBhvr>
                                        <p:cTn id="71" dur="1" fill="hold">
                                          <p:stCondLst>
                                            <p:cond delay="0"/>
                                          </p:stCondLst>
                                        </p:cTn>
                                        <p:tgtEl>
                                          <p:spTgt spid="6"/>
                                        </p:tgtEl>
                                        <p:attrNameLst>
                                          <p:attrName>style.visibility</p:attrName>
                                        </p:attrNameLst>
                                      </p:cBhvr>
                                      <p:to>
                                        <p:strVal val="visible"/>
                                      </p:to>
                                    </p:set>
                                    <p:anim calcmode="lin" valueType="num">
                                      <p:cBhvr>
                                        <p:cTn id="72" dur="500" fill="hold"/>
                                        <p:tgtEl>
                                          <p:spTgt spid="6"/>
                                        </p:tgtEl>
                                        <p:attrNameLst>
                                          <p:attrName>ppt_w</p:attrName>
                                        </p:attrNameLst>
                                      </p:cBhvr>
                                      <p:tavLst>
                                        <p:tav tm="0">
                                          <p:val>
                                            <p:fltVal val="0"/>
                                          </p:val>
                                        </p:tav>
                                        <p:tav tm="100000">
                                          <p:val>
                                            <p:strVal val="#ppt_w"/>
                                          </p:val>
                                        </p:tav>
                                      </p:tavLst>
                                    </p:anim>
                                    <p:anim calcmode="lin" valueType="num">
                                      <p:cBhvr>
                                        <p:cTn id="73" dur="500" fill="hold"/>
                                        <p:tgtEl>
                                          <p:spTgt spid="6"/>
                                        </p:tgtEl>
                                        <p:attrNameLst>
                                          <p:attrName>ppt_h</p:attrName>
                                        </p:attrNameLst>
                                      </p:cBhvr>
                                      <p:tavLst>
                                        <p:tav tm="0">
                                          <p:val>
                                            <p:fltVal val="0"/>
                                          </p:val>
                                        </p:tav>
                                        <p:tav tm="100000">
                                          <p:val>
                                            <p:strVal val="#ppt_h"/>
                                          </p:val>
                                        </p:tav>
                                      </p:tavLst>
                                    </p:anim>
                                    <p:animEffect transition="in" filter="fade">
                                      <p:cBhvr>
                                        <p:cTn id="7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P spid="3" grpId="0" animBg="1"/>
      <p:bldP spid="5" grpId="0" animBg="1"/>
      <p:bldP spid="7" grpId="0" animBg="1"/>
      <p:bldP spid="9" grpId="0" animBg="1"/>
      <p:bldP spid="12" grpId="0" animBg="1"/>
      <p:bldP spid="16" grpId="0" animBg="1"/>
      <p:bldP spid="18" grpId="0" animBg="1"/>
      <p:bldP spid="19" grpId="0" animBg="1"/>
      <p:bldP spid="6" grpId="0" animBg="1"/>
      <p:bldP spid="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Sun shining through trees in a forest&#10;&#10;Description automatically generated">
            <a:extLst>
              <a:ext uri="{FF2B5EF4-FFF2-40B4-BE49-F238E27FC236}">
                <a16:creationId xmlns:a16="http://schemas.microsoft.com/office/drawing/2014/main" id="{7D50B760-7255-632F-E4A6-95F30BE5424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2818D541-6B2C-4373-BBF4-902AE4BCEB52}"/>
              </a:ext>
            </a:extLst>
          </p:cNvPr>
          <p:cNvSpPr>
            <a:spLocks noGrp="1"/>
          </p:cNvSpPr>
          <p:nvPr>
            <p:ph type="ctrTitle"/>
          </p:nvPr>
        </p:nvSpPr>
        <p:spPr>
          <a:xfrm>
            <a:off x="880872" y="42671"/>
            <a:ext cx="10430256" cy="1325881"/>
          </a:xfrm>
        </p:spPr>
        <p:txBody>
          <a:bodyPr>
            <a:normAutofit/>
            <a:scene3d>
              <a:camera prst="orthographicFront"/>
              <a:lightRig rig="threePt" dir="t"/>
            </a:scene3d>
            <a:sp3d extrusionH="57150">
              <a:bevelT w="38100" h="38100"/>
            </a:sp3d>
          </a:bodyPr>
          <a:lstStyle/>
          <a:p>
            <a:r>
              <a:rPr lang="en-GB" sz="6600" b="1" dirty="0">
                <a:ln>
                  <a:solidFill>
                    <a:sysClr val="windowText" lastClr="000000"/>
                  </a:solidFill>
                </a:ln>
                <a:solidFill>
                  <a:schemeClr val="bg1"/>
                </a:solidFill>
                <a:latin typeface="Arial Black" panose="020B0A04020102020204" pitchFamily="34" charset="0"/>
              </a:rPr>
              <a:t>AGENDA ITEM 1</a:t>
            </a:r>
            <a:endParaRPr lang="en-AU" sz="6600" b="1" dirty="0">
              <a:ln>
                <a:solidFill>
                  <a:sysClr val="windowText" lastClr="000000"/>
                </a:solidFill>
              </a:ln>
              <a:solidFill>
                <a:schemeClr val="bg1"/>
              </a:solidFill>
              <a:latin typeface="Arial Black" panose="020B0A04020102020204" pitchFamily="34" charset="0"/>
            </a:endParaRPr>
          </a:p>
        </p:txBody>
      </p:sp>
      <p:sp>
        <p:nvSpPr>
          <p:cNvPr id="3" name="Subtitle 2">
            <a:extLst>
              <a:ext uri="{FF2B5EF4-FFF2-40B4-BE49-F238E27FC236}">
                <a16:creationId xmlns:a16="http://schemas.microsoft.com/office/drawing/2014/main" id="{DD1D0992-362A-4F13-895B-9F88A828450F}"/>
              </a:ext>
            </a:extLst>
          </p:cNvPr>
          <p:cNvSpPr>
            <a:spLocks noGrp="1"/>
          </p:cNvSpPr>
          <p:nvPr>
            <p:ph type="subTitle" idx="1"/>
          </p:nvPr>
        </p:nvSpPr>
        <p:spPr>
          <a:xfrm>
            <a:off x="447261" y="1368552"/>
            <a:ext cx="11608904" cy="5233417"/>
          </a:xfrm>
          <a:solidFill>
            <a:schemeClr val="bg1"/>
          </a:solidFill>
        </p:spPr>
        <p:txBody>
          <a:bodyPr>
            <a:normAutofit fontScale="40000" lnSpcReduction="20000"/>
          </a:bodyPr>
          <a:lstStyle/>
          <a:p>
            <a:pPr>
              <a:lnSpc>
                <a:spcPct val="120000"/>
              </a:lnSpc>
              <a:spcBef>
                <a:spcPts val="0"/>
              </a:spcBef>
              <a:spcAft>
                <a:spcPts val="1200"/>
              </a:spcAft>
            </a:pPr>
            <a:r>
              <a:rPr lang="en-GB" sz="15000" b="1" dirty="0">
                <a:solidFill>
                  <a:srgbClr val="0000FF"/>
                </a:solidFill>
              </a:rPr>
              <a:t>Welcome</a:t>
            </a:r>
          </a:p>
          <a:p>
            <a:pPr marL="1073150" indent="-1073150" algn="l">
              <a:lnSpc>
                <a:spcPct val="120000"/>
              </a:lnSpc>
              <a:buFont typeface="Wingdings" panose="05000000000000000000" pitchFamily="2" charset="2"/>
              <a:buChar char="ü"/>
            </a:pPr>
            <a:r>
              <a:rPr lang="en-AU" sz="7000" b="1" dirty="0"/>
              <a:t>What will be covered </a:t>
            </a:r>
            <a:r>
              <a:rPr lang="en-AU" sz="6000" b="1" dirty="0"/>
              <a:t>(Describe progress, current plans &amp; get your input)</a:t>
            </a:r>
            <a:endParaRPr lang="en-AU" sz="7000" b="1" dirty="0"/>
          </a:p>
          <a:p>
            <a:pPr marL="1073150" indent="-1073150" algn="l">
              <a:lnSpc>
                <a:spcPct val="120000"/>
              </a:lnSpc>
              <a:buFont typeface="Wingdings" panose="05000000000000000000" pitchFamily="2" charset="2"/>
              <a:buChar char="ü"/>
            </a:pPr>
            <a:r>
              <a:rPr lang="en-AU" sz="7000" b="1" dirty="0"/>
              <a:t>Introduce guests:</a:t>
            </a:r>
          </a:p>
          <a:p>
            <a:pPr marL="1609725" indent="-571500" algn="l">
              <a:lnSpc>
                <a:spcPct val="120000"/>
              </a:lnSpc>
              <a:buFont typeface="Wingdings" panose="05000000000000000000" pitchFamily="2" charset="2"/>
              <a:buChar char="§"/>
            </a:pPr>
            <a:r>
              <a:rPr lang="en-US" sz="6000" b="0" i="0" dirty="0">
                <a:solidFill>
                  <a:srgbClr val="050505"/>
                </a:solidFill>
                <a:effectLst/>
                <a:latin typeface="inherit"/>
              </a:rPr>
              <a:t>Candidates standing for the office of President of the Shire: Cr Michelle Rich (Current President) &amp; Cr Rob Coales (Current Councilor)</a:t>
            </a:r>
          </a:p>
          <a:p>
            <a:pPr marL="1609725" indent="-571500" algn="l">
              <a:lnSpc>
                <a:spcPct val="120000"/>
              </a:lnSpc>
              <a:buFont typeface="Wingdings" panose="05000000000000000000" pitchFamily="2" charset="2"/>
              <a:buChar char="§"/>
            </a:pPr>
            <a:r>
              <a:rPr lang="en-US" sz="6000" b="0" i="0" dirty="0">
                <a:solidFill>
                  <a:srgbClr val="050505"/>
                </a:solidFill>
                <a:effectLst/>
                <a:latin typeface="inherit"/>
              </a:rPr>
              <a:t>Current Council Member for the Northwest Ward: Cr Morgan Byas (not standing for election in this cycle)</a:t>
            </a:r>
          </a:p>
          <a:p>
            <a:pPr marL="1609725" indent="-571500" algn="l">
              <a:lnSpc>
                <a:spcPct val="120000"/>
              </a:lnSpc>
              <a:buFont typeface="Wingdings" panose="05000000000000000000" pitchFamily="2" charset="2"/>
              <a:buChar char="§"/>
            </a:pPr>
            <a:r>
              <a:rPr lang="en-US" sz="6000" b="0" i="0" dirty="0">
                <a:solidFill>
                  <a:srgbClr val="050505"/>
                </a:solidFill>
                <a:effectLst/>
                <a:latin typeface="inherit"/>
              </a:rPr>
              <a:t>Candidates standing for the one remaining Northwest Ward position: Cr Lauren Strange (current member of the Council), </a:t>
            </a:r>
            <a:r>
              <a:rPr lang="en-US" sz="6000" b="0" i="0" dirty="0" err="1">
                <a:solidFill>
                  <a:srgbClr val="050505"/>
                </a:solidFill>
                <a:effectLst/>
                <a:latin typeface="inherit"/>
              </a:rPr>
              <a:t>Mr</a:t>
            </a:r>
            <a:r>
              <a:rPr lang="en-US" sz="6000" b="0" i="0" dirty="0">
                <a:solidFill>
                  <a:srgbClr val="050505"/>
                </a:solidFill>
                <a:effectLst/>
                <a:latin typeface="inherit"/>
              </a:rPr>
              <a:t> Matthew Schofield and </a:t>
            </a:r>
            <a:r>
              <a:rPr lang="en-US" sz="6000" b="0" i="0" dirty="0" err="1">
                <a:solidFill>
                  <a:srgbClr val="050505"/>
                </a:solidFill>
                <a:effectLst/>
                <a:latin typeface="inherit"/>
              </a:rPr>
              <a:t>Mr</a:t>
            </a:r>
            <a:r>
              <a:rPr lang="en-US" sz="6000" b="0" i="0" dirty="0">
                <a:solidFill>
                  <a:srgbClr val="050505"/>
                </a:solidFill>
                <a:effectLst/>
                <a:latin typeface="inherit"/>
              </a:rPr>
              <a:t> Nathan Bishop.</a:t>
            </a:r>
          </a:p>
        </p:txBody>
      </p:sp>
    </p:spTree>
    <p:extLst>
      <p:ext uri="{BB962C8B-B14F-4D97-AF65-F5344CB8AC3E}">
        <p14:creationId xmlns:p14="http://schemas.microsoft.com/office/powerpoint/2010/main" val="2593278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bg/>
                                          </p:spTgt>
                                        </p:tgtEl>
                                        <p:attrNameLst>
                                          <p:attrName>style.visibility</p:attrName>
                                        </p:attrNameLst>
                                      </p:cBhvr>
                                      <p:to>
                                        <p:strVal val="visible"/>
                                      </p:to>
                                    </p:set>
                                    <p:animEffect transition="in" filter="wipe(up)">
                                      <p:cBhvr>
                                        <p:cTn id="11" dur="500"/>
                                        <p:tgtEl>
                                          <p:spTgt spid="3">
                                            <p:bg/>
                                          </p:spTgt>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3">
                                            <p:txEl>
                                              <p:pRg st="0" end="0"/>
                                            </p:txEl>
                                          </p:spTgt>
                                        </p:tgtEl>
                                        <p:attrNameLst>
                                          <p:attrName>style.visibility</p:attrName>
                                        </p:attrNameLst>
                                      </p:cBhvr>
                                      <p:to>
                                        <p:strVal val="visible"/>
                                      </p:to>
                                    </p:set>
                                    <p:anim calcmode="lin" valueType="num">
                                      <p:cBhvr>
                                        <p:cTn id="15"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6"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7" dur="500"/>
                                        <p:tgtEl>
                                          <p:spTgt spid="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
                                            <p:txEl>
                                              <p:pRg st="1" end="1"/>
                                            </p:txEl>
                                          </p:spTgt>
                                        </p:tgtEl>
                                        <p:attrNameLst>
                                          <p:attrName>style.visibility</p:attrName>
                                        </p:attrNameLst>
                                      </p:cBhvr>
                                      <p:to>
                                        <p:strVal val="visible"/>
                                      </p:to>
                                    </p:set>
                                    <p:animEffect transition="in" filter="wipe(left)">
                                      <p:cBhvr>
                                        <p:cTn id="22" dur="500"/>
                                        <p:tgtEl>
                                          <p:spTgt spid="3">
                                            <p:txEl>
                                              <p:pRg st="1" end="1"/>
                                            </p:txEl>
                                          </p:spTgt>
                                        </p:tgtEl>
                                      </p:cBhvr>
                                    </p:animEffect>
                                  </p:childTnLst>
                                  <p:subTnLst>
                                    <p:animClr clrSpc="rgb" dir="cw">
                                      <p:cBhvr override="childStyle">
                                        <p:cTn dur="1" fill="hold" display="0" masterRel="nextClick" afterEffect="1"/>
                                        <p:tgtEl>
                                          <p:spTgt spid="3">
                                            <p:txEl>
                                              <p:pRg st="1" end="1"/>
                                            </p:txEl>
                                          </p:spTgt>
                                        </p:tgtEl>
                                        <p:attrNameLst>
                                          <p:attrName>ppt_c</p:attrName>
                                        </p:attrNameLst>
                                      </p:cBhvr>
                                      <p:to>
                                        <a:srgbClr val="969696"/>
                                      </p:to>
                                    </p:animClr>
                                  </p:sub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
                                            <p:txEl>
                                              <p:pRg st="2" end="2"/>
                                            </p:txEl>
                                          </p:spTgt>
                                        </p:tgtEl>
                                        <p:attrNameLst>
                                          <p:attrName>style.visibility</p:attrName>
                                        </p:attrNameLst>
                                      </p:cBhvr>
                                      <p:to>
                                        <p:strVal val="visible"/>
                                      </p:to>
                                    </p:set>
                                    <p:animEffect transition="in" filter="wipe(left)">
                                      <p:cBhvr>
                                        <p:cTn id="27" dur="500"/>
                                        <p:tgtEl>
                                          <p:spTgt spid="3">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
                                            <p:txEl>
                                              <p:pRg st="3" end="3"/>
                                            </p:txEl>
                                          </p:spTgt>
                                        </p:tgtEl>
                                        <p:attrNameLst>
                                          <p:attrName>style.visibility</p:attrName>
                                        </p:attrNameLst>
                                      </p:cBhvr>
                                      <p:to>
                                        <p:strVal val="visible"/>
                                      </p:to>
                                    </p:set>
                                    <p:animEffect transition="in" filter="wipe(left)">
                                      <p:cBhvr>
                                        <p:cTn id="32" dur="500"/>
                                        <p:tgtEl>
                                          <p:spTgt spid="3">
                                            <p:txEl>
                                              <p:pRg st="3" end="3"/>
                                            </p:txEl>
                                          </p:spTgt>
                                        </p:tgtEl>
                                      </p:cBhvr>
                                    </p:animEffect>
                                  </p:childTnLst>
                                  <p:subTnLst>
                                    <p:animClr clrSpc="rgb" dir="cw">
                                      <p:cBhvr override="childStyle">
                                        <p:cTn dur="1" fill="hold" display="0" masterRel="nextClick" afterEffect="1"/>
                                        <p:tgtEl>
                                          <p:spTgt spid="3">
                                            <p:txEl>
                                              <p:pRg st="3" end="3"/>
                                            </p:txEl>
                                          </p:spTgt>
                                        </p:tgtEl>
                                        <p:attrNameLst>
                                          <p:attrName>ppt_c</p:attrName>
                                        </p:attrNameLst>
                                      </p:cBhvr>
                                      <p:to>
                                        <a:srgbClr val="969696"/>
                                      </p:to>
                                    </p:animClr>
                                  </p:sub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3">
                                            <p:txEl>
                                              <p:pRg st="4" end="4"/>
                                            </p:txEl>
                                          </p:spTgt>
                                        </p:tgtEl>
                                        <p:attrNameLst>
                                          <p:attrName>style.visibility</p:attrName>
                                        </p:attrNameLst>
                                      </p:cBhvr>
                                      <p:to>
                                        <p:strVal val="visible"/>
                                      </p:to>
                                    </p:set>
                                    <p:animEffect transition="in" filter="wipe(left)">
                                      <p:cBhvr>
                                        <p:cTn id="37" dur="500"/>
                                        <p:tgtEl>
                                          <p:spTgt spid="3">
                                            <p:txEl>
                                              <p:pRg st="4" end="4"/>
                                            </p:txEl>
                                          </p:spTgt>
                                        </p:tgtEl>
                                      </p:cBhvr>
                                    </p:animEffect>
                                  </p:childTnLst>
                                  <p:subTnLst>
                                    <p:animClr clrSpc="rgb" dir="cw">
                                      <p:cBhvr override="childStyle">
                                        <p:cTn dur="1" fill="hold" display="0" masterRel="nextClick" afterEffect="1"/>
                                        <p:tgtEl>
                                          <p:spTgt spid="3">
                                            <p:txEl>
                                              <p:pRg st="4" end="4"/>
                                            </p:txEl>
                                          </p:spTgt>
                                        </p:tgtEl>
                                        <p:attrNameLst>
                                          <p:attrName>ppt_c</p:attrName>
                                        </p:attrNameLst>
                                      </p:cBhvr>
                                      <p:to>
                                        <a:srgbClr val="969696"/>
                                      </p:to>
                                    </p:animClr>
                                  </p:sub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3">
                                            <p:txEl>
                                              <p:pRg st="5" end="5"/>
                                            </p:txEl>
                                          </p:spTgt>
                                        </p:tgtEl>
                                        <p:attrNameLst>
                                          <p:attrName>style.visibility</p:attrName>
                                        </p:attrNameLst>
                                      </p:cBhvr>
                                      <p:to>
                                        <p:strVal val="visible"/>
                                      </p:to>
                                    </p:set>
                                    <p:animEffect transition="in" filter="wipe(left)">
                                      <p:cBhvr>
                                        <p:cTn id="4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5400" b="1" dirty="0">
                <a:solidFill>
                  <a:schemeClr val="tx1">
                    <a:lumMod val="50000"/>
                    <a:lumOff val="50000"/>
                  </a:schemeClr>
                </a:solidFill>
                <a:latin typeface="Arial Black" panose="020B0A04020102020204" pitchFamily="34" charset="0"/>
              </a:rPr>
              <a:t>WS2 – REST AREAS</a:t>
            </a:r>
            <a:endParaRPr lang="en-AU" sz="5400" b="1" dirty="0">
              <a:solidFill>
                <a:schemeClr val="tx1">
                  <a:lumMod val="50000"/>
                  <a:lumOff val="50000"/>
                </a:schemeClr>
              </a:solidFill>
              <a:latin typeface="Arial Black" panose="020B0A04020102020204" pitchFamily="34" charset="0"/>
            </a:endParaRPr>
          </a:p>
        </p:txBody>
      </p:sp>
      <p:pic>
        <p:nvPicPr>
          <p:cNvPr id="5" name="Picture 2" descr="May be an image of grass and tree">
            <a:extLst>
              <a:ext uri="{FF2B5EF4-FFF2-40B4-BE49-F238E27FC236}">
                <a16:creationId xmlns:a16="http://schemas.microsoft.com/office/drawing/2014/main" id="{35446934-AF37-1171-B567-E950137ECF08}"/>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520699" y="1109664"/>
            <a:ext cx="5508625" cy="4131469"/>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May be an image of tree and grass">
            <a:extLst>
              <a:ext uri="{FF2B5EF4-FFF2-40B4-BE49-F238E27FC236}">
                <a16:creationId xmlns:a16="http://schemas.microsoft.com/office/drawing/2014/main" id="{D5678CCE-F4DB-22A5-DC31-C77A9A914F08}"/>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6162675" y="1109663"/>
            <a:ext cx="5508626" cy="4131469"/>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E48200E1-6AAE-998E-5A9E-B45C3BD3DCE9}"/>
              </a:ext>
            </a:extLst>
          </p:cNvPr>
          <p:cNvSpPr txBox="1"/>
          <p:nvPr/>
        </p:nvSpPr>
        <p:spPr>
          <a:xfrm>
            <a:off x="380237" y="5722070"/>
            <a:ext cx="4919360"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400" b="0" i="0" u="none" strike="noStrike" kern="1200" cap="none" spc="0" normalizeH="0" baseline="0" noProof="0" dirty="0">
                <a:ln>
                  <a:noFill/>
                </a:ln>
                <a:solidFill>
                  <a:prstClr val="black"/>
                </a:solidFill>
                <a:effectLst/>
                <a:uLnTx/>
                <a:uFillTx/>
                <a:latin typeface="Calibri" panose="020F0502020204030204"/>
                <a:ea typeface="+mn-ea"/>
                <a:cs typeface="+mn-cs"/>
              </a:rPr>
              <a:t>INSTALLED THE THREE TABLES/SEATS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400" b="0" i="0" u="none" strike="noStrike" kern="1200" cap="none" spc="0" normalizeH="0" baseline="0" noProof="0" dirty="0">
                <a:ln>
                  <a:noFill/>
                </a:ln>
                <a:solidFill>
                  <a:prstClr val="black"/>
                </a:solidFill>
                <a:effectLst/>
                <a:uLnTx/>
                <a:uFillTx/>
                <a:latin typeface="Calibri" panose="020F0502020204030204"/>
                <a:ea typeface="+mn-ea"/>
                <a:cs typeface="+mn-cs"/>
              </a:rPr>
              <a:t>NOTICE BOARD FINISHED</a:t>
            </a:r>
          </a:p>
        </p:txBody>
      </p:sp>
      <p:pic>
        <p:nvPicPr>
          <p:cNvPr id="4" name="Picture 3" descr="A bus stop with a green roof&#10;&#10;Description automatically generated">
            <a:extLst>
              <a:ext uri="{FF2B5EF4-FFF2-40B4-BE49-F238E27FC236}">
                <a16:creationId xmlns:a16="http://schemas.microsoft.com/office/drawing/2014/main" id="{937F918F-9931-689B-A717-D391EE9E5F6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rot="5400000">
            <a:off x="6253665" y="2638336"/>
            <a:ext cx="5564769" cy="2507423"/>
          </a:xfrm>
          <a:prstGeom prst="rect">
            <a:avLst/>
          </a:prstGeom>
        </p:spPr>
      </p:pic>
    </p:spTree>
    <p:extLst>
      <p:ext uri="{BB962C8B-B14F-4D97-AF65-F5344CB8AC3E}">
        <p14:creationId xmlns:p14="http://schemas.microsoft.com/office/powerpoint/2010/main" val="402920377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75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par>
                          <p:cTn id="15" fill="hold">
                            <p:stCondLst>
                              <p:cond delay="500"/>
                            </p:stCondLst>
                            <p:childTnLst>
                              <p:par>
                                <p:cTn id="16" presetID="53" presetClass="entr" presetSubtype="16"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p:cTn id="18" dur="500" fill="hold"/>
                                        <p:tgtEl>
                                          <p:spTgt spid="6"/>
                                        </p:tgtEl>
                                        <p:attrNameLst>
                                          <p:attrName>ppt_w</p:attrName>
                                        </p:attrNameLst>
                                      </p:cBhvr>
                                      <p:tavLst>
                                        <p:tav tm="0">
                                          <p:val>
                                            <p:fltVal val="0"/>
                                          </p:val>
                                        </p:tav>
                                        <p:tav tm="100000">
                                          <p:val>
                                            <p:strVal val="#ppt_w"/>
                                          </p:val>
                                        </p:tav>
                                      </p:tavLst>
                                    </p:anim>
                                    <p:anim calcmode="lin" valueType="num">
                                      <p:cBhvr>
                                        <p:cTn id="19" dur="500" fill="hold"/>
                                        <p:tgtEl>
                                          <p:spTgt spid="6"/>
                                        </p:tgtEl>
                                        <p:attrNameLst>
                                          <p:attrName>ppt_h</p:attrName>
                                        </p:attrNameLst>
                                      </p:cBhvr>
                                      <p:tavLst>
                                        <p:tav tm="0">
                                          <p:val>
                                            <p:fltVal val="0"/>
                                          </p:val>
                                        </p:tav>
                                        <p:tav tm="100000">
                                          <p:val>
                                            <p:strVal val="#ppt_h"/>
                                          </p:val>
                                        </p:tav>
                                      </p:tavLst>
                                    </p:anim>
                                    <p:animEffect transition="in" filter="fade">
                                      <p:cBhvr>
                                        <p:cTn id="20" dur="500"/>
                                        <p:tgtEl>
                                          <p:spTgt spid="6"/>
                                        </p:tgtEl>
                                      </p:cBhvr>
                                    </p:animEffect>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7">
                                            <p:txEl>
                                              <p:pRg st="0" end="0"/>
                                            </p:txEl>
                                          </p:spTgt>
                                        </p:tgtEl>
                                        <p:attrNameLst>
                                          <p:attrName>style.visibility</p:attrName>
                                        </p:attrNameLst>
                                      </p:cBhvr>
                                      <p:to>
                                        <p:strVal val="visible"/>
                                      </p:to>
                                    </p:set>
                                    <p:anim calcmode="lin" valueType="num">
                                      <p:cBhvr>
                                        <p:cTn id="24"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7">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7">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xit" presetSubtype="4" fill="hold" nodeType="clickEffect">
                                  <p:stCondLst>
                                    <p:cond delay="0"/>
                                  </p:stCondLst>
                                  <p:childTnLst>
                                    <p:animEffect transition="out" filter="wipe(down)">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childTnLst>
                          </p:cTn>
                        </p:par>
                        <p:par>
                          <p:cTn id="32" fill="hold">
                            <p:stCondLst>
                              <p:cond delay="500"/>
                            </p:stCondLst>
                            <p:childTnLst>
                              <p:par>
                                <p:cTn id="33" presetID="53" presetClass="entr" presetSubtype="16" fill="hold" nodeType="after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500" fill="hold"/>
                                        <p:tgtEl>
                                          <p:spTgt spid="4"/>
                                        </p:tgtEl>
                                        <p:attrNameLst>
                                          <p:attrName>ppt_w</p:attrName>
                                        </p:attrNameLst>
                                      </p:cBhvr>
                                      <p:tavLst>
                                        <p:tav tm="0">
                                          <p:val>
                                            <p:fltVal val="0"/>
                                          </p:val>
                                        </p:tav>
                                        <p:tav tm="100000">
                                          <p:val>
                                            <p:strVal val="#ppt_w"/>
                                          </p:val>
                                        </p:tav>
                                      </p:tavLst>
                                    </p:anim>
                                    <p:anim calcmode="lin" valueType="num">
                                      <p:cBhvr>
                                        <p:cTn id="36" dur="500" fill="hold"/>
                                        <p:tgtEl>
                                          <p:spTgt spid="4"/>
                                        </p:tgtEl>
                                        <p:attrNameLst>
                                          <p:attrName>ppt_h</p:attrName>
                                        </p:attrNameLst>
                                      </p:cBhvr>
                                      <p:tavLst>
                                        <p:tav tm="0">
                                          <p:val>
                                            <p:fltVal val="0"/>
                                          </p:val>
                                        </p:tav>
                                        <p:tav tm="100000">
                                          <p:val>
                                            <p:strVal val="#ppt_h"/>
                                          </p:val>
                                        </p:tav>
                                      </p:tavLst>
                                    </p:anim>
                                    <p:animEffect transition="in" filter="fade">
                                      <p:cBhvr>
                                        <p:cTn id="37" dur="500"/>
                                        <p:tgtEl>
                                          <p:spTgt spid="4"/>
                                        </p:tgtEl>
                                      </p:cBhvr>
                                    </p:animEffect>
                                  </p:childTnLst>
                                </p:cTn>
                              </p:par>
                            </p:childTnLst>
                          </p:cTn>
                        </p:par>
                        <p:par>
                          <p:cTn id="38" fill="hold">
                            <p:stCondLst>
                              <p:cond delay="1000"/>
                            </p:stCondLst>
                            <p:childTnLst>
                              <p:par>
                                <p:cTn id="39" presetID="53" presetClass="entr" presetSubtype="16" fill="hold" grpId="0" nodeType="afterEffect">
                                  <p:stCondLst>
                                    <p:cond delay="0"/>
                                  </p:stCondLst>
                                  <p:childTnLst>
                                    <p:set>
                                      <p:cBhvr>
                                        <p:cTn id="40" dur="1" fill="hold">
                                          <p:stCondLst>
                                            <p:cond delay="0"/>
                                          </p:stCondLst>
                                        </p:cTn>
                                        <p:tgtEl>
                                          <p:spTgt spid="7">
                                            <p:txEl>
                                              <p:pRg st="1" end="1"/>
                                            </p:txEl>
                                          </p:spTgt>
                                        </p:tgtEl>
                                        <p:attrNameLst>
                                          <p:attrName>style.visibility</p:attrName>
                                        </p:attrNameLst>
                                      </p:cBhvr>
                                      <p:to>
                                        <p:strVal val="visible"/>
                                      </p:to>
                                    </p:set>
                                    <p:anim calcmode="lin" valueType="num">
                                      <p:cBhvr>
                                        <p:cTn id="41" dur="500" fill="hold"/>
                                        <p:tgtEl>
                                          <p:spTgt spid="7">
                                            <p:txEl>
                                              <p:pRg st="1" end="1"/>
                                            </p:txEl>
                                          </p:spTgt>
                                        </p:tgtEl>
                                        <p:attrNameLst>
                                          <p:attrName>ppt_w</p:attrName>
                                        </p:attrNameLst>
                                      </p:cBhvr>
                                      <p:tavLst>
                                        <p:tav tm="0">
                                          <p:val>
                                            <p:fltVal val="0"/>
                                          </p:val>
                                        </p:tav>
                                        <p:tav tm="100000">
                                          <p:val>
                                            <p:strVal val="#ppt_w"/>
                                          </p:val>
                                        </p:tav>
                                      </p:tavLst>
                                    </p:anim>
                                    <p:anim calcmode="lin" valueType="num">
                                      <p:cBhvr>
                                        <p:cTn id="42" dur="500" fill="hold"/>
                                        <p:tgtEl>
                                          <p:spTgt spid="7">
                                            <p:txEl>
                                              <p:pRg st="1" end="1"/>
                                            </p:txEl>
                                          </p:spTgt>
                                        </p:tgtEl>
                                        <p:attrNameLst>
                                          <p:attrName>ppt_h</p:attrName>
                                        </p:attrNameLst>
                                      </p:cBhvr>
                                      <p:tavLst>
                                        <p:tav tm="0">
                                          <p:val>
                                            <p:fltVal val="0"/>
                                          </p:val>
                                        </p:tav>
                                        <p:tav tm="100000">
                                          <p:val>
                                            <p:strVal val="#ppt_h"/>
                                          </p:val>
                                        </p:tav>
                                      </p:tavLst>
                                    </p:anim>
                                    <p:animEffect transition="in" filter="fade">
                                      <p:cBhvr>
                                        <p:cTn id="43"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a:extLst>
              <a:ext uri="{FF2B5EF4-FFF2-40B4-BE49-F238E27FC236}">
                <a16:creationId xmlns:a16="http://schemas.microsoft.com/office/drawing/2014/main" id="{912165A3-1230-4C84-940E-5C8F3417634F}"/>
              </a:ext>
            </a:extLst>
          </p:cNvPr>
          <p:cNvSpPr txBox="1"/>
          <p:nvPr/>
        </p:nvSpPr>
        <p:spPr>
          <a:xfrm>
            <a:off x="146796" y="409417"/>
            <a:ext cx="11563423" cy="757130"/>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48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rPr>
              <a:t>WS 2 – NEXT PHASE</a:t>
            </a:r>
            <a:endParaRPr kumimoji="0" lang="en-AU" sz="48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endParaRPr>
          </a:p>
        </p:txBody>
      </p:sp>
      <p:grpSp>
        <p:nvGrpSpPr>
          <p:cNvPr id="32" name="Group 31">
            <a:extLst>
              <a:ext uri="{FF2B5EF4-FFF2-40B4-BE49-F238E27FC236}">
                <a16:creationId xmlns:a16="http://schemas.microsoft.com/office/drawing/2014/main" id="{16716CAC-E1AE-FFD2-7BE8-7B3C1971ADB1}"/>
              </a:ext>
            </a:extLst>
          </p:cNvPr>
          <p:cNvGrpSpPr/>
          <p:nvPr/>
        </p:nvGrpSpPr>
        <p:grpSpPr>
          <a:xfrm>
            <a:off x="4874661" y="1208326"/>
            <a:ext cx="6835558" cy="5290797"/>
            <a:chOff x="4874661" y="1208326"/>
            <a:chExt cx="6835558" cy="5290797"/>
          </a:xfrm>
        </p:grpSpPr>
        <p:pic>
          <p:nvPicPr>
            <p:cNvPr id="8" name="Picture 7">
              <a:extLst>
                <a:ext uri="{FF2B5EF4-FFF2-40B4-BE49-F238E27FC236}">
                  <a16:creationId xmlns:a16="http://schemas.microsoft.com/office/drawing/2014/main" id="{203DAD33-A5A9-2E83-ECC9-0F47AD4329E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874661" y="1208326"/>
              <a:ext cx="6835558" cy="5290797"/>
            </a:xfrm>
            <a:prstGeom prst="rect">
              <a:avLst/>
            </a:prstGeom>
          </p:spPr>
        </p:pic>
        <p:sp>
          <p:nvSpPr>
            <p:cNvPr id="10" name="Rectangle 9">
              <a:extLst>
                <a:ext uri="{FF2B5EF4-FFF2-40B4-BE49-F238E27FC236}">
                  <a16:creationId xmlns:a16="http://schemas.microsoft.com/office/drawing/2014/main" id="{784D4F33-C491-EFBB-52EC-FFFFE1932203}"/>
                </a:ext>
              </a:extLst>
            </p:cNvPr>
            <p:cNvSpPr/>
            <p:nvPr/>
          </p:nvSpPr>
          <p:spPr>
            <a:xfrm rot="20644315">
              <a:off x="8365306" y="4712142"/>
              <a:ext cx="214994" cy="34613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79987F9B-B5B2-53C3-4FD6-7EB128507167}"/>
                </a:ext>
              </a:extLst>
            </p:cNvPr>
            <p:cNvSpPr/>
            <p:nvPr/>
          </p:nvSpPr>
          <p:spPr>
            <a:xfrm rot="688241">
              <a:off x="9233149" y="3509329"/>
              <a:ext cx="214994" cy="34613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CE5D9D95-0193-8275-A3C2-7056A50B1CEC}"/>
                </a:ext>
              </a:extLst>
            </p:cNvPr>
            <p:cNvSpPr txBox="1"/>
            <p:nvPr/>
          </p:nvSpPr>
          <p:spPr>
            <a:xfrm>
              <a:off x="9429135" y="3504057"/>
              <a:ext cx="16628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Northern Arena</a:t>
              </a:r>
            </a:p>
          </p:txBody>
        </p:sp>
        <p:sp>
          <p:nvSpPr>
            <p:cNvPr id="13" name="TextBox 12">
              <a:extLst>
                <a:ext uri="{FF2B5EF4-FFF2-40B4-BE49-F238E27FC236}">
                  <a16:creationId xmlns:a16="http://schemas.microsoft.com/office/drawing/2014/main" id="{01FA98B6-C91B-1085-D8AD-987BE0B306BB}"/>
                </a:ext>
              </a:extLst>
            </p:cNvPr>
            <p:cNvSpPr txBox="1"/>
            <p:nvPr/>
          </p:nvSpPr>
          <p:spPr>
            <a:xfrm>
              <a:off x="8597721" y="4689286"/>
              <a:ext cx="166122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Southern Arena</a:t>
              </a:r>
            </a:p>
          </p:txBody>
        </p:sp>
        <p:sp>
          <p:nvSpPr>
            <p:cNvPr id="14" name="TextBox 13">
              <a:extLst>
                <a:ext uri="{FF2B5EF4-FFF2-40B4-BE49-F238E27FC236}">
                  <a16:creationId xmlns:a16="http://schemas.microsoft.com/office/drawing/2014/main" id="{395B138D-9A6F-ED46-9EC6-A576061C53AD}"/>
                </a:ext>
              </a:extLst>
            </p:cNvPr>
            <p:cNvSpPr txBox="1"/>
            <p:nvPr/>
          </p:nvSpPr>
          <p:spPr>
            <a:xfrm>
              <a:off x="8494439" y="2626784"/>
              <a:ext cx="1971950"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prstClr val="black"/>
                  </a:solidFill>
                  <a:effectLst/>
                  <a:uLnTx/>
                  <a:uFillTx/>
                  <a:latin typeface="Calibri" panose="020F0502020204030204"/>
                  <a:ea typeface="+mn-ea"/>
                  <a:cs typeface="+mn-cs"/>
                </a:rPr>
                <a:t>Refurbish/Remove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prstClr val="black"/>
                  </a:solidFill>
                  <a:effectLst/>
                  <a:uLnTx/>
                  <a:uFillTx/>
                  <a:latin typeface="Calibri" panose="020F0502020204030204"/>
                  <a:ea typeface="+mn-ea"/>
                  <a:cs typeface="+mn-cs"/>
                </a:rPr>
                <a:t>Tables &amp; Chairs</a:t>
              </a:r>
            </a:p>
          </p:txBody>
        </p:sp>
        <p:cxnSp>
          <p:nvCxnSpPr>
            <p:cNvPr id="17" name="Straight Arrow Connector 16">
              <a:extLst>
                <a:ext uri="{FF2B5EF4-FFF2-40B4-BE49-F238E27FC236}">
                  <a16:creationId xmlns:a16="http://schemas.microsoft.com/office/drawing/2014/main" id="{8C685B6E-3B62-AF03-CCC6-2DA60249510F}"/>
                </a:ext>
              </a:extLst>
            </p:cNvPr>
            <p:cNvCxnSpPr>
              <a:cxnSpLocks/>
              <a:stCxn id="14" idx="2"/>
            </p:cNvCxnSpPr>
            <p:nvPr/>
          </p:nvCxnSpPr>
          <p:spPr>
            <a:xfrm flipH="1">
              <a:off x="9143999" y="3273115"/>
              <a:ext cx="336415" cy="409283"/>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EF09A906-ADED-6648-14E6-EB5AD842286A}"/>
                </a:ext>
              </a:extLst>
            </p:cNvPr>
            <p:cNvCxnSpPr>
              <a:cxnSpLocks/>
              <a:stCxn id="14" idx="2"/>
              <a:endCxn id="11" idx="0"/>
            </p:cNvCxnSpPr>
            <p:nvPr/>
          </p:nvCxnSpPr>
          <p:spPr>
            <a:xfrm flipH="1">
              <a:off x="9375064" y="3273115"/>
              <a:ext cx="105350" cy="239671"/>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B41724C7-D091-B5C7-743B-1C5A3FEA9E92}"/>
                </a:ext>
              </a:extLst>
            </p:cNvPr>
            <p:cNvCxnSpPr>
              <a:cxnSpLocks/>
              <a:stCxn id="14" idx="2"/>
            </p:cNvCxnSpPr>
            <p:nvPr/>
          </p:nvCxnSpPr>
          <p:spPr>
            <a:xfrm>
              <a:off x="9480414" y="3273115"/>
              <a:ext cx="68826" cy="409283"/>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A2D2FACF-AEAF-7060-4A8A-D5D7B304ACBF}"/>
                </a:ext>
              </a:extLst>
            </p:cNvPr>
            <p:cNvSpPr txBox="1"/>
            <p:nvPr/>
          </p:nvSpPr>
          <p:spPr>
            <a:xfrm>
              <a:off x="7307952" y="5132539"/>
              <a:ext cx="149576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prstClr val="black"/>
                  </a:solidFill>
                  <a:effectLst/>
                  <a:uLnTx/>
                  <a:uFillTx/>
                  <a:latin typeface="Calibri" panose="020F0502020204030204"/>
                  <a:ea typeface="+mn-ea"/>
                  <a:cs typeface="+mn-cs"/>
                </a:rPr>
                <a:t>Refurbish Picnic Tables</a:t>
              </a:r>
            </a:p>
          </p:txBody>
        </p:sp>
        <p:cxnSp>
          <p:nvCxnSpPr>
            <p:cNvPr id="28" name="Straight Arrow Connector 27">
              <a:extLst>
                <a:ext uri="{FF2B5EF4-FFF2-40B4-BE49-F238E27FC236}">
                  <a16:creationId xmlns:a16="http://schemas.microsoft.com/office/drawing/2014/main" id="{39D476CE-E46B-F1CF-93CB-DCFFB6C03E0F}"/>
                </a:ext>
              </a:extLst>
            </p:cNvPr>
            <p:cNvCxnSpPr>
              <a:cxnSpLocks/>
            </p:cNvCxnSpPr>
            <p:nvPr/>
          </p:nvCxnSpPr>
          <p:spPr>
            <a:xfrm flipV="1">
              <a:off x="8321937" y="5132539"/>
              <a:ext cx="150866" cy="8839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 name="Straight Arrow Connector 1">
              <a:extLst>
                <a:ext uri="{FF2B5EF4-FFF2-40B4-BE49-F238E27FC236}">
                  <a16:creationId xmlns:a16="http://schemas.microsoft.com/office/drawing/2014/main" id="{9A39AF8E-B6BE-5894-D000-5DC50B8DB1AA}"/>
                </a:ext>
              </a:extLst>
            </p:cNvPr>
            <p:cNvCxnSpPr>
              <a:cxnSpLocks/>
            </p:cNvCxnSpPr>
            <p:nvPr/>
          </p:nvCxnSpPr>
          <p:spPr>
            <a:xfrm flipV="1">
              <a:off x="8292440" y="5022192"/>
              <a:ext cx="53460" cy="198737"/>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31" name="TextBox 30">
            <a:extLst>
              <a:ext uri="{FF2B5EF4-FFF2-40B4-BE49-F238E27FC236}">
                <a16:creationId xmlns:a16="http://schemas.microsoft.com/office/drawing/2014/main" id="{0730786C-45B5-09C5-E930-CC3FFA44DEA3}"/>
              </a:ext>
            </a:extLst>
          </p:cNvPr>
          <p:cNvSpPr txBox="1"/>
          <p:nvPr/>
        </p:nvSpPr>
        <p:spPr>
          <a:xfrm>
            <a:off x="609601" y="1946787"/>
            <a:ext cx="3952568"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Remove, refurbish, refit tables and chairs around the two arenas</a:t>
            </a:r>
          </a:p>
        </p:txBody>
      </p:sp>
      <p:sp>
        <p:nvSpPr>
          <p:cNvPr id="3" name="Rectangle: Rounded Corners 2">
            <a:extLst>
              <a:ext uri="{FF2B5EF4-FFF2-40B4-BE49-F238E27FC236}">
                <a16:creationId xmlns:a16="http://schemas.microsoft.com/office/drawing/2014/main" id="{49E2B79D-E788-33A2-666A-C8BC666CC1E1}"/>
              </a:ext>
            </a:extLst>
          </p:cNvPr>
          <p:cNvSpPr/>
          <p:nvPr/>
        </p:nvSpPr>
        <p:spPr>
          <a:xfrm>
            <a:off x="364557" y="4761331"/>
            <a:ext cx="4211193" cy="1292814"/>
          </a:xfrm>
          <a:prstGeom prst="roundRect">
            <a:avLst/>
          </a:prstGeom>
          <a:solidFill>
            <a:srgbClr val="FFFFCC"/>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FF0000"/>
              </a:buClr>
              <a:buSzPct val="70000"/>
            </a:pPr>
            <a:r>
              <a:rPr lang="en-GB" sz="3200" i="1" dirty="0">
                <a:solidFill>
                  <a:schemeClr val="tx1"/>
                </a:solidFill>
              </a:rPr>
              <a:t>Are there other priorities?</a:t>
            </a:r>
          </a:p>
        </p:txBody>
      </p:sp>
    </p:spTree>
    <p:extLst>
      <p:ext uri="{BB962C8B-B14F-4D97-AF65-F5344CB8AC3E}">
        <p14:creationId xmlns:p14="http://schemas.microsoft.com/office/powerpoint/2010/main" val="1044932633"/>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wipe(left)">
                                      <p:cBhvr>
                                        <p:cTn id="11" dur="500"/>
                                        <p:tgtEl>
                                          <p:spTgt spid="31"/>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p:cTn id="15" dur="500" fill="hold"/>
                                        <p:tgtEl>
                                          <p:spTgt spid="32"/>
                                        </p:tgtEl>
                                        <p:attrNameLst>
                                          <p:attrName>ppt_w</p:attrName>
                                        </p:attrNameLst>
                                      </p:cBhvr>
                                      <p:tavLst>
                                        <p:tav tm="0">
                                          <p:val>
                                            <p:fltVal val="0"/>
                                          </p:val>
                                        </p:tav>
                                        <p:tav tm="100000">
                                          <p:val>
                                            <p:strVal val="#ppt_w"/>
                                          </p:val>
                                        </p:tav>
                                      </p:tavLst>
                                    </p:anim>
                                    <p:anim calcmode="lin" valueType="num">
                                      <p:cBhvr>
                                        <p:cTn id="16" dur="500" fill="hold"/>
                                        <p:tgtEl>
                                          <p:spTgt spid="32"/>
                                        </p:tgtEl>
                                        <p:attrNameLst>
                                          <p:attrName>ppt_h</p:attrName>
                                        </p:attrNameLst>
                                      </p:cBhvr>
                                      <p:tavLst>
                                        <p:tav tm="0">
                                          <p:val>
                                            <p:fltVal val="0"/>
                                          </p:val>
                                        </p:tav>
                                        <p:tav tm="100000">
                                          <p:val>
                                            <p:strVal val="#ppt_h"/>
                                          </p:val>
                                        </p:tav>
                                      </p:tavLst>
                                    </p:anim>
                                    <p:animEffect transition="in" filter="fade">
                                      <p:cBhvr>
                                        <p:cTn id="17" dur="500"/>
                                        <p:tgtEl>
                                          <p:spTgt spid="32"/>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500" fill="hold"/>
                                        <p:tgtEl>
                                          <p:spTgt spid="3"/>
                                        </p:tgtEl>
                                        <p:attrNameLst>
                                          <p:attrName>ppt_w</p:attrName>
                                        </p:attrNameLst>
                                      </p:cBhvr>
                                      <p:tavLst>
                                        <p:tav tm="0">
                                          <p:val>
                                            <p:fltVal val="0"/>
                                          </p:val>
                                        </p:tav>
                                        <p:tav tm="100000">
                                          <p:val>
                                            <p:strVal val="#ppt_w"/>
                                          </p:val>
                                        </p:tav>
                                      </p:tavLst>
                                    </p:anim>
                                    <p:anim calcmode="lin" valueType="num">
                                      <p:cBhvr>
                                        <p:cTn id="23" dur="500" fill="hold"/>
                                        <p:tgtEl>
                                          <p:spTgt spid="3"/>
                                        </p:tgtEl>
                                        <p:attrNameLst>
                                          <p:attrName>ppt_h</p:attrName>
                                        </p:attrNameLst>
                                      </p:cBhvr>
                                      <p:tavLst>
                                        <p:tav tm="0">
                                          <p:val>
                                            <p:fltVal val="0"/>
                                          </p:val>
                                        </p:tav>
                                        <p:tav tm="100000">
                                          <p:val>
                                            <p:strVal val="#ppt_h"/>
                                          </p:val>
                                        </p:tav>
                                      </p:tavLst>
                                    </p:anim>
                                    <p:animEffect transition="in" filter="fade">
                                      <p:cBhvr>
                                        <p:cTn id="2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31" grpId="0"/>
      <p:bldP spid="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F10B620C-26B4-4E4D-8233-B9E2D9C74980}"/>
              </a:ext>
            </a:extLst>
          </p:cNvPr>
          <p:cNvSpPr txBox="1"/>
          <p:nvPr/>
        </p:nvSpPr>
        <p:spPr>
          <a:xfrm>
            <a:off x="107279" y="0"/>
            <a:ext cx="4814093" cy="1089529"/>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36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rPr>
              <a:t>WORKSTREAM 3</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36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rPr>
              <a:t>(Demarcations)</a:t>
            </a:r>
            <a:endParaRPr kumimoji="0" lang="en-AU" sz="36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endParaRPr>
          </a:p>
        </p:txBody>
      </p:sp>
      <p:sp>
        <p:nvSpPr>
          <p:cNvPr id="2" name="TextBox 1">
            <a:extLst>
              <a:ext uri="{FF2B5EF4-FFF2-40B4-BE49-F238E27FC236}">
                <a16:creationId xmlns:a16="http://schemas.microsoft.com/office/drawing/2014/main" id="{1641A300-F849-40B8-986F-346DDA5A4FFE}"/>
              </a:ext>
            </a:extLst>
          </p:cNvPr>
          <p:cNvSpPr txBox="1"/>
          <p:nvPr/>
        </p:nvSpPr>
        <p:spPr>
          <a:xfrm>
            <a:off x="181656" y="1298681"/>
            <a:ext cx="4733527" cy="584775"/>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
                <a:srgbClr val="0000FF"/>
              </a:buClr>
              <a:buSzTx/>
              <a:tabLst/>
              <a:defRPr/>
            </a:pPr>
            <a:r>
              <a:rPr lang="en-GB" sz="3200" dirty="0">
                <a:solidFill>
                  <a:prstClr val="black"/>
                </a:solidFill>
                <a:latin typeface="Calibri" panose="020F0502020204030204"/>
              </a:rPr>
              <a:t>Separate parking areas</a:t>
            </a:r>
            <a:endParaRPr kumimoji="0" lang="en-GB" sz="2400" b="0" i="1" u="none" strike="noStrike" kern="1200" cap="none" spc="0" normalizeH="0" baseline="0" noProof="0" dirty="0">
              <a:ln>
                <a:noFill/>
              </a:ln>
              <a:solidFill>
                <a:srgbClr val="9900CC"/>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24C44148-DD65-4D36-9CE3-C3ED94CDC466}"/>
              </a:ext>
            </a:extLst>
          </p:cNvPr>
          <p:cNvSpPr txBox="1"/>
          <p:nvPr/>
        </p:nvSpPr>
        <p:spPr>
          <a:xfrm>
            <a:off x="181656" y="1961135"/>
            <a:ext cx="4778884" cy="3539430"/>
          </a:xfrm>
          <a:prstGeom prst="rect">
            <a:avLst/>
          </a:prstGeom>
          <a:noFill/>
        </p:spPr>
        <p:txBody>
          <a:bodyPr wrap="square" lIns="91440" tIns="45720" rIns="91440" bIns="45720" rtlCol="0" anchor="t">
            <a:spAutoFit/>
          </a:bodyPr>
          <a:lstStyle/>
          <a:p>
            <a:pPr marL="457200" marR="0" lvl="0" indent="-457200" defTabSz="914400" rtl="0" eaLnBrk="1" fontAlgn="auto" latinLnBrk="0" hangingPunct="1">
              <a:lnSpc>
                <a:spcPct val="100000"/>
              </a:lnSpc>
              <a:spcBef>
                <a:spcPts val="0"/>
              </a:spcBef>
              <a:spcAft>
                <a:spcPts val="0"/>
              </a:spcAft>
              <a:buClr>
                <a:srgbClr val="0000FF"/>
              </a:buClr>
              <a:buSzTx/>
              <a:buFont typeface="Arial" panose="020B0604020202020204" pitchFamily="34" charset="0"/>
              <a:buChar char="•"/>
              <a:tabLst/>
              <a:defRPr/>
            </a:pPr>
            <a:r>
              <a:rPr kumimoji="0" lang="en-GB" sz="2800" b="0" i="0" u="none" strike="noStrike" kern="1200" cap="none" spc="0" normalizeH="0" baseline="0" noProof="0" dirty="0">
                <a:ln>
                  <a:noFill/>
                </a:ln>
                <a:solidFill>
                  <a:srgbClr val="0000FF"/>
                </a:solidFill>
                <a:effectLst/>
                <a:uLnTx/>
                <a:uFillTx/>
                <a:latin typeface="Calibri" panose="020F0502020204030204"/>
                <a:ea typeface="+mn-ea"/>
                <a:cs typeface="+mn-cs"/>
              </a:rPr>
              <a:t>A lot has already been done (Rain</a:t>
            </a:r>
            <a:r>
              <a:rPr kumimoji="0" lang="en-GB" sz="2800" b="0" i="0" u="none" strike="noStrike" kern="1200" cap="none" spc="0" normalizeH="0" noProof="0" dirty="0">
                <a:ln>
                  <a:noFill/>
                </a:ln>
                <a:solidFill>
                  <a:srgbClr val="0000FF"/>
                </a:solidFill>
                <a:effectLst/>
                <a:uLnTx/>
                <a:uFillTx/>
                <a:latin typeface="Calibri" panose="020F0502020204030204"/>
                <a:ea typeface="+mn-ea"/>
                <a:cs typeface="+mn-cs"/>
              </a:rPr>
              <a:t> Lover Court, Evening Peal Court &amp; Rest Area)</a:t>
            </a:r>
            <a:endParaRPr kumimoji="0" lang="en-GB" sz="2800" b="0"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457200" marR="0" lvl="0" indent="-457200" defTabSz="914400" rtl="0" eaLnBrk="1" fontAlgn="auto" latinLnBrk="0" hangingPunct="1">
              <a:lnSpc>
                <a:spcPct val="100000"/>
              </a:lnSpc>
              <a:spcBef>
                <a:spcPts val="0"/>
              </a:spcBef>
              <a:spcAft>
                <a:spcPts val="0"/>
              </a:spcAft>
              <a:buClr>
                <a:srgbClr val="0000FF"/>
              </a:buClr>
              <a:buSzTx/>
              <a:buFont typeface="Arial" panose="020B0604020202020204" pitchFamily="34" charset="0"/>
              <a:buChar char="•"/>
              <a:tabLst/>
              <a:defRPr/>
            </a:pPr>
            <a:r>
              <a:rPr kumimoji="0" lang="en-GB" sz="2800" b="0" i="1" u="none" strike="noStrike" kern="1200" cap="none" spc="0" normalizeH="0" baseline="0" noProof="0" dirty="0">
                <a:ln>
                  <a:noFill/>
                </a:ln>
                <a:solidFill>
                  <a:srgbClr val="0000FF"/>
                </a:solidFill>
                <a:effectLst/>
                <a:uLnTx/>
                <a:uFillTx/>
                <a:latin typeface="Calibri" panose="020F0502020204030204"/>
                <a:ea typeface="+mn-ea"/>
                <a:cs typeface="+mn-cs"/>
              </a:rPr>
              <a:t>Southern arena – just need to mount poles</a:t>
            </a:r>
          </a:p>
          <a:p>
            <a:pPr marL="457200" marR="0" lvl="0" indent="-457200" defTabSz="914400" rtl="0" eaLnBrk="1" fontAlgn="auto" latinLnBrk="0" hangingPunct="1">
              <a:lnSpc>
                <a:spcPct val="100000"/>
              </a:lnSpc>
              <a:spcAft>
                <a:spcPts val="0"/>
              </a:spcAft>
              <a:buClr>
                <a:srgbClr val="0000FF"/>
              </a:buClr>
              <a:buSzTx/>
              <a:buFont typeface="Arial" panose="020B0604020202020204" pitchFamily="34" charset="0"/>
              <a:buChar char="•"/>
              <a:tabLst/>
              <a:defRPr/>
            </a:pPr>
            <a:r>
              <a:rPr kumimoji="0" lang="en-GB" sz="2800" b="0" i="1" u="none" strike="noStrike" kern="1200" cap="none" spc="0" normalizeH="0" baseline="0" noProof="0" dirty="0">
                <a:ln>
                  <a:noFill/>
                </a:ln>
                <a:solidFill>
                  <a:srgbClr val="0000FF"/>
                </a:solidFill>
                <a:effectLst/>
                <a:uLnTx/>
                <a:uFillTx/>
                <a:latin typeface="Calibri" panose="020F0502020204030204"/>
                <a:ea typeface="+mn-ea"/>
                <a:cs typeface="+mn-cs"/>
              </a:rPr>
              <a:t>Evening Peal carpark</a:t>
            </a:r>
            <a:r>
              <a:rPr kumimoji="0" lang="en-GB" sz="2800" b="0" i="1" u="none" strike="noStrike" kern="1200" cap="none" spc="0" normalizeH="0" noProof="0" dirty="0">
                <a:ln>
                  <a:noFill/>
                </a:ln>
                <a:solidFill>
                  <a:srgbClr val="0000FF"/>
                </a:solidFill>
                <a:effectLst/>
                <a:uLnTx/>
                <a:uFillTx/>
                <a:latin typeface="Calibri" panose="020F0502020204030204"/>
                <a:ea typeface="+mn-ea"/>
                <a:cs typeface="+mn-cs"/>
              </a:rPr>
              <a:t> – remove vertical posts &amp; replace with power poles</a:t>
            </a:r>
            <a:endParaRPr kumimoji="0" lang="en-GB" sz="2000" b="0" i="1" u="none" strike="noStrike" kern="1200" cap="none" spc="0" normalizeH="0" baseline="0" noProof="0" dirty="0">
              <a:ln>
                <a:noFill/>
              </a:ln>
              <a:solidFill>
                <a:srgbClr val="0000FF"/>
              </a:solidFill>
              <a:effectLst/>
              <a:uLnTx/>
              <a:uFillTx/>
              <a:latin typeface="Calibri" panose="020F0502020204030204"/>
              <a:ea typeface="+mn-ea"/>
              <a:cs typeface="+mn-cs"/>
            </a:endParaRPr>
          </a:p>
        </p:txBody>
      </p:sp>
      <p:grpSp>
        <p:nvGrpSpPr>
          <p:cNvPr id="30" name="Group 29">
            <a:extLst>
              <a:ext uri="{FF2B5EF4-FFF2-40B4-BE49-F238E27FC236}">
                <a16:creationId xmlns:a16="http://schemas.microsoft.com/office/drawing/2014/main" id="{9C851490-51C2-993D-4D1D-2C11D2D4AEF8}"/>
              </a:ext>
            </a:extLst>
          </p:cNvPr>
          <p:cNvGrpSpPr/>
          <p:nvPr/>
        </p:nvGrpSpPr>
        <p:grpSpPr>
          <a:xfrm>
            <a:off x="4989558" y="0"/>
            <a:ext cx="7221339" cy="6937444"/>
            <a:chOff x="4989558" y="0"/>
            <a:chExt cx="7221339" cy="6937444"/>
          </a:xfrm>
        </p:grpSpPr>
        <p:grpSp>
          <p:nvGrpSpPr>
            <p:cNvPr id="4" name="Group 3">
              <a:extLst>
                <a:ext uri="{FF2B5EF4-FFF2-40B4-BE49-F238E27FC236}">
                  <a16:creationId xmlns:a16="http://schemas.microsoft.com/office/drawing/2014/main" id="{92ED2756-591E-4681-8D8A-7D132852E3D5}"/>
                </a:ext>
              </a:extLst>
            </p:cNvPr>
            <p:cNvGrpSpPr/>
            <p:nvPr/>
          </p:nvGrpSpPr>
          <p:grpSpPr>
            <a:xfrm>
              <a:off x="4989558" y="0"/>
              <a:ext cx="7221339" cy="6937444"/>
              <a:chOff x="4989558" y="0"/>
              <a:chExt cx="7221339" cy="6937444"/>
            </a:xfrm>
          </p:grpSpPr>
          <p:grpSp>
            <p:nvGrpSpPr>
              <p:cNvPr id="24" name="Group 23">
                <a:extLst>
                  <a:ext uri="{FF2B5EF4-FFF2-40B4-BE49-F238E27FC236}">
                    <a16:creationId xmlns:a16="http://schemas.microsoft.com/office/drawing/2014/main" id="{3EE59C80-453D-4ABE-9659-53E577AF6859}"/>
                  </a:ext>
                </a:extLst>
              </p:cNvPr>
              <p:cNvGrpSpPr/>
              <p:nvPr/>
            </p:nvGrpSpPr>
            <p:grpSpPr>
              <a:xfrm>
                <a:off x="4989559" y="0"/>
                <a:ext cx="7221338" cy="6937444"/>
                <a:chOff x="4989559" y="0"/>
                <a:chExt cx="7221338" cy="6937444"/>
              </a:xfrm>
            </p:grpSpPr>
            <p:grpSp>
              <p:nvGrpSpPr>
                <p:cNvPr id="20" name="Group 19">
                  <a:extLst>
                    <a:ext uri="{FF2B5EF4-FFF2-40B4-BE49-F238E27FC236}">
                      <a16:creationId xmlns:a16="http://schemas.microsoft.com/office/drawing/2014/main" id="{53EBA812-FAD5-499B-8F5E-A36992B7DA35}"/>
                    </a:ext>
                  </a:extLst>
                </p:cNvPr>
                <p:cNvGrpSpPr/>
                <p:nvPr/>
              </p:nvGrpSpPr>
              <p:grpSpPr>
                <a:xfrm>
                  <a:off x="4989559" y="0"/>
                  <a:ext cx="7221338" cy="6858000"/>
                  <a:chOff x="4989559" y="0"/>
                  <a:chExt cx="7221338" cy="6858000"/>
                </a:xfrm>
              </p:grpSpPr>
              <p:pic>
                <p:nvPicPr>
                  <p:cNvPr id="25" name="Picture 24">
                    <a:extLst>
                      <a:ext uri="{FF2B5EF4-FFF2-40B4-BE49-F238E27FC236}">
                        <a16:creationId xmlns:a16="http://schemas.microsoft.com/office/drawing/2014/main" id="{E84875E0-B4E6-4A27-876C-F8C93CBB130D}"/>
                      </a:ext>
                    </a:extLst>
                  </p:cNvPr>
                  <p:cNvPicPr>
                    <a:picLocks noChangeAspect="1"/>
                  </p:cNvPicPr>
                  <p:nvPr/>
                </p:nvPicPr>
                <p:blipFill>
                  <a:blip r:embed="rId3"/>
                  <a:stretch>
                    <a:fillRect/>
                  </a:stretch>
                </p:blipFill>
                <p:spPr>
                  <a:xfrm>
                    <a:off x="4989559" y="0"/>
                    <a:ext cx="7221338" cy="6858000"/>
                  </a:xfrm>
                  <a:prstGeom prst="rect">
                    <a:avLst/>
                  </a:prstGeom>
                </p:spPr>
              </p:pic>
              <p:pic>
                <p:nvPicPr>
                  <p:cNvPr id="19" name="Graphic 18">
                    <a:extLst>
                      <a:ext uri="{FF2B5EF4-FFF2-40B4-BE49-F238E27FC236}">
                        <a16:creationId xmlns:a16="http://schemas.microsoft.com/office/drawing/2014/main" id="{16597C45-C8AB-4A6A-9735-7123028AF99F}"/>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00883" y="4984938"/>
                    <a:ext cx="1654401" cy="1654401"/>
                  </a:xfrm>
                  <a:prstGeom prst="rect">
                    <a:avLst/>
                  </a:prstGeom>
                </p:spPr>
              </p:pic>
            </p:grpSp>
            <p:sp>
              <p:nvSpPr>
                <p:cNvPr id="46" name="Rectangle 45">
                  <a:extLst>
                    <a:ext uri="{FF2B5EF4-FFF2-40B4-BE49-F238E27FC236}">
                      <a16:creationId xmlns:a16="http://schemas.microsoft.com/office/drawing/2014/main" id="{CCC4AD86-7D2E-4B33-916E-9F9AD4DB05E3}"/>
                    </a:ext>
                  </a:extLst>
                </p:cNvPr>
                <p:cNvSpPr/>
                <p:nvPr/>
              </p:nvSpPr>
              <p:spPr>
                <a:xfrm>
                  <a:off x="7566174" y="6605210"/>
                  <a:ext cx="1638320" cy="33223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Calibri" panose="020F0502020204030204"/>
                      <a:ea typeface="+mn-ea"/>
                      <a:cs typeface="+mn-cs"/>
                    </a:rPr>
                    <a:t>Rain Lover Court</a:t>
                  </a:r>
                  <a:endParaRPr kumimoji="0" lang="en-AU" sz="16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Rectangle 46">
                  <a:extLst>
                    <a:ext uri="{FF2B5EF4-FFF2-40B4-BE49-F238E27FC236}">
                      <a16:creationId xmlns:a16="http://schemas.microsoft.com/office/drawing/2014/main" id="{12DF51B4-6A94-40B3-8654-C807560BE8C8}"/>
                    </a:ext>
                  </a:extLst>
                </p:cNvPr>
                <p:cNvSpPr/>
                <p:nvPr/>
              </p:nvSpPr>
              <p:spPr>
                <a:xfrm>
                  <a:off x="5009464" y="927699"/>
                  <a:ext cx="1638320" cy="483314"/>
                </a:xfrm>
                <a:prstGeom prst="rect">
                  <a:avLst/>
                </a:prstGeom>
                <a:solidFill>
                  <a:srgbClr val="FFFFFF">
                    <a:alpha val="69804"/>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a:ln>
                        <a:noFill/>
                      </a:ln>
                      <a:solidFill>
                        <a:prstClr val="black"/>
                      </a:solidFill>
                      <a:effectLst/>
                      <a:uLnTx/>
                      <a:uFillTx/>
                      <a:latin typeface="Calibri" panose="020F0502020204030204"/>
                      <a:ea typeface="+mn-ea"/>
                      <a:cs typeface="+mn-cs"/>
                    </a:rPr>
                    <a:t>Evening Peal Court</a:t>
                  </a:r>
                  <a:endParaRPr kumimoji="0" lang="en-AU" sz="1600" b="1"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2" name="Freeform: Shape 11">
                <a:extLst>
                  <a:ext uri="{FF2B5EF4-FFF2-40B4-BE49-F238E27FC236}">
                    <a16:creationId xmlns:a16="http://schemas.microsoft.com/office/drawing/2014/main" id="{9D37BC46-9C48-43E8-B582-4702A5B5907F}"/>
                  </a:ext>
                </a:extLst>
              </p:cNvPr>
              <p:cNvSpPr/>
              <p:nvPr/>
            </p:nvSpPr>
            <p:spPr>
              <a:xfrm>
                <a:off x="6492240" y="2724912"/>
                <a:ext cx="808933" cy="740664"/>
              </a:xfrm>
              <a:custGeom>
                <a:avLst/>
                <a:gdLst>
                  <a:gd name="connsiteX0" fmla="*/ 612648 w 950976"/>
                  <a:gd name="connsiteY0" fmla="*/ 82296 h 859536"/>
                  <a:gd name="connsiteX1" fmla="*/ 950976 w 950976"/>
                  <a:gd name="connsiteY1" fmla="*/ 237744 h 859536"/>
                  <a:gd name="connsiteX2" fmla="*/ 731520 w 950976"/>
                  <a:gd name="connsiteY2" fmla="*/ 768096 h 859536"/>
                  <a:gd name="connsiteX3" fmla="*/ 429768 w 950976"/>
                  <a:gd name="connsiteY3" fmla="*/ 841248 h 859536"/>
                  <a:gd name="connsiteX4" fmla="*/ 256032 w 950976"/>
                  <a:gd name="connsiteY4" fmla="*/ 859536 h 859536"/>
                  <a:gd name="connsiteX5" fmla="*/ 0 w 950976"/>
                  <a:gd name="connsiteY5" fmla="*/ 777240 h 859536"/>
                  <a:gd name="connsiteX6" fmla="*/ 429768 w 950976"/>
                  <a:gd name="connsiteY6" fmla="*/ 0 h 859536"/>
                  <a:gd name="connsiteX0" fmla="*/ 612648 w 950976"/>
                  <a:gd name="connsiteY0" fmla="*/ 64008 h 841248"/>
                  <a:gd name="connsiteX1" fmla="*/ 950976 w 950976"/>
                  <a:gd name="connsiteY1" fmla="*/ 219456 h 841248"/>
                  <a:gd name="connsiteX2" fmla="*/ 731520 w 950976"/>
                  <a:gd name="connsiteY2" fmla="*/ 749808 h 841248"/>
                  <a:gd name="connsiteX3" fmla="*/ 429768 w 950976"/>
                  <a:gd name="connsiteY3" fmla="*/ 822960 h 841248"/>
                  <a:gd name="connsiteX4" fmla="*/ 256032 w 950976"/>
                  <a:gd name="connsiteY4" fmla="*/ 841248 h 841248"/>
                  <a:gd name="connsiteX5" fmla="*/ 0 w 950976"/>
                  <a:gd name="connsiteY5" fmla="*/ 758952 h 841248"/>
                  <a:gd name="connsiteX6" fmla="*/ 505016 w 950976"/>
                  <a:gd name="connsiteY6" fmla="*/ 0 h 841248"/>
                  <a:gd name="connsiteX0" fmla="*/ 687896 w 950976"/>
                  <a:gd name="connsiteY0" fmla="*/ 100584 h 841248"/>
                  <a:gd name="connsiteX1" fmla="*/ 950976 w 950976"/>
                  <a:gd name="connsiteY1" fmla="*/ 219456 h 841248"/>
                  <a:gd name="connsiteX2" fmla="*/ 731520 w 950976"/>
                  <a:gd name="connsiteY2" fmla="*/ 749808 h 841248"/>
                  <a:gd name="connsiteX3" fmla="*/ 429768 w 950976"/>
                  <a:gd name="connsiteY3" fmla="*/ 822960 h 841248"/>
                  <a:gd name="connsiteX4" fmla="*/ 256032 w 950976"/>
                  <a:gd name="connsiteY4" fmla="*/ 841248 h 841248"/>
                  <a:gd name="connsiteX5" fmla="*/ 0 w 950976"/>
                  <a:gd name="connsiteY5" fmla="*/ 758952 h 841248"/>
                  <a:gd name="connsiteX6" fmla="*/ 505016 w 950976"/>
                  <a:gd name="connsiteY6" fmla="*/ 0 h 841248"/>
                  <a:gd name="connsiteX0" fmla="*/ 687896 w 950976"/>
                  <a:gd name="connsiteY0" fmla="*/ 100584 h 841248"/>
                  <a:gd name="connsiteX1" fmla="*/ 950976 w 950976"/>
                  <a:gd name="connsiteY1" fmla="*/ 219456 h 841248"/>
                  <a:gd name="connsiteX2" fmla="*/ 667022 w 950976"/>
                  <a:gd name="connsiteY2" fmla="*/ 749808 h 841248"/>
                  <a:gd name="connsiteX3" fmla="*/ 429768 w 950976"/>
                  <a:gd name="connsiteY3" fmla="*/ 822960 h 841248"/>
                  <a:gd name="connsiteX4" fmla="*/ 256032 w 950976"/>
                  <a:gd name="connsiteY4" fmla="*/ 841248 h 841248"/>
                  <a:gd name="connsiteX5" fmla="*/ 0 w 950976"/>
                  <a:gd name="connsiteY5" fmla="*/ 758952 h 841248"/>
                  <a:gd name="connsiteX6" fmla="*/ 505016 w 950976"/>
                  <a:gd name="connsiteY6" fmla="*/ 0 h 841248"/>
                  <a:gd name="connsiteX0" fmla="*/ 687896 w 950976"/>
                  <a:gd name="connsiteY0" fmla="*/ 0 h 740664"/>
                  <a:gd name="connsiteX1" fmla="*/ 950976 w 950976"/>
                  <a:gd name="connsiteY1" fmla="*/ 118872 h 740664"/>
                  <a:gd name="connsiteX2" fmla="*/ 667022 w 950976"/>
                  <a:gd name="connsiteY2" fmla="*/ 649224 h 740664"/>
                  <a:gd name="connsiteX3" fmla="*/ 429768 w 950976"/>
                  <a:gd name="connsiteY3" fmla="*/ 722376 h 740664"/>
                  <a:gd name="connsiteX4" fmla="*/ 256032 w 950976"/>
                  <a:gd name="connsiteY4" fmla="*/ 740664 h 740664"/>
                  <a:gd name="connsiteX5" fmla="*/ 0 w 950976"/>
                  <a:gd name="connsiteY5" fmla="*/ 658368 h 74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76" h="740664">
                    <a:moveTo>
                      <a:pt x="687896" y="0"/>
                    </a:moveTo>
                    <a:lnTo>
                      <a:pt x="950976" y="118872"/>
                    </a:lnTo>
                    <a:lnTo>
                      <a:pt x="667022" y="649224"/>
                    </a:lnTo>
                    <a:lnTo>
                      <a:pt x="429768" y="722376"/>
                    </a:lnTo>
                    <a:lnTo>
                      <a:pt x="256032" y="740664"/>
                    </a:lnTo>
                    <a:lnTo>
                      <a:pt x="0" y="658368"/>
                    </a:lnTo>
                  </a:path>
                </a:pathLst>
              </a:custGeom>
              <a:noFill/>
              <a:ln w="571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A3CB6007-AD9E-478A-B376-AF18294F1A4F}"/>
                  </a:ext>
                </a:extLst>
              </p:cNvPr>
              <p:cNvSpPr/>
              <p:nvPr/>
            </p:nvSpPr>
            <p:spPr>
              <a:xfrm>
                <a:off x="4989558" y="3121282"/>
                <a:ext cx="1658225" cy="78595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WS3:  Boundary demarcation in southern car park</a:t>
                </a:r>
                <a:endParaRPr kumimoji="0" lang="en-AU"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38191078-2C91-7891-1DFE-1646632EE6AE}"/>
                  </a:ext>
                </a:extLst>
              </p:cNvPr>
              <p:cNvSpPr/>
              <p:nvPr/>
            </p:nvSpPr>
            <p:spPr>
              <a:xfrm>
                <a:off x="7623008" y="2575236"/>
                <a:ext cx="1638952" cy="78595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Calibri" panose="020F0502020204030204"/>
                    <a:ea typeface="+mn-ea"/>
                    <a:cs typeface="+mn-cs"/>
                  </a:rPr>
                  <a:t>WS3:  Boundary demarcation in northern car park</a:t>
                </a:r>
                <a:endParaRPr kumimoji="0" lang="en-AU"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 name="Group 27">
              <a:extLst>
                <a:ext uri="{FF2B5EF4-FFF2-40B4-BE49-F238E27FC236}">
                  <a16:creationId xmlns:a16="http://schemas.microsoft.com/office/drawing/2014/main" id="{495B0EE6-799A-89CD-F868-F1DA080DBAE9}"/>
                </a:ext>
              </a:extLst>
            </p:cNvPr>
            <p:cNvGrpSpPr/>
            <p:nvPr/>
          </p:nvGrpSpPr>
          <p:grpSpPr>
            <a:xfrm>
              <a:off x="5758061" y="514946"/>
              <a:ext cx="6019809" cy="6090264"/>
              <a:chOff x="5758061" y="514946"/>
              <a:chExt cx="6019809" cy="6090264"/>
            </a:xfrm>
          </p:grpSpPr>
          <p:grpSp>
            <p:nvGrpSpPr>
              <p:cNvPr id="8" name="Group 7">
                <a:extLst>
                  <a:ext uri="{FF2B5EF4-FFF2-40B4-BE49-F238E27FC236}">
                    <a16:creationId xmlns:a16="http://schemas.microsoft.com/office/drawing/2014/main" id="{683C8A83-A3A1-44E9-91E0-945E157295CA}"/>
                  </a:ext>
                </a:extLst>
              </p:cNvPr>
              <p:cNvGrpSpPr/>
              <p:nvPr/>
            </p:nvGrpSpPr>
            <p:grpSpPr>
              <a:xfrm>
                <a:off x="7639050" y="5686425"/>
                <a:ext cx="803434" cy="918785"/>
                <a:chOff x="7639050" y="5686425"/>
                <a:chExt cx="803434" cy="918785"/>
              </a:xfrm>
            </p:grpSpPr>
            <p:sp>
              <p:nvSpPr>
                <p:cNvPr id="3" name="Freeform: Shape 2">
                  <a:extLst>
                    <a:ext uri="{FF2B5EF4-FFF2-40B4-BE49-F238E27FC236}">
                      <a16:creationId xmlns:a16="http://schemas.microsoft.com/office/drawing/2014/main" id="{118B8CF7-9558-4F9F-8B85-04C1874F5B06}"/>
                    </a:ext>
                  </a:extLst>
                </p:cNvPr>
                <p:cNvSpPr/>
                <p:nvPr/>
              </p:nvSpPr>
              <p:spPr>
                <a:xfrm>
                  <a:off x="7639050" y="5857875"/>
                  <a:ext cx="571500" cy="447675"/>
                </a:xfrm>
                <a:custGeom>
                  <a:avLst/>
                  <a:gdLst>
                    <a:gd name="connsiteX0" fmla="*/ 571500 w 571500"/>
                    <a:gd name="connsiteY0" fmla="*/ 352425 h 447675"/>
                    <a:gd name="connsiteX1" fmla="*/ 123825 w 571500"/>
                    <a:gd name="connsiteY1" fmla="*/ 447675 h 447675"/>
                    <a:gd name="connsiteX2" fmla="*/ 0 w 571500"/>
                    <a:gd name="connsiteY2" fmla="*/ 0 h 447675"/>
                  </a:gdLst>
                  <a:ahLst/>
                  <a:cxnLst>
                    <a:cxn ang="0">
                      <a:pos x="connsiteX0" y="connsiteY0"/>
                    </a:cxn>
                    <a:cxn ang="0">
                      <a:pos x="connsiteX1" y="connsiteY1"/>
                    </a:cxn>
                    <a:cxn ang="0">
                      <a:pos x="connsiteX2" y="connsiteY2"/>
                    </a:cxn>
                  </a:cxnLst>
                  <a:rect l="l" t="t" r="r" b="b"/>
                  <a:pathLst>
                    <a:path w="571500" h="447675">
                      <a:moveTo>
                        <a:pt x="571500" y="352425"/>
                      </a:moveTo>
                      <a:lnTo>
                        <a:pt x="123825" y="447675"/>
                      </a:lnTo>
                      <a:lnTo>
                        <a:pt x="0" y="0"/>
                      </a:lnTo>
                    </a:path>
                  </a:pathLst>
                </a:custGeom>
                <a:noFill/>
                <a:ln w="57150">
                  <a:solidFill>
                    <a:schemeClr val="accent2">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 name="Straight Connector 4">
                  <a:extLst>
                    <a:ext uri="{FF2B5EF4-FFF2-40B4-BE49-F238E27FC236}">
                      <a16:creationId xmlns:a16="http://schemas.microsoft.com/office/drawing/2014/main" id="{177753A7-DD42-4F4B-8CF0-BCE47D1319EE}"/>
                    </a:ext>
                  </a:extLst>
                </p:cNvPr>
                <p:cNvCxnSpPr>
                  <a:cxnSpLocks/>
                </p:cNvCxnSpPr>
                <p:nvPr/>
              </p:nvCxnSpPr>
              <p:spPr>
                <a:xfrm>
                  <a:off x="8180274" y="5686425"/>
                  <a:ext cx="262210" cy="918785"/>
                </a:xfrm>
                <a:prstGeom prst="line">
                  <a:avLst/>
                </a:prstGeom>
                <a:noFill/>
                <a:ln w="571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cxnSp>
          </p:grpSp>
          <p:sp>
            <p:nvSpPr>
              <p:cNvPr id="21" name="Rectangle 20">
                <a:extLst>
                  <a:ext uri="{FF2B5EF4-FFF2-40B4-BE49-F238E27FC236}">
                    <a16:creationId xmlns:a16="http://schemas.microsoft.com/office/drawing/2014/main" id="{DE8896AB-C39C-4316-90F8-09F5F84083CB}"/>
                  </a:ext>
                </a:extLst>
              </p:cNvPr>
              <p:cNvSpPr/>
              <p:nvPr/>
            </p:nvSpPr>
            <p:spPr>
              <a:xfrm>
                <a:off x="5758061" y="5617505"/>
                <a:ext cx="1638952" cy="898286"/>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GB" sz="1600" b="0" i="0" u="none" strike="noStrike" kern="1200" cap="none" spc="0" normalizeH="0" baseline="0" noProof="0">
                    <a:ln>
                      <a:noFill/>
                    </a:ln>
                    <a:solidFill>
                      <a:prstClr val="black"/>
                    </a:solidFill>
                    <a:effectLst/>
                    <a:uLnTx/>
                    <a:uFillTx/>
                    <a:latin typeface="Calibri" panose="020F0502020204030204"/>
                    <a:ea typeface="+mn-ea"/>
                    <a:cs typeface="+mn-cs"/>
                  </a:rPr>
                  <a:t>WS3:  Boundary demarcation in car park &amp; Access way</a:t>
                </a:r>
                <a:endParaRPr kumimoji="0" lang="en-AU"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 name="Straight Connector 6">
                <a:extLst>
                  <a:ext uri="{FF2B5EF4-FFF2-40B4-BE49-F238E27FC236}">
                    <a16:creationId xmlns:a16="http://schemas.microsoft.com/office/drawing/2014/main" id="{A240F4C4-7AF9-3969-79ED-E880EC0BF005}"/>
                  </a:ext>
                </a:extLst>
              </p:cNvPr>
              <p:cNvCxnSpPr>
                <a:cxnSpLocks/>
                <a:endCxn id="12" idx="1"/>
              </p:cNvCxnSpPr>
              <p:nvPr/>
            </p:nvCxnSpPr>
            <p:spPr>
              <a:xfrm flipH="1">
                <a:off x="7301173" y="2139885"/>
                <a:ext cx="337877" cy="703899"/>
              </a:xfrm>
              <a:prstGeom prst="line">
                <a:avLst/>
              </a:prstGeom>
              <a:noFill/>
              <a:ln w="57150">
                <a:solidFill>
                  <a:schemeClr val="accent2">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sp>
            <p:nvSpPr>
              <p:cNvPr id="6" name="Freeform: Shape 5">
                <a:extLst>
                  <a:ext uri="{FF2B5EF4-FFF2-40B4-BE49-F238E27FC236}">
                    <a16:creationId xmlns:a16="http://schemas.microsoft.com/office/drawing/2014/main" id="{1B636514-E476-0E66-A212-C7BA01F6D966}"/>
                  </a:ext>
                </a:extLst>
              </p:cNvPr>
              <p:cNvSpPr/>
              <p:nvPr/>
            </p:nvSpPr>
            <p:spPr>
              <a:xfrm>
                <a:off x="7056783" y="2514600"/>
                <a:ext cx="288234" cy="178904"/>
              </a:xfrm>
              <a:custGeom>
                <a:avLst/>
                <a:gdLst>
                  <a:gd name="connsiteX0" fmla="*/ 288234 w 288234"/>
                  <a:gd name="connsiteY0" fmla="*/ 99391 h 178904"/>
                  <a:gd name="connsiteX1" fmla="*/ 119269 w 288234"/>
                  <a:gd name="connsiteY1" fmla="*/ 0 h 178904"/>
                  <a:gd name="connsiteX2" fmla="*/ 0 w 288234"/>
                  <a:gd name="connsiteY2" fmla="*/ 178904 h 178904"/>
                </a:gdLst>
                <a:ahLst/>
                <a:cxnLst>
                  <a:cxn ang="0">
                    <a:pos x="connsiteX0" y="connsiteY0"/>
                  </a:cxn>
                  <a:cxn ang="0">
                    <a:pos x="connsiteX1" y="connsiteY1"/>
                  </a:cxn>
                  <a:cxn ang="0">
                    <a:pos x="connsiteX2" y="connsiteY2"/>
                  </a:cxn>
                </a:cxnLst>
                <a:rect l="l" t="t" r="r" b="b"/>
                <a:pathLst>
                  <a:path w="288234" h="178904">
                    <a:moveTo>
                      <a:pt x="288234" y="99391"/>
                    </a:moveTo>
                    <a:lnTo>
                      <a:pt x="119269" y="0"/>
                    </a:lnTo>
                    <a:lnTo>
                      <a:pt x="0" y="178904"/>
                    </a:lnTo>
                  </a:path>
                </a:pathLst>
              </a:custGeom>
              <a:noFill/>
              <a:ln w="571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prstClr val="white"/>
                  </a:solidFill>
                  <a:latin typeface="Calibri" panose="020F0502020204030204"/>
                </a:endParaRPr>
              </a:p>
            </p:txBody>
          </p:sp>
          <p:sp>
            <p:nvSpPr>
              <p:cNvPr id="10" name="Rectangle 9">
                <a:extLst>
                  <a:ext uri="{FF2B5EF4-FFF2-40B4-BE49-F238E27FC236}">
                    <a16:creationId xmlns:a16="http://schemas.microsoft.com/office/drawing/2014/main" id="{A0EBFE34-21DC-FD59-3E6E-CB7AB6D972D0}"/>
                  </a:ext>
                </a:extLst>
              </p:cNvPr>
              <p:cNvSpPr/>
              <p:nvPr/>
            </p:nvSpPr>
            <p:spPr>
              <a:xfrm>
                <a:off x="9670774" y="544764"/>
                <a:ext cx="2107096" cy="1787476"/>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 name="TextBox 10">
                <a:extLst>
                  <a:ext uri="{FF2B5EF4-FFF2-40B4-BE49-F238E27FC236}">
                    <a16:creationId xmlns:a16="http://schemas.microsoft.com/office/drawing/2014/main" id="{EEDE3188-6C3E-B579-BBE0-769E85854E63}"/>
                  </a:ext>
                </a:extLst>
              </p:cNvPr>
              <p:cNvSpPr txBox="1"/>
              <p:nvPr/>
            </p:nvSpPr>
            <p:spPr>
              <a:xfrm>
                <a:off x="10312992" y="514946"/>
                <a:ext cx="822661" cy="584775"/>
              </a:xfrm>
              <a:prstGeom prst="rect">
                <a:avLst/>
              </a:prstGeom>
              <a:noFill/>
            </p:spPr>
            <p:txBody>
              <a:bodyPr wrap="none" rtlCol="0">
                <a:spAutoFit/>
              </a:bodyPr>
              <a:lstStyle/>
              <a:p>
                <a:r>
                  <a:rPr lang="en-AU" sz="3200" b="1" i="1" dirty="0"/>
                  <a:t>KEY</a:t>
                </a:r>
              </a:p>
            </p:txBody>
          </p:sp>
          <p:sp>
            <p:nvSpPr>
              <p:cNvPr id="14" name="TextBox 13">
                <a:extLst>
                  <a:ext uri="{FF2B5EF4-FFF2-40B4-BE49-F238E27FC236}">
                    <a16:creationId xmlns:a16="http://schemas.microsoft.com/office/drawing/2014/main" id="{B7C514B8-8CF3-83C7-52A7-33895BD5D06A}"/>
                  </a:ext>
                </a:extLst>
              </p:cNvPr>
              <p:cNvSpPr txBox="1"/>
              <p:nvPr/>
            </p:nvSpPr>
            <p:spPr>
              <a:xfrm>
                <a:off x="10324394" y="1182005"/>
                <a:ext cx="1433598" cy="369332"/>
              </a:xfrm>
              <a:prstGeom prst="rect">
                <a:avLst/>
              </a:prstGeom>
              <a:noFill/>
            </p:spPr>
            <p:txBody>
              <a:bodyPr wrap="none" rtlCol="0">
                <a:spAutoFit/>
              </a:bodyPr>
              <a:lstStyle/>
              <a:p>
                <a:r>
                  <a:rPr lang="en-AU" dirty="0"/>
                  <a:t>Already done</a:t>
                </a:r>
              </a:p>
            </p:txBody>
          </p:sp>
          <p:sp>
            <p:nvSpPr>
              <p:cNvPr id="16" name="TextBox 15">
                <a:extLst>
                  <a:ext uri="{FF2B5EF4-FFF2-40B4-BE49-F238E27FC236}">
                    <a16:creationId xmlns:a16="http://schemas.microsoft.com/office/drawing/2014/main" id="{4CC136E4-171A-387C-809A-D1E005492261}"/>
                  </a:ext>
                </a:extLst>
              </p:cNvPr>
              <p:cNvSpPr txBox="1"/>
              <p:nvPr/>
            </p:nvSpPr>
            <p:spPr>
              <a:xfrm>
                <a:off x="10324394" y="1765160"/>
                <a:ext cx="1235082" cy="369332"/>
              </a:xfrm>
              <a:prstGeom prst="rect">
                <a:avLst/>
              </a:prstGeom>
              <a:noFill/>
            </p:spPr>
            <p:txBody>
              <a:bodyPr wrap="none" rtlCol="0">
                <a:spAutoFit/>
              </a:bodyPr>
              <a:lstStyle/>
              <a:p>
                <a:r>
                  <a:rPr lang="en-AU" dirty="0"/>
                  <a:t>Next phase</a:t>
                </a:r>
              </a:p>
            </p:txBody>
          </p:sp>
          <p:cxnSp>
            <p:nvCxnSpPr>
              <p:cNvPr id="23" name="Straight Connector 22">
                <a:extLst>
                  <a:ext uri="{FF2B5EF4-FFF2-40B4-BE49-F238E27FC236}">
                    <a16:creationId xmlns:a16="http://schemas.microsoft.com/office/drawing/2014/main" id="{16E45A39-6512-F1B5-E75E-E21C4B124C79}"/>
                  </a:ext>
                </a:extLst>
              </p:cNvPr>
              <p:cNvCxnSpPr/>
              <p:nvPr/>
            </p:nvCxnSpPr>
            <p:spPr>
              <a:xfrm>
                <a:off x="9799983" y="1406393"/>
                <a:ext cx="524411" cy="0"/>
              </a:xfrm>
              <a:prstGeom prst="line">
                <a:avLst/>
              </a:prstGeom>
              <a:noFill/>
              <a:ln w="5715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cxnSp>
          <p:cxnSp>
            <p:nvCxnSpPr>
              <p:cNvPr id="26" name="Straight Connector 25">
                <a:extLst>
                  <a:ext uri="{FF2B5EF4-FFF2-40B4-BE49-F238E27FC236}">
                    <a16:creationId xmlns:a16="http://schemas.microsoft.com/office/drawing/2014/main" id="{6C229D8D-A4C6-A558-1EAD-B62B7B790F2A}"/>
                  </a:ext>
                </a:extLst>
              </p:cNvPr>
              <p:cNvCxnSpPr/>
              <p:nvPr/>
            </p:nvCxnSpPr>
            <p:spPr>
              <a:xfrm>
                <a:off x="9799983" y="1949826"/>
                <a:ext cx="524411" cy="0"/>
              </a:xfrm>
              <a:prstGeom prst="line">
                <a:avLst/>
              </a:prstGeom>
              <a:noFill/>
              <a:ln w="57150">
                <a:solidFill>
                  <a:schemeClr val="accent2">
                    <a:lumMod val="60000"/>
                    <a:lumOff val="40000"/>
                  </a:schemeClr>
                </a:solidFill>
                <a:prstDash val="sysDash"/>
              </a:ln>
            </p:spPr>
            <p:style>
              <a:lnRef idx="2">
                <a:schemeClr val="accent1">
                  <a:shade val="50000"/>
                </a:schemeClr>
              </a:lnRef>
              <a:fillRef idx="1">
                <a:schemeClr val="accent1"/>
              </a:fillRef>
              <a:effectRef idx="0">
                <a:schemeClr val="accent1"/>
              </a:effectRef>
              <a:fontRef idx="minor">
                <a:schemeClr val="lt1"/>
              </a:fontRef>
            </p:style>
          </p:cxnSp>
        </p:grpSp>
      </p:grpSp>
      <p:sp>
        <p:nvSpPr>
          <p:cNvPr id="29" name="Rectangle: Rounded Corners 28">
            <a:extLst>
              <a:ext uri="{FF2B5EF4-FFF2-40B4-BE49-F238E27FC236}">
                <a16:creationId xmlns:a16="http://schemas.microsoft.com/office/drawing/2014/main" id="{1E4AA78A-AC1A-0EA0-9D37-E72F77B51008}"/>
              </a:ext>
            </a:extLst>
          </p:cNvPr>
          <p:cNvSpPr/>
          <p:nvPr/>
        </p:nvSpPr>
        <p:spPr>
          <a:xfrm>
            <a:off x="364557" y="5559319"/>
            <a:ext cx="4211193" cy="1045891"/>
          </a:xfrm>
          <a:prstGeom prst="roundRect">
            <a:avLst/>
          </a:prstGeom>
          <a:solidFill>
            <a:srgbClr val="FFFFCC"/>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FF0000"/>
              </a:buClr>
              <a:buSzPct val="70000"/>
            </a:pPr>
            <a:r>
              <a:rPr lang="en-GB" sz="3200" i="1" dirty="0">
                <a:solidFill>
                  <a:schemeClr val="tx1"/>
                </a:solidFill>
              </a:rPr>
              <a:t>Are there other priorities?</a:t>
            </a:r>
          </a:p>
        </p:txBody>
      </p:sp>
    </p:spTree>
    <p:extLst>
      <p:ext uri="{BB962C8B-B14F-4D97-AF65-F5344CB8AC3E}">
        <p14:creationId xmlns:p14="http://schemas.microsoft.com/office/powerpoint/2010/main" val="240134839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500"/>
                            </p:stCondLst>
                            <p:childTnLst>
                              <p:par>
                                <p:cTn id="16" presetID="2" presetClass="entr" presetSubtype="8" fill="hold" grpId="0" nodeType="afterEffect">
                                  <p:stCondLst>
                                    <p:cond delay="0"/>
                                  </p:stCondLst>
                                  <p:childTnLst>
                                    <p:set>
                                      <p:cBhvr>
                                        <p:cTn id="17" dur="1" fill="hold">
                                          <p:stCondLst>
                                            <p:cond delay="0"/>
                                          </p:stCondLst>
                                        </p:cTn>
                                        <p:tgtEl>
                                          <p:spTgt spid="2">
                                            <p:txEl>
                                              <p:pRg st="0" end="0"/>
                                            </p:txEl>
                                          </p:spTgt>
                                        </p:tgtEl>
                                        <p:attrNameLst>
                                          <p:attrName>style.visibility</p:attrName>
                                        </p:attrNameLst>
                                      </p:cBhvr>
                                      <p:to>
                                        <p:strVal val="visible"/>
                                      </p:to>
                                    </p:set>
                                    <p:anim calcmode="lin" valueType="num">
                                      <p:cBhvr additive="base">
                                        <p:cTn id="18"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20" fill="hold">
                            <p:stCondLst>
                              <p:cond delay="1000"/>
                            </p:stCondLst>
                            <p:childTnLst>
                              <p:par>
                                <p:cTn id="21" presetID="53" presetClass="entr" presetSubtype="16" fill="hold" grpId="0" nodeType="afterEffect">
                                  <p:stCondLst>
                                    <p:cond delay="0"/>
                                  </p:stCondLst>
                                  <p:childTnLst>
                                    <p:set>
                                      <p:cBhvr>
                                        <p:cTn id="22" dur="1" fill="hold">
                                          <p:stCondLst>
                                            <p:cond delay="0"/>
                                          </p:stCondLst>
                                        </p:cTn>
                                        <p:tgtEl>
                                          <p:spTgt spid="18">
                                            <p:txEl>
                                              <p:pRg st="0" end="0"/>
                                            </p:txEl>
                                          </p:spTgt>
                                        </p:tgtEl>
                                        <p:attrNameLst>
                                          <p:attrName>style.visibility</p:attrName>
                                        </p:attrNameLst>
                                      </p:cBhvr>
                                      <p:to>
                                        <p:strVal val="visible"/>
                                      </p:to>
                                    </p:set>
                                    <p:anim calcmode="lin" valueType="num">
                                      <p:cBhvr>
                                        <p:cTn id="23" dur="500" fill="hold"/>
                                        <p:tgtEl>
                                          <p:spTgt spid="18">
                                            <p:txEl>
                                              <p:pRg st="0" end="0"/>
                                            </p:txEl>
                                          </p:spTgt>
                                        </p:tgtEl>
                                        <p:attrNameLst>
                                          <p:attrName>ppt_w</p:attrName>
                                        </p:attrNameLst>
                                      </p:cBhvr>
                                      <p:tavLst>
                                        <p:tav tm="0">
                                          <p:val>
                                            <p:fltVal val="0"/>
                                          </p:val>
                                        </p:tav>
                                        <p:tav tm="100000">
                                          <p:val>
                                            <p:strVal val="#ppt_w"/>
                                          </p:val>
                                        </p:tav>
                                      </p:tavLst>
                                    </p:anim>
                                    <p:anim calcmode="lin" valueType="num">
                                      <p:cBhvr>
                                        <p:cTn id="24" dur="500" fill="hold"/>
                                        <p:tgtEl>
                                          <p:spTgt spid="18">
                                            <p:txEl>
                                              <p:pRg st="0" end="0"/>
                                            </p:txEl>
                                          </p:spTgt>
                                        </p:tgtEl>
                                        <p:attrNameLst>
                                          <p:attrName>ppt_h</p:attrName>
                                        </p:attrNameLst>
                                      </p:cBhvr>
                                      <p:tavLst>
                                        <p:tav tm="0">
                                          <p:val>
                                            <p:fltVal val="0"/>
                                          </p:val>
                                        </p:tav>
                                        <p:tav tm="100000">
                                          <p:val>
                                            <p:strVal val="#ppt_h"/>
                                          </p:val>
                                        </p:tav>
                                      </p:tavLst>
                                    </p:anim>
                                    <p:animEffect transition="in" filter="fade">
                                      <p:cBhvr>
                                        <p:cTn id="25" dur="500"/>
                                        <p:tgtEl>
                                          <p:spTgt spid="18">
                                            <p:txEl>
                                              <p:pRg st="0" end="0"/>
                                            </p:txEl>
                                          </p:spTgt>
                                        </p:tgtEl>
                                      </p:cBhvr>
                                    </p:animEffect>
                                  </p:childTnLst>
                                </p:cTn>
                              </p:par>
                            </p:childTnLst>
                          </p:cTn>
                        </p:par>
                        <p:par>
                          <p:cTn id="26" fill="hold">
                            <p:stCondLst>
                              <p:cond delay="1500"/>
                            </p:stCondLst>
                            <p:childTnLst>
                              <p:par>
                                <p:cTn id="27" presetID="53" presetClass="entr" presetSubtype="16" fill="hold" grpId="0" nodeType="afterEffect">
                                  <p:stCondLst>
                                    <p:cond delay="0"/>
                                  </p:stCondLst>
                                  <p:childTnLst>
                                    <p:set>
                                      <p:cBhvr>
                                        <p:cTn id="28" dur="1" fill="hold">
                                          <p:stCondLst>
                                            <p:cond delay="0"/>
                                          </p:stCondLst>
                                        </p:cTn>
                                        <p:tgtEl>
                                          <p:spTgt spid="18">
                                            <p:txEl>
                                              <p:pRg st="1" end="1"/>
                                            </p:txEl>
                                          </p:spTgt>
                                        </p:tgtEl>
                                        <p:attrNameLst>
                                          <p:attrName>style.visibility</p:attrName>
                                        </p:attrNameLst>
                                      </p:cBhvr>
                                      <p:to>
                                        <p:strVal val="visible"/>
                                      </p:to>
                                    </p:set>
                                    <p:anim calcmode="lin" valueType="num">
                                      <p:cBhvr>
                                        <p:cTn id="29" dur="500" fill="hold"/>
                                        <p:tgtEl>
                                          <p:spTgt spid="18">
                                            <p:txEl>
                                              <p:pRg st="1" end="1"/>
                                            </p:txEl>
                                          </p:spTgt>
                                        </p:tgtEl>
                                        <p:attrNameLst>
                                          <p:attrName>ppt_w</p:attrName>
                                        </p:attrNameLst>
                                      </p:cBhvr>
                                      <p:tavLst>
                                        <p:tav tm="0">
                                          <p:val>
                                            <p:fltVal val="0"/>
                                          </p:val>
                                        </p:tav>
                                        <p:tav tm="100000">
                                          <p:val>
                                            <p:strVal val="#ppt_w"/>
                                          </p:val>
                                        </p:tav>
                                      </p:tavLst>
                                    </p:anim>
                                    <p:anim calcmode="lin" valueType="num">
                                      <p:cBhvr>
                                        <p:cTn id="30" dur="500" fill="hold"/>
                                        <p:tgtEl>
                                          <p:spTgt spid="18">
                                            <p:txEl>
                                              <p:pRg st="1" end="1"/>
                                            </p:txEl>
                                          </p:spTgt>
                                        </p:tgtEl>
                                        <p:attrNameLst>
                                          <p:attrName>ppt_h</p:attrName>
                                        </p:attrNameLst>
                                      </p:cBhvr>
                                      <p:tavLst>
                                        <p:tav tm="0">
                                          <p:val>
                                            <p:fltVal val="0"/>
                                          </p:val>
                                        </p:tav>
                                        <p:tav tm="100000">
                                          <p:val>
                                            <p:strVal val="#ppt_h"/>
                                          </p:val>
                                        </p:tav>
                                      </p:tavLst>
                                    </p:anim>
                                    <p:animEffect transition="in" filter="fade">
                                      <p:cBhvr>
                                        <p:cTn id="31" dur="500"/>
                                        <p:tgtEl>
                                          <p:spTgt spid="18">
                                            <p:txEl>
                                              <p:pRg st="1" end="1"/>
                                            </p:txEl>
                                          </p:spTgt>
                                        </p:tgtEl>
                                      </p:cBhvr>
                                    </p:animEffect>
                                  </p:childTnLst>
                                </p:cTn>
                              </p:par>
                            </p:childTnLst>
                          </p:cTn>
                        </p:par>
                        <p:par>
                          <p:cTn id="32" fill="hold">
                            <p:stCondLst>
                              <p:cond delay="2000"/>
                            </p:stCondLst>
                            <p:childTnLst>
                              <p:par>
                                <p:cTn id="33" presetID="53" presetClass="entr" presetSubtype="16" fill="hold" grpId="0" nodeType="afterEffect">
                                  <p:stCondLst>
                                    <p:cond delay="0"/>
                                  </p:stCondLst>
                                  <p:childTnLst>
                                    <p:set>
                                      <p:cBhvr>
                                        <p:cTn id="34" dur="1" fill="hold">
                                          <p:stCondLst>
                                            <p:cond delay="0"/>
                                          </p:stCondLst>
                                        </p:cTn>
                                        <p:tgtEl>
                                          <p:spTgt spid="18">
                                            <p:txEl>
                                              <p:pRg st="2" end="2"/>
                                            </p:txEl>
                                          </p:spTgt>
                                        </p:tgtEl>
                                        <p:attrNameLst>
                                          <p:attrName>style.visibility</p:attrName>
                                        </p:attrNameLst>
                                      </p:cBhvr>
                                      <p:to>
                                        <p:strVal val="visible"/>
                                      </p:to>
                                    </p:set>
                                    <p:anim calcmode="lin" valueType="num">
                                      <p:cBhvr>
                                        <p:cTn id="35" dur="500" fill="hold"/>
                                        <p:tgtEl>
                                          <p:spTgt spid="18">
                                            <p:txEl>
                                              <p:pRg st="2" end="2"/>
                                            </p:txEl>
                                          </p:spTgt>
                                        </p:tgtEl>
                                        <p:attrNameLst>
                                          <p:attrName>ppt_w</p:attrName>
                                        </p:attrNameLst>
                                      </p:cBhvr>
                                      <p:tavLst>
                                        <p:tav tm="0">
                                          <p:val>
                                            <p:fltVal val="0"/>
                                          </p:val>
                                        </p:tav>
                                        <p:tav tm="100000">
                                          <p:val>
                                            <p:strVal val="#ppt_w"/>
                                          </p:val>
                                        </p:tav>
                                      </p:tavLst>
                                    </p:anim>
                                    <p:anim calcmode="lin" valueType="num">
                                      <p:cBhvr>
                                        <p:cTn id="36" dur="500" fill="hold"/>
                                        <p:tgtEl>
                                          <p:spTgt spid="18">
                                            <p:txEl>
                                              <p:pRg st="2" end="2"/>
                                            </p:txEl>
                                          </p:spTgt>
                                        </p:tgtEl>
                                        <p:attrNameLst>
                                          <p:attrName>ppt_h</p:attrName>
                                        </p:attrNameLst>
                                      </p:cBhvr>
                                      <p:tavLst>
                                        <p:tav tm="0">
                                          <p:val>
                                            <p:fltVal val="0"/>
                                          </p:val>
                                        </p:tav>
                                        <p:tav tm="100000">
                                          <p:val>
                                            <p:strVal val="#ppt_h"/>
                                          </p:val>
                                        </p:tav>
                                      </p:tavLst>
                                    </p:anim>
                                    <p:animEffect transition="in" filter="fade">
                                      <p:cBhvr>
                                        <p:cTn id="37" dur="500"/>
                                        <p:tgtEl>
                                          <p:spTgt spid="18">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500" fill="hold"/>
                                        <p:tgtEl>
                                          <p:spTgt spid="29"/>
                                        </p:tgtEl>
                                        <p:attrNameLst>
                                          <p:attrName>ppt_w</p:attrName>
                                        </p:attrNameLst>
                                      </p:cBhvr>
                                      <p:tavLst>
                                        <p:tav tm="0">
                                          <p:val>
                                            <p:fltVal val="0"/>
                                          </p:val>
                                        </p:tav>
                                        <p:tav tm="100000">
                                          <p:val>
                                            <p:strVal val="#ppt_w"/>
                                          </p:val>
                                        </p:tav>
                                      </p:tavLst>
                                    </p:anim>
                                    <p:anim calcmode="lin" valueType="num">
                                      <p:cBhvr>
                                        <p:cTn id="43" dur="500" fill="hold"/>
                                        <p:tgtEl>
                                          <p:spTgt spid="29"/>
                                        </p:tgtEl>
                                        <p:attrNameLst>
                                          <p:attrName>ppt_h</p:attrName>
                                        </p:attrNameLst>
                                      </p:cBhvr>
                                      <p:tavLst>
                                        <p:tav tm="0">
                                          <p:val>
                                            <p:fltVal val="0"/>
                                          </p:val>
                                        </p:tav>
                                        <p:tav tm="100000">
                                          <p:val>
                                            <p:strVal val="#ppt_h"/>
                                          </p:val>
                                        </p:tav>
                                      </p:tavLst>
                                    </p:anim>
                                    <p:animEffect transition="in" filter="fade">
                                      <p:cBhvr>
                                        <p:cTn id="4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 grpId="0" uiExpand="1" build="p" bldLvl="2"/>
      <p:bldP spid="18" grpId="0" uiExpand="1" build="p" bldLvl="2"/>
      <p:bldP spid="2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F10B620C-26B4-4E4D-8233-B9E2D9C74980}"/>
              </a:ext>
            </a:extLst>
          </p:cNvPr>
          <p:cNvSpPr txBox="1"/>
          <p:nvPr/>
        </p:nvSpPr>
        <p:spPr>
          <a:xfrm>
            <a:off x="107279" y="328690"/>
            <a:ext cx="4814093" cy="59093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fontAlgn="auto">
              <a:lnSpc>
                <a:spcPct val="90000"/>
              </a:lnSpc>
              <a:spcBef>
                <a:spcPct val="0"/>
              </a:spcBef>
              <a:spcAft>
                <a:spcPts val="0"/>
              </a:spcAft>
              <a:buClrTx/>
              <a:buSzTx/>
              <a:tabLst/>
              <a:defRPr/>
            </a:pPr>
            <a:r>
              <a:rPr lang="en-GB" sz="3600" b="1" dirty="0">
                <a:solidFill>
                  <a:schemeClr val="tx1">
                    <a:lumMod val="50000"/>
                    <a:lumOff val="50000"/>
                  </a:schemeClr>
                </a:solidFill>
                <a:latin typeface="Arial Black" panose="020B0A04020102020204" pitchFamily="34" charset="0"/>
                <a:ea typeface="+mj-ea"/>
                <a:cs typeface="+mj-cs"/>
              </a:rPr>
              <a:t>WORKSTREAM 4</a:t>
            </a:r>
            <a:endParaRPr lang="en-AU" sz="3600" b="1" dirty="0">
              <a:solidFill>
                <a:schemeClr val="tx1">
                  <a:lumMod val="50000"/>
                  <a:lumOff val="50000"/>
                </a:schemeClr>
              </a:solidFill>
              <a:latin typeface="Arial Black" panose="020B0A04020102020204" pitchFamily="34" charset="0"/>
              <a:ea typeface="+mj-ea"/>
              <a:cs typeface="+mj-cs"/>
            </a:endParaRPr>
          </a:p>
        </p:txBody>
      </p:sp>
      <p:sp>
        <p:nvSpPr>
          <p:cNvPr id="2" name="TextBox 1">
            <a:extLst>
              <a:ext uri="{FF2B5EF4-FFF2-40B4-BE49-F238E27FC236}">
                <a16:creationId xmlns:a16="http://schemas.microsoft.com/office/drawing/2014/main" id="{1641A300-F849-40B8-986F-346DDA5A4FFE}"/>
              </a:ext>
            </a:extLst>
          </p:cNvPr>
          <p:cNvSpPr txBox="1"/>
          <p:nvPr/>
        </p:nvSpPr>
        <p:spPr>
          <a:xfrm>
            <a:off x="256032" y="1298681"/>
            <a:ext cx="4733527" cy="1077218"/>
          </a:xfrm>
          <a:prstGeom prst="rect">
            <a:avLst/>
          </a:prstGeom>
          <a:noFill/>
        </p:spPr>
        <p:txBody>
          <a:bodyPr wrap="square" rtlCol="0">
            <a:spAutoFit/>
          </a:bodyPr>
          <a:lstStyle/>
          <a:p>
            <a:pPr marL="536575" indent="-536575">
              <a:buClr>
                <a:srgbClr val="0000FF"/>
              </a:buClr>
              <a:buFont typeface="+mj-lt"/>
              <a:buAutoNum type="arabicParenR" startAt="4"/>
            </a:pPr>
            <a:r>
              <a:rPr lang="en-GB" sz="3200" dirty="0"/>
              <a:t>Vegetation management </a:t>
            </a:r>
            <a:r>
              <a:rPr lang="en-GB" sz="2400" i="1" dirty="0">
                <a:solidFill>
                  <a:srgbClr val="9900CC"/>
                </a:solidFill>
              </a:rPr>
              <a:t>(Ongoing)</a:t>
            </a:r>
            <a:endParaRPr lang="en-GB" sz="3200" i="1" dirty="0">
              <a:solidFill>
                <a:srgbClr val="9900CC"/>
              </a:solidFill>
            </a:endParaRPr>
          </a:p>
        </p:txBody>
      </p:sp>
      <p:sp>
        <p:nvSpPr>
          <p:cNvPr id="12" name="Rectangle: Rounded Corners 11">
            <a:extLst>
              <a:ext uri="{FF2B5EF4-FFF2-40B4-BE49-F238E27FC236}">
                <a16:creationId xmlns:a16="http://schemas.microsoft.com/office/drawing/2014/main" id="{299F4E97-8F23-492F-909F-E12881EE306F}"/>
              </a:ext>
            </a:extLst>
          </p:cNvPr>
          <p:cNvSpPr/>
          <p:nvPr/>
        </p:nvSpPr>
        <p:spPr>
          <a:xfrm>
            <a:off x="493744" y="2689767"/>
            <a:ext cx="4258102" cy="2869552"/>
          </a:xfrm>
          <a:prstGeom prst="roundRect">
            <a:avLst/>
          </a:prstGeom>
          <a:solidFill>
            <a:srgbClr val="00FF00"/>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3600" b="1" dirty="0"/>
              <a:t>ONGOING</a:t>
            </a:r>
          </a:p>
          <a:p>
            <a:pPr algn="ctr"/>
            <a:r>
              <a:rPr lang="en-GB" sz="2000" b="1" dirty="0"/>
              <a:t>(Lots done – More later)</a:t>
            </a:r>
          </a:p>
          <a:p>
            <a:pPr algn="ctr">
              <a:spcBef>
                <a:spcPts val="1800"/>
              </a:spcBef>
            </a:pPr>
            <a:r>
              <a:rPr lang="en-GB" sz="3200" b="1" dirty="0">
                <a:solidFill>
                  <a:schemeClr val="tx1"/>
                </a:solidFill>
              </a:rPr>
              <a:t>We can do more if more people get involved</a:t>
            </a:r>
            <a:endParaRPr lang="en-AU" sz="3200" b="1" dirty="0">
              <a:solidFill>
                <a:schemeClr val="tx1"/>
              </a:solidFill>
            </a:endParaRPr>
          </a:p>
        </p:txBody>
      </p:sp>
      <p:sp>
        <p:nvSpPr>
          <p:cNvPr id="4" name="TextBox 3">
            <a:extLst>
              <a:ext uri="{FF2B5EF4-FFF2-40B4-BE49-F238E27FC236}">
                <a16:creationId xmlns:a16="http://schemas.microsoft.com/office/drawing/2014/main" id="{8D40FBA4-88DF-468F-BBBB-BDD01D4E72BD}"/>
              </a:ext>
            </a:extLst>
          </p:cNvPr>
          <p:cNvSpPr txBox="1"/>
          <p:nvPr/>
        </p:nvSpPr>
        <p:spPr>
          <a:xfrm>
            <a:off x="5291847" y="5403676"/>
            <a:ext cx="6313252" cy="1200329"/>
          </a:xfrm>
          <a:prstGeom prst="rect">
            <a:avLst/>
          </a:prstGeom>
          <a:noFill/>
        </p:spPr>
        <p:txBody>
          <a:bodyPr wrap="square" rtlCol="0">
            <a:spAutoFit/>
          </a:bodyPr>
          <a:lstStyle/>
          <a:p>
            <a:pPr algn="ctr"/>
            <a:r>
              <a:rPr lang="en-AU" sz="2400" dirty="0">
                <a:solidFill>
                  <a:srgbClr val="0000FF"/>
                </a:solidFill>
              </a:rPr>
              <a:t>More comprehensive management planning has been implemented and is being refined to cover more of the DDEE trails/easements.</a:t>
            </a:r>
          </a:p>
        </p:txBody>
      </p:sp>
      <p:pic>
        <p:nvPicPr>
          <p:cNvPr id="5" name="Picture 4">
            <a:extLst>
              <a:ext uri="{FF2B5EF4-FFF2-40B4-BE49-F238E27FC236}">
                <a16:creationId xmlns:a16="http://schemas.microsoft.com/office/drawing/2014/main" id="{06F5CD54-DAD1-7224-CF67-6F0072D6464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291847" y="636991"/>
            <a:ext cx="6245065" cy="4637424"/>
          </a:xfrm>
          <a:prstGeom prst="rect">
            <a:avLst/>
          </a:prstGeom>
          <a:ln>
            <a:solidFill>
              <a:schemeClr val="bg1">
                <a:lumMod val="6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2665939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p:cTn id="29" dur="500" fill="hold"/>
                                        <p:tgtEl>
                                          <p:spTgt spid="12"/>
                                        </p:tgtEl>
                                        <p:attrNameLst>
                                          <p:attrName>ppt_w</p:attrName>
                                        </p:attrNameLst>
                                      </p:cBhvr>
                                      <p:tavLst>
                                        <p:tav tm="0">
                                          <p:val>
                                            <p:fltVal val="0"/>
                                          </p:val>
                                        </p:tav>
                                        <p:tav tm="100000">
                                          <p:val>
                                            <p:strVal val="#ppt_w"/>
                                          </p:val>
                                        </p:tav>
                                      </p:tavLst>
                                    </p:anim>
                                    <p:anim calcmode="lin" valueType="num">
                                      <p:cBhvr>
                                        <p:cTn id="30" dur="500" fill="hold"/>
                                        <p:tgtEl>
                                          <p:spTgt spid="12"/>
                                        </p:tgtEl>
                                        <p:attrNameLst>
                                          <p:attrName>ppt_h</p:attrName>
                                        </p:attrNameLst>
                                      </p:cBhvr>
                                      <p:tavLst>
                                        <p:tav tm="0">
                                          <p:val>
                                            <p:fltVal val="0"/>
                                          </p:val>
                                        </p:tav>
                                        <p:tav tm="100000">
                                          <p:val>
                                            <p:strVal val="#ppt_h"/>
                                          </p:val>
                                        </p:tav>
                                      </p:tavLst>
                                    </p:anim>
                                    <p:animEffect transition="in" filter="fade">
                                      <p:cBhvr>
                                        <p:cTn id="3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 grpId="0" uiExpand="1" build="p" bldLvl="2"/>
      <p:bldP spid="12" grpId="0" animBg="1"/>
      <p:bldP spid="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F10B620C-26B4-4E4D-8233-B9E2D9C74980}"/>
              </a:ext>
            </a:extLst>
          </p:cNvPr>
          <p:cNvSpPr txBox="1"/>
          <p:nvPr/>
        </p:nvSpPr>
        <p:spPr>
          <a:xfrm>
            <a:off x="107279" y="328690"/>
            <a:ext cx="4814093" cy="59093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fontAlgn="auto">
              <a:lnSpc>
                <a:spcPct val="90000"/>
              </a:lnSpc>
              <a:spcBef>
                <a:spcPct val="0"/>
              </a:spcBef>
              <a:spcAft>
                <a:spcPts val="0"/>
              </a:spcAft>
              <a:buClrTx/>
              <a:buSzTx/>
              <a:tabLst/>
              <a:defRPr/>
            </a:pPr>
            <a:r>
              <a:rPr lang="en-GB" sz="3600" b="1" dirty="0">
                <a:solidFill>
                  <a:schemeClr val="tx1">
                    <a:lumMod val="50000"/>
                    <a:lumOff val="50000"/>
                  </a:schemeClr>
                </a:solidFill>
                <a:latin typeface="Arial Black" panose="020B0A04020102020204" pitchFamily="34" charset="0"/>
                <a:ea typeface="+mj-ea"/>
                <a:cs typeface="+mj-cs"/>
              </a:rPr>
              <a:t>WORKSTREAM 4</a:t>
            </a:r>
            <a:endParaRPr lang="en-AU" sz="3600" b="1" dirty="0">
              <a:solidFill>
                <a:schemeClr val="tx1">
                  <a:lumMod val="50000"/>
                  <a:lumOff val="50000"/>
                </a:schemeClr>
              </a:solidFill>
              <a:latin typeface="Arial Black" panose="020B0A04020102020204" pitchFamily="34" charset="0"/>
              <a:ea typeface="+mj-ea"/>
              <a:cs typeface="+mj-cs"/>
            </a:endParaRPr>
          </a:p>
        </p:txBody>
      </p:sp>
      <p:sp>
        <p:nvSpPr>
          <p:cNvPr id="2" name="TextBox 1">
            <a:extLst>
              <a:ext uri="{FF2B5EF4-FFF2-40B4-BE49-F238E27FC236}">
                <a16:creationId xmlns:a16="http://schemas.microsoft.com/office/drawing/2014/main" id="{1641A300-F849-40B8-986F-346DDA5A4FFE}"/>
              </a:ext>
            </a:extLst>
          </p:cNvPr>
          <p:cNvSpPr txBox="1"/>
          <p:nvPr/>
        </p:nvSpPr>
        <p:spPr>
          <a:xfrm>
            <a:off x="256032" y="1298681"/>
            <a:ext cx="5035815" cy="1569660"/>
          </a:xfrm>
          <a:prstGeom prst="rect">
            <a:avLst/>
          </a:prstGeom>
          <a:noFill/>
        </p:spPr>
        <p:txBody>
          <a:bodyPr wrap="square" rtlCol="0">
            <a:spAutoFit/>
          </a:bodyPr>
          <a:lstStyle/>
          <a:p>
            <a:pPr marL="457200" indent="-457200">
              <a:buClr>
                <a:srgbClr val="0000FF"/>
              </a:buClr>
              <a:buFont typeface="Arial" panose="020B0604020202020204" pitchFamily="34" charset="0"/>
              <a:buChar char="•"/>
            </a:pPr>
            <a:r>
              <a:rPr lang="en-GB" sz="3200" dirty="0"/>
              <a:t>Bad areas have now been cleared in the DDEP</a:t>
            </a:r>
          </a:p>
          <a:p>
            <a:pPr marL="457200" indent="-457200">
              <a:buClr>
                <a:srgbClr val="0000FF"/>
              </a:buClr>
              <a:buFont typeface="Arial" panose="020B0604020202020204" pitchFamily="34" charset="0"/>
              <a:buChar char="•"/>
            </a:pPr>
            <a:r>
              <a:rPr lang="en-GB" sz="3200" dirty="0"/>
              <a:t>For example:</a:t>
            </a:r>
            <a:endParaRPr lang="en-GB" sz="3200" b="1" i="1" dirty="0"/>
          </a:p>
        </p:txBody>
      </p:sp>
      <p:pic>
        <p:nvPicPr>
          <p:cNvPr id="5" name="Picture 4">
            <a:extLst>
              <a:ext uri="{FF2B5EF4-FFF2-40B4-BE49-F238E27FC236}">
                <a16:creationId xmlns:a16="http://schemas.microsoft.com/office/drawing/2014/main" id="{06F5CD54-DAD1-7224-CF67-6F0072D6464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291847" y="636991"/>
            <a:ext cx="6245065" cy="4637424"/>
          </a:xfrm>
          <a:prstGeom prst="rect">
            <a:avLst/>
          </a:prstGeom>
          <a:ln>
            <a:solidFill>
              <a:schemeClr val="bg1">
                <a:lumMod val="65000"/>
              </a:schemeClr>
            </a:solidFill>
          </a:ln>
          <a:effectLst>
            <a:outerShdw blurRad="50800" dist="38100" dir="2700000" algn="tl" rotWithShape="0">
              <a:prstClr val="black">
                <a:alpha val="40000"/>
              </a:prstClr>
            </a:outerShdw>
          </a:effectLst>
        </p:spPr>
      </p:pic>
      <p:sp>
        <p:nvSpPr>
          <p:cNvPr id="4" name="Oval 3">
            <a:extLst>
              <a:ext uri="{FF2B5EF4-FFF2-40B4-BE49-F238E27FC236}">
                <a16:creationId xmlns:a16="http://schemas.microsoft.com/office/drawing/2014/main" id="{CB17614E-C01A-8E89-ECF6-F9054E79E772}"/>
              </a:ext>
            </a:extLst>
          </p:cNvPr>
          <p:cNvSpPr/>
          <p:nvPr/>
        </p:nvSpPr>
        <p:spPr>
          <a:xfrm>
            <a:off x="7648809" y="4759210"/>
            <a:ext cx="324465" cy="324465"/>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b="1" dirty="0"/>
              <a:t>2</a:t>
            </a:r>
          </a:p>
        </p:txBody>
      </p:sp>
      <p:sp>
        <p:nvSpPr>
          <p:cNvPr id="6" name="Oval 5">
            <a:extLst>
              <a:ext uri="{FF2B5EF4-FFF2-40B4-BE49-F238E27FC236}">
                <a16:creationId xmlns:a16="http://schemas.microsoft.com/office/drawing/2014/main" id="{27D405A7-AE0E-2CCD-76E4-75104E066777}"/>
              </a:ext>
            </a:extLst>
          </p:cNvPr>
          <p:cNvSpPr/>
          <p:nvPr/>
        </p:nvSpPr>
        <p:spPr>
          <a:xfrm>
            <a:off x="9514588" y="2631238"/>
            <a:ext cx="324465" cy="324465"/>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b="1" dirty="0"/>
              <a:t>1</a:t>
            </a:r>
          </a:p>
        </p:txBody>
      </p:sp>
      <p:sp>
        <p:nvSpPr>
          <p:cNvPr id="7" name="Freeform: Shape 6">
            <a:extLst>
              <a:ext uri="{FF2B5EF4-FFF2-40B4-BE49-F238E27FC236}">
                <a16:creationId xmlns:a16="http://schemas.microsoft.com/office/drawing/2014/main" id="{64240B6A-FA2C-C135-7425-23A0418A622E}"/>
              </a:ext>
            </a:extLst>
          </p:cNvPr>
          <p:cNvSpPr/>
          <p:nvPr/>
        </p:nvSpPr>
        <p:spPr>
          <a:xfrm>
            <a:off x="9303026" y="2355574"/>
            <a:ext cx="357809" cy="993913"/>
          </a:xfrm>
          <a:custGeom>
            <a:avLst/>
            <a:gdLst>
              <a:gd name="connsiteX0" fmla="*/ 109331 w 357809"/>
              <a:gd name="connsiteY0" fmla="*/ 0 h 993913"/>
              <a:gd name="connsiteX1" fmla="*/ 0 w 357809"/>
              <a:gd name="connsiteY1" fmla="*/ 327991 h 993913"/>
              <a:gd name="connsiteX2" fmla="*/ 159026 w 357809"/>
              <a:gd name="connsiteY2" fmla="*/ 725556 h 993913"/>
              <a:gd name="connsiteX3" fmla="*/ 357809 w 357809"/>
              <a:gd name="connsiteY3" fmla="*/ 993913 h 993913"/>
            </a:gdLst>
            <a:ahLst/>
            <a:cxnLst>
              <a:cxn ang="0">
                <a:pos x="connsiteX0" y="connsiteY0"/>
              </a:cxn>
              <a:cxn ang="0">
                <a:pos x="connsiteX1" y="connsiteY1"/>
              </a:cxn>
              <a:cxn ang="0">
                <a:pos x="connsiteX2" y="connsiteY2"/>
              </a:cxn>
              <a:cxn ang="0">
                <a:pos x="connsiteX3" y="connsiteY3"/>
              </a:cxn>
            </a:cxnLst>
            <a:rect l="l" t="t" r="r" b="b"/>
            <a:pathLst>
              <a:path w="357809" h="993913">
                <a:moveTo>
                  <a:pt x="109331" y="0"/>
                </a:moveTo>
                <a:lnTo>
                  <a:pt x="0" y="327991"/>
                </a:lnTo>
                <a:lnTo>
                  <a:pt x="159026" y="725556"/>
                </a:lnTo>
                <a:lnTo>
                  <a:pt x="357809" y="993913"/>
                </a:lnTo>
              </a:path>
            </a:pathLst>
          </a:custGeom>
          <a:noFill/>
          <a:ln w="762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 name="Freeform: Shape 7">
            <a:extLst>
              <a:ext uri="{FF2B5EF4-FFF2-40B4-BE49-F238E27FC236}">
                <a16:creationId xmlns:a16="http://schemas.microsoft.com/office/drawing/2014/main" id="{6475721D-ADC8-EFA0-6220-9FE3AFC75438}"/>
              </a:ext>
            </a:extLst>
          </p:cNvPr>
          <p:cNvSpPr/>
          <p:nvPr/>
        </p:nvSpPr>
        <p:spPr>
          <a:xfrm>
            <a:off x="7146235" y="4949687"/>
            <a:ext cx="1093304" cy="268356"/>
          </a:xfrm>
          <a:custGeom>
            <a:avLst/>
            <a:gdLst>
              <a:gd name="connsiteX0" fmla="*/ 1093304 w 1093304"/>
              <a:gd name="connsiteY0" fmla="*/ 0 h 268356"/>
              <a:gd name="connsiteX1" fmla="*/ 1013791 w 1093304"/>
              <a:gd name="connsiteY1" fmla="*/ 99391 h 268356"/>
              <a:gd name="connsiteX2" fmla="*/ 1013791 w 1093304"/>
              <a:gd name="connsiteY2" fmla="*/ 258417 h 268356"/>
              <a:gd name="connsiteX3" fmla="*/ 0 w 1093304"/>
              <a:gd name="connsiteY3" fmla="*/ 268356 h 268356"/>
            </a:gdLst>
            <a:ahLst/>
            <a:cxnLst>
              <a:cxn ang="0">
                <a:pos x="connsiteX0" y="connsiteY0"/>
              </a:cxn>
              <a:cxn ang="0">
                <a:pos x="connsiteX1" y="connsiteY1"/>
              </a:cxn>
              <a:cxn ang="0">
                <a:pos x="connsiteX2" y="connsiteY2"/>
              </a:cxn>
              <a:cxn ang="0">
                <a:pos x="connsiteX3" y="connsiteY3"/>
              </a:cxn>
            </a:cxnLst>
            <a:rect l="l" t="t" r="r" b="b"/>
            <a:pathLst>
              <a:path w="1093304" h="268356">
                <a:moveTo>
                  <a:pt x="1093304" y="0"/>
                </a:moveTo>
                <a:lnTo>
                  <a:pt x="1013791" y="99391"/>
                </a:lnTo>
                <a:lnTo>
                  <a:pt x="1013791" y="258417"/>
                </a:lnTo>
                <a:lnTo>
                  <a:pt x="0" y="268356"/>
                </a:lnTo>
              </a:path>
            </a:pathLst>
          </a:custGeom>
          <a:noFill/>
          <a:ln w="762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Tree>
    <p:extLst>
      <p:ext uri="{BB962C8B-B14F-4D97-AF65-F5344CB8AC3E}">
        <p14:creationId xmlns:p14="http://schemas.microsoft.com/office/powerpoint/2010/main" val="751723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500"/>
                                        <p:tgtEl>
                                          <p:spTgt spid="2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
                                            <p:txEl>
                                              <p:pRg st="0" end="0"/>
                                            </p:txEl>
                                          </p:spTgt>
                                        </p:tgtEl>
                                        <p:attrNameLst>
                                          <p:attrName>ppt_c</p:attrName>
                                        </p:attrNameLst>
                                      </p:cBhvr>
                                      <p:to>
                                        <a:srgbClr val="969696"/>
                                      </p:to>
                                    </p:animClr>
                                  </p:sub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 calcmode="lin" valueType="num">
                                      <p:cBhvr additive="base">
                                        <p:cTn id="17"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22" presetClass="entr" presetSubtype="1"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up)">
                                      <p:cBhvr>
                                        <p:cTn id="22" dur="750"/>
                                        <p:tgtEl>
                                          <p:spTgt spid="7"/>
                                        </p:tgtEl>
                                      </p:cBhvr>
                                    </p:animEffect>
                                  </p:childTnLst>
                                </p:cTn>
                              </p:par>
                            </p:childTnLst>
                          </p:cTn>
                        </p:par>
                        <p:par>
                          <p:cTn id="23" fill="hold">
                            <p:stCondLst>
                              <p:cond delay="1250"/>
                            </p:stCondLst>
                            <p:childTnLst>
                              <p:par>
                                <p:cTn id="24" presetID="23" presetClass="entr" presetSubtype="288"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p:cTn id="26" dur="500" fill="hold"/>
                                        <p:tgtEl>
                                          <p:spTgt spid="6"/>
                                        </p:tgtEl>
                                        <p:attrNameLst>
                                          <p:attrName>ppt_w</p:attrName>
                                        </p:attrNameLst>
                                      </p:cBhvr>
                                      <p:tavLst>
                                        <p:tav tm="0">
                                          <p:val>
                                            <p:strVal val="4/3*#ppt_w"/>
                                          </p:val>
                                        </p:tav>
                                        <p:tav tm="100000">
                                          <p:val>
                                            <p:strVal val="#ppt_w"/>
                                          </p:val>
                                        </p:tav>
                                      </p:tavLst>
                                    </p:anim>
                                    <p:anim calcmode="lin" valueType="num">
                                      <p:cBhvr>
                                        <p:cTn id="27" dur="500" fill="hold"/>
                                        <p:tgtEl>
                                          <p:spTgt spid="6"/>
                                        </p:tgtEl>
                                        <p:attrNameLst>
                                          <p:attrName>ppt_h</p:attrName>
                                        </p:attrNameLst>
                                      </p:cBhvr>
                                      <p:tavLst>
                                        <p:tav tm="0">
                                          <p:val>
                                            <p:strVal val="4/3*#ppt_h"/>
                                          </p:val>
                                        </p:tav>
                                        <p:tav tm="100000">
                                          <p:val>
                                            <p:strVal val="#ppt_h"/>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right)">
                                      <p:cBhvr>
                                        <p:cTn id="32" dur="750"/>
                                        <p:tgtEl>
                                          <p:spTgt spid="8"/>
                                        </p:tgtEl>
                                      </p:cBhvr>
                                    </p:animEffect>
                                  </p:childTnLst>
                                </p:cTn>
                              </p:par>
                            </p:childTnLst>
                          </p:cTn>
                        </p:par>
                        <p:par>
                          <p:cTn id="33" fill="hold">
                            <p:stCondLst>
                              <p:cond delay="750"/>
                            </p:stCondLst>
                            <p:childTnLst>
                              <p:par>
                                <p:cTn id="34" presetID="23" presetClass="entr" presetSubtype="288"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strVal val="4/3*#ppt_w"/>
                                          </p:val>
                                        </p:tav>
                                        <p:tav tm="100000">
                                          <p:val>
                                            <p:strVal val="#ppt_w"/>
                                          </p:val>
                                        </p:tav>
                                      </p:tavLst>
                                    </p:anim>
                                    <p:anim calcmode="lin" valueType="num">
                                      <p:cBhvr>
                                        <p:cTn id="37" dur="500" fill="hold"/>
                                        <p:tgtEl>
                                          <p:spTgt spid="4"/>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 grpId="0" uiExpand="1" build="p" bldLvl="2"/>
      <p:bldP spid="4" grpId="0" animBg="1"/>
      <p:bldP spid="6" grpId="0" animBg="1"/>
      <p:bldP spid="7" grpId="0" animBg="1"/>
      <p:bldP spid="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road with trees on the side&#10;&#10;Description automatically generated with medium confidence">
            <a:extLst>
              <a:ext uri="{FF2B5EF4-FFF2-40B4-BE49-F238E27FC236}">
                <a16:creationId xmlns:a16="http://schemas.microsoft.com/office/drawing/2014/main" id="{D98009F9-6D87-C519-AEF7-1E3594F6969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666207" y="939609"/>
            <a:ext cx="5525793" cy="2489391"/>
          </a:xfrm>
          <a:prstGeom prst="rect">
            <a:avLst/>
          </a:prstGeom>
        </p:spPr>
      </p:pic>
      <p:pic>
        <p:nvPicPr>
          <p:cNvPr id="7" name="Picture 6" descr="A dirt road surrounded by trees&#10;&#10;Description automatically generated with medium confidence">
            <a:extLst>
              <a:ext uri="{FF2B5EF4-FFF2-40B4-BE49-F238E27FC236}">
                <a16:creationId xmlns:a16="http://schemas.microsoft.com/office/drawing/2014/main" id="{15D9C84A-C62F-D276-0ED1-7736DF2E056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666207" y="3528773"/>
            <a:ext cx="5525793" cy="2490018"/>
          </a:xfrm>
          <a:prstGeom prst="rect">
            <a:avLst/>
          </a:prstGeom>
        </p:spPr>
      </p:pic>
      <p:pic>
        <p:nvPicPr>
          <p:cNvPr id="9" name="Picture 8" descr="A picture containing tree, outdoor, grass, plant&#10;&#10;Description automatically generated">
            <a:extLst>
              <a:ext uri="{FF2B5EF4-FFF2-40B4-BE49-F238E27FC236}">
                <a16:creationId xmlns:a16="http://schemas.microsoft.com/office/drawing/2014/main" id="{0B82B1A3-9A5F-5841-A9DC-57FB5F2BE051}"/>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1" y="939609"/>
            <a:ext cx="6586849" cy="5079182"/>
          </a:xfrm>
          <a:prstGeom prst="rect">
            <a:avLst/>
          </a:prstGeom>
        </p:spPr>
      </p:pic>
      <p:sp>
        <p:nvSpPr>
          <p:cNvPr id="10" name="TextBox 9">
            <a:extLst>
              <a:ext uri="{FF2B5EF4-FFF2-40B4-BE49-F238E27FC236}">
                <a16:creationId xmlns:a16="http://schemas.microsoft.com/office/drawing/2014/main" id="{DCBE2EE4-AA9B-FA98-2687-7A4DDC27BF27}"/>
              </a:ext>
            </a:extLst>
          </p:cNvPr>
          <p:cNvSpPr txBox="1"/>
          <p:nvPr/>
        </p:nvSpPr>
        <p:spPr>
          <a:xfrm>
            <a:off x="962137" y="6018791"/>
            <a:ext cx="4477188"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srgbClr val="FF0000"/>
                </a:solidFill>
                <a:effectLst/>
                <a:uLnTx/>
                <a:uFillTx/>
                <a:latin typeface="Calibri" panose="020F0502020204030204"/>
                <a:ea typeface="+mn-ea"/>
                <a:cs typeface="+mn-cs"/>
              </a:rPr>
              <a:t>BIRRIGA LOOP EAST 2 YEARS AGO</a:t>
            </a:r>
          </a:p>
        </p:txBody>
      </p:sp>
      <p:sp>
        <p:nvSpPr>
          <p:cNvPr id="11" name="TextBox 10">
            <a:extLst>
              <a:ext uri="{FF2B5EF4-FFF2-40B4-BE49-F238E27FC236}">
                <a16:creationId xmlns:a16="http://schemas.microsoft.com/office/drawing/2014/main" id="{BD19BD5B-40C9-299F-D86B-CB32C7ED069F}"/>
              </a:ext>
            </a:extLst>
          </p:cNvPr>
          <p:cNvSpPr txBox="1"/>
          <p:nvPr/>
        </p:nvSpPr>
        <p:spPr>
          <a:xfrm>
            <a:off x="7066084" y="6018791"/>
            <a:ext cx="4726037" cy="8309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2400" b="1" i="0" u="none" strike="noStrike" kern="1200" cap="none" spc="0" normalizeH="0" baseline="0" noProof="0" dirty="0">
                <a:ln>
                  <a:noFill/>
                </a:ln>
                <a:solidFill>
                  <a:srgbClr val="0000FF"/>
                </a:solidFill>
                <a:effectLst/>
                <a:uLnTx/>
                <a:uFillTx/>
                <a:latin typeface="Calibri" panose="020F0502020204030204"/>
                <a:ea typeface="+mn-ea"/>
                <a:cs typeface="+mn-cs"/>
              </a:rPr>
              <a:t>BIRRIGA LOOP EAST ONCE CLEARED</a:t>
            </a:r>
          </a:p>
          <a:p>
            <a:pPr marL="0" marR="0" lvl="0" indent="0" algn="ctr" defTabSz="914400" rtl="0" eaLnBrk="1" fontAlgn="auto" latinLnBrk="0" hangingPunct="1">
              <a:lnSpc>
                <a:spcPct val="100000"/>
              </a:lnSpc>
              <a:spcBef>
                <a:spcPts val="0"/>
              </a:spcBef>
              <a:spcAft>
                <a:spcPts val="0"/>
              </a:spcAft>
              <a:buClrTx/>
              <a:buSzTx/>
              <a:buFontTx/>
              <a:buNone/>
              <a:tabLst/>
              <a:defRPr/>
            </a:pPr>
            <a:r>
              <a:rPr lang="en-AU" sz="2400" b="1" dirty="0">
                <a:solidFill>
                  <a:srgbClr val="0000FF"/>
                </a:solidFill>
                <a:latin typeface="Calibri" panose="020F0502020204030204"/>
              </a:rPr>
              <a:t>IN MARCH</a:t>
            </a:r>
            <a:endParaRPr kumimoji="0" lang="en-AU" sz="2400" b="1" i="0" u="none" strike="noStrike" kern="1200" cap="none" spc="0" normalizeH="0" baseline="0" noProof="0" dirty="0">
              <a:ln>
                <a:noFill/>
              </a:ln>
              <a:solidFill>
                <a:srgbClr val="0000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D7F82087-7ADD-97B4-1B56-7E2803272C84}"/>
              </a:ext>
            </a:extLst>
          </p:cNvPr>
          <p:cNvSpPr>
            <a:spLocks noGrp="1"/>
          </p:cNvSpPr>
          <p:nvPr>
            <p:ph type="title"/>
          </p:nvPr>
        </p:nvSpPr>
        <p:spPr>
          <a:xfrm>
            <a:off x="838200" y="183857"/>
            <a:ext cx="10515600" cy="755752"/>
          </a:xfrm>
        </p:spPr>
        <p:txBody>
          <a:bodyPr/>
          <a:lstStyle/>
          <a:p>
            <a:pPr algn="ctr"/>
            <a:r>
              <a:rPr lang="en-AU" sz="4800" b="1" dirty="0">
                <a:solidFill>
                  <a:schemeClr val="tx1">
                    <a:lumMod val="50000"/>
                    <a:lumOff val="50000"/>
                  </a:schemeClr>
                </a:solidFill>
                <a:latin typeface="Arial Black" panose="020B0A04020102020204" pitchFamily="34" charset="0"/>
              </a:rPr>
              <a:t>1 - BIRRIGA LOOP EAST</a:t>
            </a:r>
          </a:p>
        </p:txBody>
      </p:sp>
    </p:spTree>
    <p:extLst>
      <p:ext uri="{BB962C8B-B14F-4D97-AF65-F5344CB8AC3E}">
        <p14:creationId xmlns:p14="http://schemas.microsoft.com/office/powerpoint/2010/main" val="211633244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path with trees on the side&#10;&#10;Description automatically generated with low confidence">
            <a:extLst>
              <a:ext uri="{FF2B5EF4-FFF2-40B4-BE49-F238E27FC236}">
                <a16:creationId xmlns:a16="http://schemas.microsoft.com/office/drawing/2014/main" id="{0E9FF7FC-A2AD-EE7E-742F-B5F7E260A436}"/>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198747" y="913737"/>
            <a:ext cx="3902697" cy="2468935"/>
          </a:xfrm>
          <a:prstGeom prst="rect">
            <a:avLst/>
          </a:prstGeom>
        </p:spPr>
      </p:pic>
      <p:pic>
        <p:nvPicPr>
          <p:cNvPr id="11" name="Picture 10" descr="A dirt road with trees on either side of it&#10;&#10;Description automatically generated with medium confidence">
            <a:extLst>
              <a:ext uri="{FF2B5EF4-FFF2-40B4-BE49-F238E27FC236}">
                <a16:creationId xmlns:a16="http://schemas.microsoft.com/office/drawing/2014/main" id="{368F1714-FBBD-D436-8C48-4BB467C14735}"/>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4171359" y="913737"/>
            <a:ext cx="3902697" cy="2468935"/>
          </a:xfrm>
          <a:prstGeom prst="rect">
            <a:avLst/>
          </a:prstGeom>
        </p:spPr>
      </p:pic>
      <p:pic>
        <p:nvPicPr>
          <p:cNvPr id="13" name="Picture 12" descr="A picture containing tree, outdoor, grass, plant&#10;&#10;Description automatically generated">
            <a:extLst>
              <a:ext uri="{FF2B5EF4-FFF2-40B4-BE49-F238E27FC236}">
                <a16:creationId xmlns:a16="http://schemas.microsoft.com/office/drawing/2014/main" id="{8A4230C2-24A8-C207-575E-2DE8BB9F42F8}"/>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8143971" y="913737"/>
            <a:ext cx="3902697" cy="2467517"/>
          </a:xfrm>
          <a:prstGeom prst="rect">
            <a:avLst/>
          </a:prstGeom>
        </p:spPr>
      </p:pic>
      <p:pic>
        <p:nvPicPr>
          <p:cNvPr id="15" name="Picture 14" descr="A person walking on a dirt road surrounded by trees&#10;&#10;Description automatically generated with low confidence">
            <a:extLst>
              <a:ext uri="{FF2B5EF4-FFF2-40B4-BE49-F238E27FC236}">
                <a16:creationId xmlns:a16="http://schemas.microsoft.com/office/drawing/2014/main" id="{8B85041E-8201-A5E4-9850-62B8827936A1}"/>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5882326" y="3753398"/>
            <a:ext cx="6164342" cy="2467517"/>
          </a:xfrm>
          <a:prstGeom prst="rect">
            <a:avLst/>
          </a:prstGeom>
        </p:spPr>
      </p:pic>
      <p:pic>
        <p:nvPicPr>
          <p:cNvPr id="19" name="Picture 18" descr="A group of cars on a dirt road&#10;&#10;Description automatically generated with low confidence">
            <a:extLst>
              <a:ext uri="{FF2B5EF4-FFF2-40B4-BE49-F238E27FC236}">
                <a16:creationId xmlns:a16="http://schemas.microsoft.com/office/drawing/2014/main" id="{07F33F12-8515-3D4C-C69B-0DB7DC58EEFF}"/>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72039" y="3751981"/>
            <a:ext cx="5481686" cy="2468934"/>
          </a:xfrm>
          <a:prstGeom prst="rect">
            <a:avLst/>
          </a:prstGeom>
        </p:spPr>
      </p:pic>
      <p:sp>
        <p:nvSpPr>
          <p:cNvPr id="20" name="TextBox 19">
            <a:extLst>
              <a:ext uri="{FF2B5EF4-FFF2-40B4-BE49-F238E27FC236}">
                <a16:creationId xmlns:a16="http://schemas.microsoft.com/office/drawing/2014/main" id="{C52E4041-53C1-AFF2-022F-2D3F2BF7D404}"/>
              </a:ext>
            </a:extLst>
          </p:cNvPr>
          <p:cNvSpPr txBox="1"/>
          <p:nvPr/>
        </p:nvSpPr>
        <p:spPr>
          <a:xfrm>
            <a:off x="830934" y="6220915"/>
            <a:ext cx="4163897"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Lots of volunteers helped in the clearance.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Here is a picture of just a few. </a:t>
            </a:r>
          </a:p>
        </p:txBody>
      </p:sp>
      <p:sp>
        <p:nvSpPr>
          <p:cNvPr id="21" name="TextBox 20">
            <a:extLst>
              <a:ext uri="{FF2B5EF4-FFF2-40B4-BE49-F238E27FC236}">
                <a16:creationId xmlns:a16="http://schemas.microsoft.com/office/drawing/2014/main" id="{ACB6712A-5899-1DB3-F3D6-4309F631A275}"/>
              </a:ext>
            </a:extLst>
          </p:cNvPr>
          <p:cNvSpPr txBox="1"/>
          <p:nvPr/>
        </p:nvSpPr>
        <p:spPr>
          <a:xfrm>
            <a:off x="6103526" y="6220915"/>
            <a:ext cx="5721952"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An example of what these trails looked like after clearance!</a:t>
            </a:r>
          </a:p>
        </p:txBody>
      </p:sp>
      <p:sp>
        <p:nvSpPr>
          <p:cNvPr id="22" name="TextBox 21">
            <a:extLst>
              <a:ext uri="{FF2B5EF4-FFF2-40B4-BE49-F238E27FC236}">
                <a16:creationId xmlns:a16="http://schemas.microsoft.com/office/drawing/2014/main" id="{FF0BC507-5DF0-B0C4-D31E-A662AEB75DEE}"/>
              </a:ext>
            </a:extLst>
          </p:cNvPr>
          <p:cNvSpPr txBox="1"/>
          <p:nvPr/>
        </p:nvSpPr>
        <p:spPr>
          <a:xfrm>
            <a:off x="405893" y="3331300"/>
            <a:ext cx="11380231"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Examples of what the Comic Loop Southeast, Comic Loop South &amp; Comic Loop West trails looked like about 2 years ago. </a:t>
            </a:r>
          </a:p>
        </p:txBody>
      </p:sp>
      <p:sp>
        <p:nvSpPr>
          <p:cNvPr id="2" name="Title 1">
            <a:extLst>
              <a:ext uri="{FF2B5EF4-FFF2-40B4-BE49-F238E27FC236}">
                <a16:creationId xmlns:a16="http://schemas.microsoft.com/office/drawing/2014/main" id="{9B7B5219-A9A3-AAF8-B2A9-3EF44B2F4FF4}"/>
              </a:ext>
            </a:extLst>
          </p:cNvPr>
          <p:cNvSpPr txBox="1">
            <a:spLocks/>
          </p:cNvSpPr>
          <p:nvPr/>
        </p:nvSpPr>
        <p:spPr>
          <a:xfrm>
            <a:off x="838200" y="183857"/>
            <a:ext cx="10515600" cy="75575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AU" sz="48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j-ea"/>
                <a:cs typeface="+mj-cs"/>
              </a:rPr>
              <a:t>2 – COMIC LOOP SE, S &amp; W</a:t>
            </a:r>
          </a:p>
        </p:txBody>
      </p:sp>
    </p:spTree>
    <p:extLst>
      <p:ext uri="{BB962C8B-B14F-4D97-AF65-F5344CB8AC3E}">
        <p14:creationId xmlns:p14="http://schemas.microsoft.com/office/powerpoint/2010/main" val="195123937"/>
      </p:ext>
    </p:extLst>
  </p:cSld>
  <p:clrMapOvr>
    <a:masterClrMapping/>
  </p:clrMapOvr>
  <p:transition spd="med">
    <p:pull/>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F10B620C-26B4-4E4D-8233-B9E2D9C74980}"/>
              </a:ext>
            </a:extLst>
          </p:cNvPr>
          <p:cNvSpPr txBox="1"/>
          <p:nvPr/>
        </p:nvSpPr>
        <p:spPr>
          <a:xfrm>
            <a:off x="107279" y="328690"/>
            <a:ext cx="4814093" cy="59093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fontAlgn="auto">
              <a:lnSpc>
                <a:spcPct val="90000"/>
              </a:lnSpc>
              <a:spcBef>
                <a:spcPct val="0"/>
              </a:spcBef>
              <a:spcAft>
                <a:spcPts val="0"/>
              </a:spcAft>
              <a:buClrTx/>
              <a:buSzTx/>
              <a:tabLst/>
              <a:defRPr/>
            </a:pPr>
            <a:r>
              <a:rPr lang="en-GB" sz="3600" b="1" dirty="0">
                <a:solidFill>
                  <a:schemeClr val="tx1">
                    <a:lumMod val="50000"/>
                    <a:lumOff val="50000"/>
                  </a:schemeClr>
                </a:solidFill>
                <a:latin typeface="Arial Black" panose="020B0A04020102020204" pitchFamily="34" charset="0"/>
                <a:ea typeface="+mj-ea"/>
                <a:cs typeface="+mj-cs"/>
              </a:rPr>
              <a:t>WORKSTREAM 4</a:t>
            </a:r>
            <a:endParaRPr lang="en-AU" sz="3600" b="1" dirty="0">
              <a:solidFill>
                <a:schemeClr val="tx1">
                  <a:lumMod val="50000"/>
                  <a:lumOff val="50000"/>
                </a:schemeClr>
              </a:solidFill>
              <a:latin typeface="Arial Black" panose="020B0A04020102020204" pitchFamily="34" charset="0"/>
              <a:ea typeface="+mj-ea"/>
              <a:cs typeface="+mj-cs"/>
            </a:endParaRPr>
          </a:p>
        </p:txBody>
      </p:sp>
      <p:sp>
        <p:nvSpPr>
          <p:cNvPr id="2" name="TextBox 1">
            <a:extLst>
              <a:ext uri="{FF2B5EF4-FFF2-40B4-BE49-F238E27FC236}">
                <a16:creationId xmlns:a16="http://schemas.microsoft.com/office/drawing/2014/main" id="{1641A300-F849-40B8-986F-346DDA5A4FFE}"/>
              </a:ext>
            </a:extLst>
          </p:cNvPr>
          <p:cNvSpPr txBox="1"/>
          <p:nvPr/>
        </p:nvSpPr>
        <p:spPr>
          <a:xfrm>
            <a:off x="256032" y="1298681"/>
            <a:ext cx="5035815" cy="4524315"/>
          </a:xfrm>
          <a:prstGeom prst="rect">
            <a:avLst/>
          </a:prstGeom>
          <a:noFill/>
        </p:spPr>
        <p:txBody>
          <a:bodyPr wrap="square" rtlCol="0">
            <a:spAutoFit/>
          </a:bodyPr>
          <a:lstStyle/>
          <a:p>
            <a:pPr marL="457200" indent="-457200">
              <a:buClr>
                <a:srgbClr val="0000FF"/>
              </a:buClr>
              <a:buFont typeface="Arial" panose="020B0604020202020204" pitchFamily="34" charset="0"/>
              <a:buChar char="•"/>
            </a:pPr>
            <a:r>
              <a:rPr lang="en-GB" sz="3200" dirty="0"/>
              <a:t>Most of the area can now be maintained readily</a:t>
            </a:r>
          </a:p>
          <a:p>
            <a:pPr marL="457200" indent="-457200">
              <a:buClr>
                <a:srgbClr val="0000FF"/>
              </a:buClr>
              <a:buFont typeface="Arial" panose="020B0604020202020204" pitchFamily="34" charset="0"/>
              <a:buChar char="•"/>
            </a:pPr>
            <a:r>
              <a:rPr lang="en-GB" sz="3200" dirty="0"/>
              <a:t>We are entering our spring clearance period</a:t>
            </a:r>
          </a:p>
          <a:p>
            <a:pPr marL="457200" indent="-457200">
              <a:buClr>
                <a:srgbClr val="0000FF"/>
              </a:buClr>
              <a:buFont typeface="Arial" panose="020B0604020202020204" pitchFamily="34" charset="0"/>
              <a:buChar char="•"/>
            </a:pPr>
            <a:r>
              <a:rPr lang="en-GB" sz="3200" dirty="0"/>
              <a:t>This will help to reduce risks in the area</a:t>
            </a:r>
          </a:p>
          <a:p>
            <a:pPr marL="457200" indent="-457200">
              <a:buClr>
                <a:srgbClr val="0000FF"/>
              </a:buClr>
              <a:buFont typeface="Arial" panose="020B0604020202020204" pitchFamily="34" charset="0"/>
              <a:buChar char="•"/>
            </a:pPr>
            <a:r>
              <a:rPr lang="en-GB" sz="3200" dirty="0"/>
              <a:t>It will help if residents assist in clearing up the trails behind their homes</a:t>
            </a:r>
          </a:p>
        </p:txBody>
      </p:sp>
      <p:pic>
        <p:nvPicPr>
          <p:cNvPr id="5" name="Picture 4">
            <a:extLst>
              <a:ext uri="{FF2B5EF4-FFF2-40B4-BE49-F238E27FC236}">
                <a16:creationId xmlns:a16="http://schemas.microsoft.com/office/drawing/2014/main" id="{06F5CD54-DAD1-7224-CF67-6F0072D6464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291847" y="636991"/>
            <a:ext cx="6245065" cy="4637424"/>
          </a:xfrm>
          <a:prstGeom prst="rect">
            <a:avLst/>
          </a:prstGeom>
          <a:ln>
            <a:solidFill>
              <a:schemeClr val="bg1">
                <a:lumMod val="65000"/>
              </a:schemeClr>
            </a:solidFill>
          </a:ln>
          <a:effectLst>
            <a:outerShdw blurRad="50800" dist="38100" dir="2700000" algn="tl" rotWithShape="0">
              <a:prstClr val="black">
                <a:alpha val="40000"/>
              </a:prstClr>
            </a:outerShdw>
          </a:effectLst>
        </p:spPr>
      </p:pic>
      <p:sp>
        <p:nvSpPr>
          <p:cNvPr id="3" name="Rectangle: Rounded Corners 2">
            <a:extLst>
              <a:ext uri="{FF2B5EF4-FFF2-40B4-BE49-F238E27FC236}">
                <a16:creationId xmlns:a16="http://schemas.microsoft.com/office/drawing/2014/main" id="{3101E96D-7905-4FBA-AB3C-75EFD74726E0}"/>
              </a:ext>
            </a:extLst>
          </p:cNvPr>
          <p:cNvSpPr/>
          <p:nvPr/>
        </p:nvSpPr>
        <p:spPr>
          <a:xfrm>
            <a:off x="5291847" y="5559319"/>
            <a:ext cx="6245065" cy="1045891"/>
          </a:xfrm>
          <a:prstGeom prst="roundRect">
            <a:avLst/>
          </a:prstGeom>
          <a:solidFill>
            <a:srgbClr val="DFFFFF"/>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FF0000"/>
              </a:buClr>
              <a:buSzPct val="70000"/>
            </a:pPr>
            <a:r>
              <a:rPr lang="en-GB" sz="3200" i="1" dirty="0">
                <a:solidFill>
                  <a:schemeClr val="tx1"/>
                </a:solidFill>
              </a:rPr>
              <a:t>We can even cover this work with the DDRA insurance if required</a:t>
            </a:r>
          </a:p>
        </p:txBody>
      </p:sp>
    </p:spTree>
    <p:extLst>
      <p:ext uri="{BB962C8B-B14F-4D97-AF65-F5344CB8AC3E}">
        <p14:creationId xmlns:p14="http://schemas.microsoft.com/office/powerpoint/2010/main" val="2733824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750"/>
                                        <p:tgtEl>
                                          <p:spTgt spid="22"/>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2" presetClass="entr" presetSubtype="8" fill="hold" grpId="0" nodeType="afterEffect">
                                  <p:stCondLst>
                                    <p:cond delay="0"/>
                                  </p:stCondLst>
                                  <p:childTnLst>
                                    <p:set>
                                      <p:cBhvr>
                                        <p:cTn id="16" dur="1" fill="hold">
                                          <p:stCondLst>
                                            <p:cond delay="0"/>
                                          </p:stCondLst>
                                        </p:cTn>
                                        <p:tgtEl>
                                          <p:spTgt spid="2">
                                            <p:txEl>
                                              <p:pRg st="0" end="0"/>
                                            </p:txEl>
                                          </p:spTgt>
                                        </p:tgtEl>
                                        <p:attrNameLst>
                                          <p:attrName>style.visibility</p:attrName>
                                        </p:attrNameLst>
                                      </p:cBhvr>
                                      <p:to>
                                        <p:strVal val="visible"/>
                                      </p:to>
                                    </p:set>
                                    <p:anim calcmode="lin" valueType="num">
                                      <p:cBhvr additive="base">
                                        <p:cTn id="17"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
                                            <p:txEl>
                                              <p:pRg st="0" end="0"/>
                                            </p:txEl>
                                          </p:spTgt>
                                        </p:tgtEl>
                                        <p:attrNameLst>
                                          <p:attrName>ppt_c</p:attrName>
                                        </p:attrNameLst>
                                      </p:cBhvr>
                                      <p:to>
                                        <a:srgbClr val="969696"/>
                                      </p:to>
                                    </p:animClr>
                                  </p:sub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
                                            <p:txEl>
                                              <p:pRg st="1" end="1"/>
                                            </p:txEl>
                                          </p:spTgt>
                                        </p:tgtEl>
                                        <p:attrNameLst>
                                          <p:attrName>style.visibility</p:attrName>
                                        </p:attrNameLst>
                                      </p:cBhvr>
                                      <p:to>
                                        <p:strVal val="visible"/>
                                      </p:to>
                                    </p:set>
                                    <p:anim calcmode="lin" valueType="num">
                                      <p:cBhvr additive="base">
                                        <p:cTn id="23"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
                                            <p:txEl>
                                              <p:pRg st="1" end="1"/>
                                            </p:txEl>
                                          </p:spTgt>
                                        </p:tgtEl>
                                        <p:attrNameLst>
                                          <p:attrName>ppt_c</p:attrName>
                                        </p:attrNameLst>
                                      </p:cBhvr>
                                      <p:to>
                                        <a:srgbClr val="969696"/>
                                      </p:to>
                                    </p:animClr>
                                  </p:sub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
                                            <p:txEl>
                                              <p:pRg st="2" end="2"/>
                                            </p:txEl>
                                          </p:spTgt>
                                        </p:tgtEl>
                                        <p:attrNameLst>
                                          <p:attrName>style.visibility</p:attrName>
                                        </p:attrNameLst>
                                      </p:cBhvr>
                                      <p:to>
                                        <p:strVal val="visible"/>
                                      </p:to>
                                    </p:set>
                                    <p:anim calcmode="lin" valueType="num">
                                      <p:cBhvr additive="base">
                                        <p:cTn id="29"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
                                            <p:txEl>
                                              <p:pRg st="2" end="2"/>
                                            </p:txEl>
                                          </p:spTgt>
                                        </p:tgtEl>
                                        <p:attrNameLst>
                                          <p:attrName>ppt_c</p:attrName>
                                        </p:attrNameLst>
                                      </p:cBhvr>
                                      <p:to>
                                        <a:srgbClr val="969696"/>
                                      </p:to>
                                    </p:animClr>
                                  </p:sub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
                                            <p:txEl>
                                              <p:pRg st="3" end="3"/>
                                            </p:txEl>
                                          </p:spTgt>
                                        </p:tgtEl>
                                        <p:attrNameLst>
                                          <p:attrName>style.visibility</p:attrName>
                                        </p:attrNameLst>
                                      </p:cBhvr>
                                      <p:to>
                                        <p:strVal val="visible"/>
                                      </p:to>
                                    </p:set>
                                    <p:anim calcmode="lin" valueType="num">
                                      <p:cBhvr additive="base">
                                        <p:cTn id="35"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p:cTn id="41" dur="500" fill="hold"/>
                                        <p:tgtEl>
                                          <p:spTgt spid="3"/>
                                        </p:tgtEl>
                                        <p:attrNameLst>
                                          <p:attrName>ppt_w</p:attrName>
                                        </p:attrNameLst>
                                      </p:cBhvr>
                                      <p:tavLst>
                                        <p:tav tm="0">
                                          <p:val>
                                            <p:fltVal val="0"/>
                                          </p:val>
                                        </p:tav>
                                        <p:tav tm="100000">
                                          <p:val>
                                            <p:strVal val="#ppt_w"/>
                                          </p:val>
                                        </p:tav>
                                      </p:tavLst>
                                    </p:anim>
                                    <p:anim calcmode="lin" valueType="num">
                                      <p:cBhvr>
                                        <p:cTn id="42" dur="500" fill="hold"/>
                                        <p:tgtEl>
                                          <p:spTgt spid="3"/>
                                        </p:tgtEl>
                                        <p:attrNameLst>
                                          <p:attrName>ppt_h</p:attrName>
                                        </p:attrNameLst>
                                      </p:cBhvr>
                                      <p:tavLst>
                                        <p:tav tm="0">
                                          <p:val>
                                            <p:fltVal val="0"/>
                                          </p:val>
                                        </p:tav>
                                        <p:tav tm="100000">
                                          <p:val>
                                            <p:strVal val="#ppt_h"/>
                                          </p:val>
                                        </p:tav>
                                      </p:tavLst>
                                    </p:anim>
                                    <p:animEffect transition="in" filter="fade">
                                      <p:cBhvr>
                                        <p:cTn id="4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 grpId="0" uiExpand="1" build="p" bldLvl="2"/>
      <p:bldP spid="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b="1" dirty="0">
                <a:solidFill>
                  <a:schemeClr val="tx1">
                    <a:lumMod val="50000"/>
                    <a:lumOff val="50000"/>
                  </a:schemeClr>
                </a:solidFill>
                <a:latin typeface="Arial Black" panose="020B0A04020102020204" pitchFamily="34" charset="0"/>
              </a:rPr>
              <a:t>WS4 – VEGETATION</a:t>
            </a:r>
            <a:endParaRPr lang="en-AU" b="1" dirty="0">
              <a:solidFill>
                <a:schemeClr val="tx1">
                  <a:lumMod val="50000"/>
                  <a:lumOff val="50000"/>
                </a:schemeClr>
              </a:solidFill>
              <a:latin typeface="Arial Black" panose="020B0A04020102020204" pitchFamily="34" charset="0"/>
            </a:endParaRPr>
          </a:p>
        </p:txBody>
      </p:sp>
      <p:sp>
        <p:nvSpPr>
          <p:cNvPr id="8" name="TextBox 7">
            <a:extLst>
              <a:ext uri="{FF2B5EF4-FFF2-40B4-BE49-F238E27FC236}">
                <a16:creationId xmlns:a16="http://schemas.microsoft.com/office/drawing/2014/main" id="{6DB96542-BAE3-48FE-9B50-E49ECE605560}"/>
              </a:ext>
            </a:extLst>
          </p:cNvPr>
          <p:cNvSpPr txBox="1"/>
          <p:nvPr/>
        </p:nvSpPr>
        <p:spPr>
          <a:xfrm>
            <a:off x="535725" y="1346306"/>
            <a:ext cx="4612745" cy="24468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3000"/>
              </a:spcBef>
              <a:spcAft>
                <a:spcPts val="0"/>
              </a:spcAft>
              <a:buClrTx/>
              <a:buSzTx/>
              <a:buFontTx/>
              <a:buNone/>
              <a:tabLst/>
              <a:defRPr/>
            </a:pP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There is still one area </a:t>
            </a:r>
            <a:r>
              <a:rPr lang="en-AU" sz="3200" dirty="0">
                <a:solidFill>
                  <a:prstClr val="black"/>
                </a:solidFill>
                <a:latin typeface="Calibri" panose="020F0502020204030204"/>
              </a:rPr>
              <a:t>to clear &amp; bring under management</a:t>
            </a:r>
          </a:p>
          <a:p>
            <a:pPr marL="0" marR="0" lvl="0" indent="0" algn="l" defTabSz="914400" rtl="0" eaLnBrk="1" fontAlgn="auto" latinLnBrk="0" hangingPunct="1">
              <a:lnSpc>
                <a:spcPct val="100000"/>
              </a:lnSpc>
              <a:spcBef>
                <a:spcPts val="3000"/>
              </a:spcBef>
              <a:spcAft>
                <a:spcPts val="0"/>
              </a:spcAft>
              <a:buClrTx/>
              <a:buSzTx/>
              <a:buFontTx/>
              <a:buNone/>
              <a:tabLst/>
              <a:defRPr/>
            </a:pPr>
            <a:r>
              <a:rPr kumimoji="0" lang="en-AU" sz="3200" b="1" i="1" u="none" strike="noStrike" kern="1200" cap="none" spc="0" normalizeH="0" baseline="0" noProof="0" dirty="0">
                <a:ln>
                  <a:noFill/>
                </a:ln>
                <a:solidFill>
                  <a:prstClr val="black"/>
                </a:solidFill>
                <a:effectLst/>
                <a:uLnTx/>
                <a:uFillTx/>
                <a:latin typeface="Calibri" panose="020F0502020204030204"/>
                <a:ea typeface="+mn-ea"/>
                <a:cs typeface="+mn-cs"/>
              </a:rPr>
              <a:t>The Thomas West Trail</a:t>
            </a:r>
          </a:p>
        </p:txBody>
      </p:sp>
      <p:pic>
        <p:nvPicPr>
          <p:cNvPr id="4" name="Picture 3">
            <a:extLst>
              <a:ext uri="{FF2B5EF4-FFF2-40B4-BE49-F238E27FC236}">
                <a16:creationId xmlns:a16="http://schemas.microsoft.com/office/drawing/2014/main" id="{8FF7F317-74B2-422A-8C9E-99203587F545}"/>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291847" y="1110288"/>
            <a:ext cx="6245065" cy="4637424"/>
          </a:xfrm>
          <a:prstGeom prst="rect">
            <a:avLst/>
          </a:prstGeom>
          <a:ln>
            <a:solidFill>
              <a:schemeClr val="bg1">
                <a:lumMod val="65000"/>
              </a:schemeClr>
            </a:solidFill>
          </a:ln>
          <a:effectLst>
            <a:outerShdw blurRad="50800" dist="38100" dir="2700000" algn="tl" rotWithShape="0">
              <a:prstClr val="black">
                <a:alpha val="40000"/>
              </a:prstClr>
            </a:outerShdw>
          </a:effectLst>
        </p:spPr>
      </p:pic>
      <p:sp>
        <p:nvSpPr>
          <p:cNvPr id="7" name="Arrow: Right 6">
            <a:extLst>
              <a:ext uri="{FF2B5EF4-FFF2-40B4-BE49-F238E27FC236}">
                <a16:creationId xmlns:a16="http://schemas.microsoft.com/office/drawing/2014/main" id="{E6A14DF3-527E-1E0B-10C6-8D546FBC4CBB}"/>
              </a:ext>
            </a:extLst>
          </p:cNvPr>
          <p:cNvSpPr/>
          <p:nvPr/>
        </p:nvSpPr>
        <p:spPr>
          <a:xfrm rot="4949577">
            <a:off x="9185467" y="4761518"/>
            <a:ext cx="555802" cy="737420"/>
          </a:xfrm>
          <a:prstGeom prst="rightArrow">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9302125"/>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750"/>
                                        <p:tgtEl>
                                          <p:spTgt spid="7"/>
                                        </p:tgtEl>
                                      </p:cBhvr>
                                    </p:animEffect>
                                  </p:childTnLst>
                                </p:cTn>
                              </p:par>
                            </p:childTnLst>
                          </p:cTn>
                        </p:par>
                        <p:par>
                          <p:cTn id="14" fill="hold">
                            <p:stCondLst>
                              <p:cond delay="750"/>
                            </p:stCondLst>
                            <p:childTnLst>
                              <p:par>
                                <p:cTn id="15" presetID="2" presetClass="entr" presetSubtype="8" fill="hold" grpId="0" nodeType="after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 calcmode="lin" valueType="num">
                                      <p:cBhvr additive="base">
                                        <p:cTn id="17"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P spid="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81392D76-8C55-A82F-FCD8-2C26D538EBD1}"/>
              </a:ext>
            </a:extLst>
          </p:cNvPr>
          <p:cNvSpPr txBox="1"/>
          <p:nvPr/>
        </p:nvSpPr>
        <p:spPr>
          <a:xfrm>
            <a:off x="1366340" y="6117998"/>
            <a:ext cx="94593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solidFill>
                  <a:prstClr val="black"/>
                </a:solidFill>
                <a:latin typeface="Calibri" panose="020F0502020204030204"/>
              </a:rPr>
              <a:t>THIS HAD NOT BEEN ABLE TO BE CLEARED AND IT WAS NOT SAFE TO CLEAR BECAUSE OF THE DRAIN</a:t>
            </a:r>
            <a:endPar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E4A6414-2A93-FBF1-D716-706818A9EBBE}"/>
              </a:ext>
            </a:extLst>
          </p:cNvPr>
          <p:cNvSpPr txBox="1">
            <a:spLocks/>
          </p:cNvSpPr>
          <p:nvPr/>
        </p:nvSpPr>
        <p:spPr>
          <a:xfrm>
            <a:off x="0" y="370670"/>
            <a:ext cx="12192000" cy="75575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AU" sz="44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j-ea"/>
                <a:cs typeface="+mj-cs"/>
              </a:rPr>
              <a:t>WS4 – THOMAS WEST TRAIL</a:t>
            </a:r>
          </a:p>
        </p:txBody>
      </p:sp>
      <p:pic>
        <p:nvPicPr>
          <p:cNvPr id="4" name="Picture 3" descr="A picture containing grass, outdoor, plant, dirt&#10;&#10;Description automatically generated">
            <a:extLst>
              <a:ext uri="{FF2B5EF4-FFF2-40B4-BE49-F238E27FC236}">
                <a16:creationId xmlns:a16="http://schemas.microsoft.com/office/drawing/2014/main" id="{87751B77-38DD-2067-2D8A-EB3E83FBF4E0}"/>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176484" y="3695576"/>
            <a:ext cx="5322011" cy="2396245"/>
          </a:xfrm>
          <a:prstGeom prst="rect">
            <a:avLst/>
          </a:prstGeom>
        </p:spPr>
      </p:pic>
      <p:pic>
        <p:nvPicPr>
          <p:cNvPr id="6" name="Picture 5" descr="A dirt road with trees on either side of it&#10;&#10;Description automatically generated with low confidence">
            <a:extLst>
              <a:ext uri="{FF2B5EF4-FFF2-40B4-BE49-F238E27FC236}">
                <a16:creationId xmlns:a16="http://schemas.microsoft.com/office/drawing/2014/main" id="{F97F3E52-9C61-0028-C799-81AA0D67729D}"/>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93505" y="3695577"/>
            <a:ext cx="5322013" cy="2398191"/>
          </a:xfrm>
          <a:prstGeom prst="rect">
            <a:avLst/>
          </a:prstGeom>
        </p:spPr>
      </p:pic>
      <p:pic>
        <p:nvPicPr>
          <p:cNvPr id="8" name="Picture 7" descr="A grassy area with trees in the background&#10;&#10;Description automatically generated with low confidence">
            <a:extLst>
              <a:ext uri="{FF2B5EF4-FFF2-40B4-BE49-F238E27FC236}">
                <a16:creationId xmlns:a16="http://schemas.microsoft.com/office/drawing/2014/main" id="{1105F6E3-81ED-F835-175A-598CFBEA1BB2}"/>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693505" y="1126422"/>
            <a:ext cx="5322011" cy="2395568"/>
          </a:xfrm>
          <a:prstGeom prst="rect">
            <a:avLst/>
          </a:prstGeom>
        </p:spPr>
      </p:pic>
      <p:pic>
        <p:nvPicPr>
          <p:cNvPr id="13" name="Picture 12" descr="A picture containing grass, tree, outdoor, mirror&#10;&#10;Description automatically generated">
            <a:extLst>
              <a:ext uri="{FF2B5EF4-FFF2-40B4-BE49-F238E27FC236}">
                <a16:creationId xmlns:a16="http://schemas.microsoft.com/office/drawing/2014/main" id="{CF32406E-08C0-35FE-E54A-1E2DB388A1FD}"/>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176484" y="1126084"/>
            <a:ext cx="5320368" cy="2396245"/>
          </a:xfrm>
          <a:prstGeom prst="rect">
            <a:avLst/>
          </a:prstGeom>
        </p:spPr>
      </p:pic>
    </p:spTree>
    <p:extLst>
      <p:ext uri="{BB962C8B-B14F-4D97-AF65-F5344CB8AC3E}">
        <p14:creationId xmlns:p14="http://schemas.microsoft.com/office/powerpoint/2010/main" val="3483903498"/>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p:spPr>
        <p:txBody>
          <a:bodyPr>
            <a:noAutofit/>
            <a:scene3d>
              <a:camera prst="orthographicFront"/>
              <a:lightRig rig="threePt" dir="t"/>
            </a:scene3d>
            <a:sp3d extrusionH="57150">
              <a:bevelT/>
            </a:sp3d>
          </a:bodyPr>
          <a:lstStyle/>
          <a:p>
            <a:pPr algn="ctr"/>
            <a:r>
              <a:rPr lang="en-GB" sz="6000" b="1" dirty="0">
                <a:solidFill>
                  <a:schemeClr val="tx1">
                    <a:lumMod val="50000"/>
                    <a:lumOff val="50000"/>
                  </a:schemeClr>
                </a:solidFill>
                <a:latin typeface="Arial Black" panose="020B0A04020102020204" pitchFamily="34" charset="0"/>
              </a:rPr>
              <a:t>AGENDA ITEMS 2 &amp; 3</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838200" y="1368552"/>
            <a:ext cx="6358128" cy="5015675"/>
          </a:xfrm>
        </p:spPr>
        <p:txBody>
          <a:bodyPr>
            <a:normAutofit/>
          </a:bodyPr>
          <a:lstStyle/>
          <a:p>
            <a:pPr marL="539750" lvl="0" indent="-539750">
              <a:lnSpc>
                <a:spcPct val="100000"/>
              </a:lnSpc>
              <a:spcBef>
                <a:spcPts val="2400"/>
              </a:spcBef>
              <a:buClr>
                <a:srgbClr val="FF0000"/>
              </a:buClr>
              <a:buSzPct val="100000"/>
              <a:buFont typeface="+mj-lt"/>
              <a:buAutoNum type="arabicPeriod" startAt="2"/>
            </a:pPr>
            <a:r>
              <a:rPr lang="en-US" sz="3200" dirty="0"/>
              <a:t>Presentation of apologies </a:t>
            </a:r>
            <a:r>
              <a:rPr lang="en-US" sz="2400" dirty="0">
                <a:solidFill>
                  <a:srgbClr val="0000FF"/>
                </a:solidFill>
              </a:rPr>
              <a:t>(Pam)</a:t>
            </a:r>
            <a:endParaRPr lang="en-AU" sz="2000" dirty="0">
              <a:solidFill>
                <a:srgbClr val="0000FF"/>
              </a:solidFill>
            </a:endParaRPr>
          </a:p>
          <a:p>
            <a:pPr marL="539750" lvl="0" indent="-539750">
              <a:lnSpc>
                <a:spcPct val="100000"/>
              </a:lnSpc>
              <a:spcBef>
                <a:spcPts val="5400"/>
              </a:spcBef>
              <a:buClr>
                <a:srgbClr val="FF0000"/>
              </a:buClr>
              <a:buSzPct val="100000"/>
              <a:buFont typeface="+mj-lt"/>
              <a:buAutoNum type="arabicPeriod" startAt="2"/>
            </a:pPr>
            <a:r>
              <a:rPr lang="en-US" sz="3200" dirty="0"/>
              <a:t>Discuss/ratify the minutes of the previous Annual General Meeting (AGM) and any business arising from those minutes </a:t>
            </a:r>
            <a:r>
              <a:rPr lang="en-US" sz="2400" dirty="0">
                <a:solidFill>
                  <a:srgbClr val="0000FF"/>
                </a:solidFill>
              </a:rPr>
              <a:t>(Bruce)</a:t>
            </a:r>
            <a:endParaRPr lang="en-US" sz="3200" dirty="0">
              <a:solidFill>
                <a:srgbClr val="0000FF"/>
              </a:solidFill>
            </a:endParaRPr>
          </a:p>
        </p:txBody>
      </p:sp>
      <p:pic>
        <p:nvPicPr>
          <p:cNvPr id="5" name="Picture 4">
            <a:hlinkClick r:id="rId3" action="ppaction://hlinkfile"/>
            <a:extLst>
              <a:ext uri="{FF2B5EF4-FFF2-40B4-BE49-F238E27FC236}">
                <a16:creationId xmlns:a16="http://schemas.microsoft.com/office/drawing/2014/main" id="{BEC92EDE-2633-6EDA-6AD8-670160C34F3A}"/>
              </a:ext>
            </a:extLst>
          </p:cNvPr>
          <p:cNvPicPr>
            <a:picLocks noChangeAspect="1"/>
          </p:cNvPicPr>
          <p:nvPr/>
        </p:nvPicPr>
        <p:blipFill>
          <a:blip r:embed="rId4"/>
          <a:stretch>
            <a:fillRect/>
          </a:stretch>
        </p:blipFill>
        <p:spPr>
          <a:xfrm>
            <a:off x="7932689" y="1272234"/>
            <a:ext cx="3776572" cy="5208309"/>
          </a:xfrm>
          <a:prstGeom prst="rect">
            <a:avLst/>
          </a:prstGeom>
          <a:ln>
            <a:solidFill>
              <a:schemeClr val="bg1">
                <a:lumMod val="6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17889688"/>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additive="base">
                                        <p:cTn id="11"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
                                            <p:txEl>
                                              <p:pRg st="0" end="0"/>
                                            </p:txEl>
                                          </p:spTgt>
                                        </p:tgtEl>
                                        <p:attrNameLst>
                                          <p:attrName>ppt_c</p:attrName>
                                        </p:attrNameLst>
                                      </p:cBhvr>
                                      <p:to>
                                        <a:srgbClr val="969696"/>
                                      </p:to>
                                    </p:animClr>
                                  </p:sub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 calcmode="lin" valueType="num">
                                      <p:cBhvr additive="base">
                                        <p:cTn id="17"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53" presetClass="entr" presetSubtype="16"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81392D76-8C55-A82F-FCD8-2C26D538EBD1}"/>
              </a:ext>
            </a:extLst>
          </p:cNvPr>
          <p:cNvSpPr txBox="1"/>
          <p:nvPr/>
        </p:nvSpPr>
        <p:spPr>
          <a:xfrm>
            <a:off x="2264534" y="5872760"/>
            <a:ext cx="76629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THE SHIRE HAS CREATED TWO CROSSOVERS TO ALLOW THIS WORK TO BE DONE</a:t>
            </a:r>
          </a:p>
        </p:txBody>
      </p:sp>
      <p:sp>
        <p:nvSpPr>
          <p:cNvPr id="2" name="Title 1">
            <a:extLst>
              <a:ext uri="{FF2B5EF4-FFF2-40B4-BE49-F238E27FC236}">
                <a16:creationId xmlns:a16="http://schemas.microsoft.com/office/drawing/2014/main" id="{5E4A6414-2A93-FBF1-D716-706818A9EBBE}"/>
              </a:ext>
            </a:extLst>
          </p:cNvPr>
          <p:cNvSpPr txBox="1">
            <a:spLocks/>
          </p:cNvSpPr>
          <p:nvPr/>
        </p:nvSpPr>
        <p:spPr>
          <a:xfrm>
            <a:off x="0" y="370670"/>
            <a:ext cx="12192000" cy="75575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AU" sz="44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j-ea"/>
                <a:cs typeface="+mj-cs"/>
              </a:rPr>
              <a:t>WS4 – THOMAS WEST TRAIL</a:t>
            </a:r>
          </a:p>
        </p:txBody>
      </p:sp>
      <p:pic>
        <p:nvPicPr>
          <p:cNvPr id="5" name="Picture 4" descr="A yellow excavator in a forest&#10;&#10;Description automatically generated">
            <a:extLst>
              <a:ext uri="{FF2B5EF4-FFF2-40B4-BE49-F238E27FC236}">
                <a16:creationId xmlns:a16="http://schemas.microsoft.com/office/drawing/2014/main" id="{6C6689E7-7C4C-2CDE-31CD-0C8B4251DA08}"/>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825357" y="1126422"/>
            <a:ext cx="10541285" cy="4746338"/>
          </a:xfrm>
          <a:prstGeom prst="rect">
            <a:avLst/>
          </a:prstGeom>
        </p:spPr>
      </p:pic>
      <p:sp>
        <p:nvSpPr>
          <p:cNvPr id="7" name="TextBox 6">
            <a:extLst>
              <a:ext uri="{FF2B5EF4-FFF2-40B4-BE49-F238E27FC236}">
                <a16:creationId xmlns:a16="http://schemas.microsoft.com/office/drawing/2014/main" id="{DC178224-507F-F9A1-C41E-668C78E661A5}"/>
              </a:ext>
            </a:extLst>
          </p:cNvPr>
          <p:cNvSpPr txBox="1"/>
          <p:nvPr/>
        </p:nvSpPr>
        <p:spPr>
          <a:xfrm>
            <a:off x="1888598" y="6302664"/>
            <a:ext cx="84148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THIS AREA WILL BE ADDRESSED IN FORTHCOMING BUSY BEES TO REDUCE THE FIRE RISK</a:t>
            </a:r>
          </a:p>
        </p:txBody>
      </p:sp>
      <p:pic>
        <p:nvPicPr>
          <p:cNvPr id="4" name="Picture 3" descr="A gravel path in a forest&#10;&#10;Description automatically generated with medium confidence">
            <a:extLst>
              <a:ext uri="{FF2B5EF4-FFF2-40B4-BE49-F238E27FC236}">
                <a16:creationId xmlns:a16="http://schemas.microsoft.com/office/drawing/2014/main" id="{5D427E44-6A69-76AA-B074-C305177DEF0D}"/>
              </a:ext>
            </a:extLst>
          </p:cNvPr>
          <p:cNvPicPr>
            <a:picLocks noChangeAspect="1"/>
          </p:cNvPicPr>
          <p:nvPr/>
        </p:nvPicPr>
        <p:blipFill rotWithShape="1">
          <a:blip r:embed="rId4">
            <a:extLst>
              <a:ext uri="{28A0092B-C50C-407E-A947-70E740481C1C}">
                <a14:useLocalDpi xmlns:a14="http://schemas.microsoft.com/office/drawing/2010/main" val="0"/>
              </a:ext>
            </a:extLst>
          </a:blip>
          <a:srcRect l="15105"/>
          <a:stretch/>
        </p:blipFill>
        <p:spPr>
          <a:xfrm>
            <a:off x="23273" y="1829387"/>
            <a:ext cx="6033052" cy="3199226"/>
          </a:xfrm>
          <a:prstGeom prst="rect">
            <a:avLst/>
          </a:prstGeom>
        </p:spPr>
      </p:pic>
      <p:pic>
        <p:nvPicPr>
          <p:cNvPr id="8" name="Picture 7" descr="A dirt path in a forest&#10;&#10;Description automatically generated">
            <a:extLst>
              <a:ext uri="{FF2B5EF4-FFF2-40B4-BE49-F238E27FC236}">
                <a16:creationId xmlns:a16="http://schemas.microsoft.com/office/drawing/2014/main" id="{D23F51E4-C1FC-AB4C-580A-84397E534E48}"/>
              </a:ext>
            </a:extLst>
          </p:cNvPr>
          <p:cNvPicPr>
            <a:picLocks noChangeAspect="1"/>
          </p:cNvPicPr>
          <p:nvPr/>
        </p:nvPicPr>
        <p:blipFill rotWithShape="1">
          <a:blip r:embed="rId5">
            <a:extLst>
              <a:ext uri="{28A0092B-C50C-407E-A947-70E740481C1C}">
                <a14:useLocalDpi xmlns:a14="http://schemas.microsoft.com/office/drawing/2010/main" val="0"/>
              </a:ext>
            </a:extLst>
          </a:blip>
          <a:srcRect r="15092"/>
          <a:stretch/>
        </p:blipFill>
        <p:spPr>
          <a:xfrm>
            <a:off x="6119272" y="1829387"/>
            <a:ext cx="6049456" cy="3208257"/>
          </a:xfrm>
          <a:prstGeom prst="rect">
            <a:avLst/>
          </a:prstGeom>
        </p:spPr>
      </p:pic>
    </p:spTree>
    <p:extLst>
      <p:ext uri="{BB962C8B-B14F-4D97-AF65-F5344CB8AC3E}">
        <p14:creationId xmlns:p14="http://schemas.microsoft.com/office/powerpoint/2010/main" val="218787639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xit" presetSubtype="32" fill="hold" nodeType="clickEffect">
                                  <p:stCondLst>
                                    <p:cond delay="0"/>
                                  </p:stCondLst>
                                  <p:childTnLst>
                                    <p:anim calcmode="lin" valueType="num">
                                      <p:cBhvr>
                                        <p:cTn id="19" dur="500"/>
                                        <p:tgtEl>
                                          <p:spTgt spid="5"/>
                                        </p:tgtEl>
                                        <p:attrNameLst>
                                          <p:attrName>ppt_w</p:attrName>
                                        </p:attrNameLst>
                                      </p:cBhvr>
                                      <p:tavLst>
                                        <p:tav tm="0">
                                          <p:val>
                                            <p:strVal val="ppt_w"/>
                                          </p:val>
                                        </p:tav>
                                        <p:tav tm="100000">
                                          <p:val>
                                            <p:fltVal val="0"/>
                                          </p:val>
                                        </p:tav>
                                      </p:tavLst>
                                    </p:anim>
                                    <p:anim calcmode="lin" valueType="num">
                                      <p:cBhvr>
                                        <p:cTn id="20" dur="500"/>
                                        <p:tgtEl>
                                          <p:spTgt spid="5"/>
                                        </p:tgtEl>
                                        <p:attrNameLst>
                                          <p:attrName>ppt_h</p:attrName>
                                        </p:attrNameLst>
                                      </p:cBhvr>
                                      <p:tavLst>
                                        <p:tav tm="0">
                                          <p:val>
                                            <p:strVal val="ppt_h"/>
                                          </p:val>
                                        </p:tav>
                                        <p:tav tm="100000">
                                          <p:val>
                                            <p:fltVal val="0"/>
                                          </p:val>
                                        </p:tav>
                                      </p:tavLst>
                                    </p:anim>
                                    <p:animEffect transition="out" filter="fade">
                                      <p:cBhvr>
                                        <p:cTn id="21" dur="500"/>
                                        <p:tgtEl>
                                          <p:spTgt spid="5"/>
                                        </p:tgtEl>
                                      </p:cBhvr>
                                    </p:animEffect>
                                    <p:set>
                                      <p:cBhvr>
                                        <p:cTn id="22" dur="1" fill="hold">
                                          <p:stCondLst>
                                            <p:cond delay="499"/>
                                          </p:stCondLst>
                                        </p:cTn>
                                        <p:tgtEl>
                                          <p:spTgt spid="5"/>
                                        </p:tgtEl>
                                        <p:attrNameLst>
                                          <p:attrName>style.visibility</p:attrName>
                                        </p:attrNameLst>
                                      </p:cBhvr>
                                      <p:to>
                                        <p:strVal val="hidden"/>
                                      </p:to>
                                    </p:set>
                                  </p:childTnLst>
                                </p:cTn>
                              </p:par>
                            </p:childTnLst>
                          </p:cTn>
                        </p:par>
                        <p:par>
                          <p:cTn id="23" fill="hold">
                            <p:stCondLst>
                              <p:cond delay="500"/>
                            </p:stCondLst>
                            <p:childTnLst>
                              <p:par>
                                <p:cTn id="24" presetID="53" presetClass="entr" presetSubtype="16"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p:cTn id="26" dur="500" fill="hold"/>
                                        <p:tgtEl>
                                          <p:spTgt spid="4"/>
                                        </p:tgtEl>
                                        <p:attrNameLst>
                                          <p:attrName>ppt_w</p:attrName>
                                        </p:attrNameLst>
                                      </p:cBhvr>
                                      <p:tavLst>
                                        <p:tav tm="0">
                                          <p:val>
                                            <p:fltVal val="0"/>
                                          </p:val>
                                        </p:tav>
                                        <p:tav tm="100000">
                                          <p:val>
                                            <p:strVal val="#ppt_w"/>
                                          </p:val>
                                        </p:tav>
                                      </p:tavLst>
                                    </p:anim>
                                    <p:anim calcmode="lin" valueType="num">
                                      <p:cBhvr>
                                        <p:cTn id="27" dur="500" fill="hold"/>
                                        <p:tgtEl>
                                          <p:spTgt spid="4"/>
                                        </p:tgtEl>
                                        <p:attrNameLst>
                                          <p:attrName>ppt_h</p:attrName>
                                        </p:attrNameLst>
                                      </p:cBhvr>
                                      <p:tavLst>
                                        <p:tav tm="0">
                                          <p:val>
                                            <p:fltVal val="0"/>
                                          </p:val>
                                        </p:tav>
                                        <p:tav tm="100000">
                                          <p:val>
                                            <p:strVal val="#ppt_h"/>
                                          </p:val>
                                        </p:tav>
                                      </p:tavLst>
                                    </p:anim>
                                    <p:animEffect transition="in" filter="fade">
                                      <p:cBhvr>
                                        <p:cTn id="28" dur="500"/>
                                        <p:tgtEl>
                                          <p:spTgt spid="4"/>
                                        </p:tgtEl>
                                      </p:cBhvr>
                                    </p:animEffect>
                                  </p:childTnLst>
                                </p:cTn>
                              </p:par>
                            </p:childTnLst>
                          </p:cTn>
                        </p:par>
                        <p:par>
                          <p:cTn id="29" fill="hold">
                            <p:stCondLst>
                              <p:cond delay="1000"/>
                            </p:stCondLst>
                            <p:childTnLst>
                              <p:par>
                                <p:cTn id="30" presetID="53" presetClass="entr" presetSubtype="16" fill="hold"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500" fill="hold"/>
                                        <p:tgtEl>
                                          <p:spTgt spid="8"/>
                                        </p:tgtEl>
                                        <p:attrNameLst>
                                          <p:attrName>ppt_w</p:attrName>
                                        </p:attrNameLst>
                                      </p:cBhvr>
                                      <p:tavLst>
                                        <p:tav tm="0">
                                          <p:val>
                                            <p:fltVal val="0"/>
                                          </p:val>
                                        </p:tav>
                                        <p:tav tm="100000">
                                          <p:val>
                                            <p:strVal val="#ppt_w"/>
                                          </p:val>
                                        </p:tav>
                                      </p:tavLst>
                                    </p:anim>
                                    <p:anim calcmode="lin" valueType="num">
                                      <p:cBhvr>
                                        <p:cTn id="33" dur="500" fill="hold"/>
                                        <p:tgtEl>
                                          <p:spTgt spid="8"/>
                                        </p:tgtEl>
                                        <p:attrNameLst>
                                          <p:attrName>ppt_h</p:attrName>
                                        </p:attrNameLst>
                                      </p:cBhvr>
                                      <p:tavLst>
                                        <p:tav tm="0">
                                          <p:val>
                                            <p:fltVal val="0"/>
                                          </p:val>
                                        </p:tav>
                                        <p:tav tm="100000">
                                          <p:val>
                                            <p:strVal val="#ppt_h"/>
                                          </p:val>
                                        </p:tav>
                                      </p:tavLst>
                                    </p:anim>
                                    <p:animEffect transition="in" filter="fade">
                                      <p:cBhvr>
                                        <p:cTn id="34" dur="500"/>
                                        <p:tgtEl>
                                          <p:spTgt spid="8"/>
                                        </p:tgtEl>
                                      </p:cBhvr>
                                    </p:animEffect>
                                  </p:childTnLst>
                                </p:cTn>
                              </p:par>
                            </p:childTnLst>
                          </p:cTn>
                        </p:par>
                        <p:par>
                          <p:cTn id="35" fill="hold">
                            <p:stCondLst>
                              <p:cond delay="1500"/>
                            </p:stCondLst>
                            <p:childTnLst>
                              <p:par>
                                <p:cTn id="36" presetID="53" presetClass="entr" presetSubtype="16"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500" fill="hold"/>
                                        <p:tgtEl>
                                          <p:spTgt spid="7"/>
                                        </p:tgtEl>
                                        <p:attrNameLst>
                                          <p:attrName>ppt_w</p:attrName>
                                        </p:attrNameLst>
                                      </p:cBhvr>
                                      <p:tavLst>
                                        <p:tav tm="0">
                                          <p:val>
                                            <p:fltVal val="0"/>
                                          </p:val>
                                        </p:tav>
                                        <p:tav tm="100000">
                                          <p:val>
                                            <p:strVal val="#ppt_w"/>
                                          </p:val>
                                        </p:tav>
                                      </p:tavLst>
                                    </p:anim>
                                    <p:anim calcmode="lin" valueType="num">
                                      <p:cBhvr>
                                        <p:cTn id="39" dur="500" fill="hold"/>
                                        <p:tgtEl>
                                          <p:spTgt spid="7"/>
                                        </p:tgtEl>
                                        <p:attrNameLst>
                                          <p:attrName>ppt_h</p:attrName>
                                        </p:attrNameLst>
                                      </p:cBhvr>
                                      <p:tavLst>
                                        <p:tav tm="0">
                                          <p:val>
                                            <p:fltVal val="0"/>
                                          </p:val>
                                        </p:tav>
                                        <p:tav tm="100000">
                                          <p:val>
                                            <p:strVal val="#ppt_h"/>
                                          </p:val>
                                        </p:tav>
                                      </p:tavLst>
                                    </p:anim>
                                    <p:animEffect transition="in" filter="fade">
                                      <p:cBhvr>
                                        <p:cTn id="4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b="1" dirty="0">
                <a:solidFill>
                  <a:schemeClr val="tx1">
                    <a:lumMod val="50000"/>
                    <a:lumOff val="50000"/>
                  </a:schemeClr>
                </a:solidFill>
                <a:latin typeface="Arial Black" panose="020B0A04020102020204" pitchFamily="34" charset="0"/>
              </a:rPr>
              <a:t>WS4 – VEGETATION</a:t>
            </a:r>
            <a:endParaRPr lang="en-AU" b="1" dirty="0">
              <a:solidFill>
                <a:schemeClr val="tx1">
                  <a:lumMod val="50000"/>
                  <a:lumOff val="50000"/>
                </a:schemeClr>
              </a:solidFill>
              <a:latin typeface="Arial Black" panose="020B0A04020102020204" pitchFamily="34" charset="0"/>
            </a:endParaRPr>
          </a:p>
        </p:txBody>
      </p:sp>
      <p:pic>
        <p:nvPicPr>
          <p:cNvPr id="4" name="Picture 3">
            <a:extLst>
              <a:ext uri="{FF2B5EF4-FFF2-40B4-BE49-F238E27FC236}">
                <a16:creationId xmlns:a16="http://schemas.microsoft.com/office/drawing/2014/main" id="{8FF7F317-74B2-422A-8C9E-99203587F545}"/>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291847" y="1110288"/>
            <a:ext cx="6245065" cy="4637424"/>
          </a:xfrm>
          <a:prstGeom prst="rect">
            <a:avLst/>
          </a:prstGeom>
          <a:ln>
            <a:solidFill>
              <a:schemeClr val="bg1">
                <a:lumMod val="65000"/>
              </a:schemeClr>
            </a:solidFill>
          </a:ln>
          <a:effectLst>
            <a:outerShdw blurRad="50800" dist="38100" dir="2700000" algn="tl" rotWithShape="0">
              <a:prstClr val="black">
                <a:alpha val="40000"/>
              </a:prstClr>
            </a:outerShdw>
          </a:effectLst>
        </p:spPr>
      </p:pic>
      <p:sp>
        <p:nvSpPr>
          <p:cNvPr id="3" name="Rectangle: Rounded Corners 2">
            <a:extLst>
              <a:ext uri="{FF2B5EF4-FFF2-40B4-BE49-F238E27FC236}">
                <a16:creationId xmlns:a16="http://schemas.microsoft.com/office/drawing/2014/main" id="{C661E12D-0398-7D9C-6F23-0C59019A5B49}"/>
              </a:ext>
            </a:extLst>
          </p:cNvPr>
          <p:cNvSpPr/>
          <p:nvPr/>
        </p:nvSpPr>
        <p:spPr>
          <a:xfrm>
            <a:off x="655088" y="1110288"/>
            <a:ext cx="4211193" cy="1045891"/>
          </a:xfrm>
          <a:prstGeom prst="roundRect">
            <a:avLst/>
          </a:prstGeom>
          <a:solidFill>
            <a:srgbClr val="FFFFCC"/>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FF0000"/>
              </a:buClr>
              <a:buSzPct val="70000"/>
            </a:pPr>
            <a:r>
              <a:rPr lang="en-GB" sz="3200" i="1" dirty="0">
                <a:solidFill>
                  <a:schemeClr val="tx1"/>
                </a:solidFill>
              </a:rPr>
              <a:t>Are there other priorities?</a:t>
            </a:r>
          </a:p>
        </p:txBody>
      </p:sp>
    </p:spTree>
    <p:extLst>
      <p:ext uri="{BB962C8B-B14F-4D97-AF65-F5344CB8AC3E}">
        <p14:creationId xmlns:p14="http://schemas.microsoft.com/office/powerpoint/2010/main" val="2108067813"/>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F10B620C-26B4-4E4D-8233-B9E2D9C74980}"/>
              </a:ext>
            </a:extLst>
          </p:cNvPr>
          <p:cNvSpPr txBox="1"/>
          <p:nvPr/>
        </p:nvSpPr>
        <p:spPr>
          <a:xfrm>
            <a:off x="107279" y="328690"/>
            <a:ext cx="4814093" cy="59093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36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rPr>
              <a:t>WORKSTREAM 4</a:t>
            </a:r>
            <a:endParaRPr kumimoji="0" lang="en-AU" sz="36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endParaRPr>
          </a:p>
        </p:txBody>
      </p:sp>
      <p:sp>
        <p:nvSpPr>
          <p:cNvPr id="2" name="TextBox 1">
            <a:extLst>
              <a:ext uri="{FF2B5EF4-FFF2-40B4-BE49-F238E27FC236}">
                <a16:creationId xmlns:a16="http://schemas.microsoft.com/office/drawing/2014/main" id="{1641A300-F849-40B8-986F-346DDA5A4FFE}"/>
              </a:ext>
            </a:extLst>
          </p:cNvPr>
          <p:cNvSpPr txBox="1"/>
          <p:nvPr/>
        </p:nvSpPr>
        <p:spPr>
          <a:xfrm>
            <a:off x="1246633" y="742493"/>
            <a:ext cx="2530741"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4000" b="1" i="0" u="none" strike="noStrike" kern="1200" cap="none" spc="0" normalizeH="0" baseline="0" noProof="0" dirty="0">
                <a:ln>
                  <a:noFill/>
                </a:ln>
                <a:solidFill>
                  <a:srgbClr val="00B050"/>
                </a:solidFill>
                <a:effectLst/>
                <a:uLnTx/>
                <a:uFillTx/>
                <a:latin typeface="Calibri" panose="020F0502020204030204"/>
                <a:ea typeface="+mn-ea"/>
                <a:cs typeface="+mn-cs"/>
              </a:rPr>
              <a:t>Grass</a:t>
            </a:r>
            <a:r>
              <a:rPr kumimoji="0" lang="en-GB" sz="4000" b="1" i="0"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 </a:t>
            </a:r>
            <a:r>
              <a:rPr kumimoji="0" lang="en-GB" sz="4000" b="1" i="0" u="none" strike="noStrike" kern="1200" cap="none" spc="0" normalizeH="0" baseline="0" noProof="0" dirty="0">
                <a:ln>
                  <a:noFill/>
                </a:ln>
                <a:solidFill>
                  <a:srgbClr val="00B050"/>
                </a:solidFill>
                <a:effectLst/>
                <a:uLnTx/>
                <a:uFillTx/>
                <a:latin typeface="Calibri" panose="020F0502020204030204"/>
                <a:ea typeface="+mn-ea"/>
                <a:cs typeface="+mn-cs"/>
              </a:rPr>
              <a:t>Trial</a:t>
            </a:r>
            <a:endParaRPr kumimoji="0" lang="en-GB" sz="4000" b="1" i="1" u="none" strike="noStrike" kern="1200" cap="none" spc="0" normalizeH="0" baseline="0" noProof="0" dirty="0">
              <a:ln>
                <a:noFill/>
              </a:ln>
              <a:solidFill>
                <a:srgbClr val="00B050"/>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6EBE2217-14DA-4AEE-BDEA-E1460696669F}"/>
              </a:ext>
            </a:extLst>
          </p:cNvPr>
          <p:cNvGrpSpPr/>
          <p:nvPr/>
        </p:nvGrpSpPr>
        <p:grpSpPr>
          <a:xfrm>
            <a:off x="5223641" y="105103"/>
            <a:ext cx="6997559" cy="6752897"/>
            <a:chOff x="4972553" y="0"/>
            <a:chExt cx="7248647" cy="6858000"/>
          </a:xfrm>
        </p:grpSpPr>
        <p:pic>
          <p:nvPicPr>
            <p:cNvPr id="7" name="Picture 6">
              <a:extLst>
                <a:ext uri="{FF2B5EF4-FFF2-40B4-BE49-F238E27FC236}">
                  <a16:creationId xmlns:a16="http://schemas.microsoft.com/office/drawing/2014/main" id="{CEA9AB4A-FF6C-43DC-A0A7-12A198206A55}"/>
                </a:ext>
              </a:extLst>
            </p:cNvPr>
            <p:cNvPicPr>
              <a:picLocks noChangeAspect="1"/>
            </p:cNvPicPr>
            <p:nvPr/>
          </p:nvPicPr>
          <p:blipFill>
            <a:blip r:embed="rId3"/>
            <a:stretch>
              <a:fillRect/>
            </a:stretch>
          </p:blipFill>
          <p:spPr>
            <a:xfrm>
              <a:off x="4972553" y="0"/>
              <a:ext cx="7219447" cy="6858000"/>
            </a:xfrm>
            <a:prstGeom prst="rect">
              <a:avLst/>
            </a:prstGeom>
          </p:spPr>
        </p:pic>
        <p:sp>
          <p:nvSpPr>
            <p:cNvPr id="9" name="Freeform: Shape 8">
              <a:extLst>
                <a:ext uri="{FF2B5EF4-FFF2-40B4-BE49-F238E27FC236}">
                  <a16:creationId xmlns:a16="http://schemas.microsoft.com/office/drawing/2014/main" id="{64D0E74D-78C4-450B-98C9-E376686B8E54}"/>
                </a:ext>
              </a:extLst>
            </p:cNvPr>
            <p:cNvSpPr/>
            <p:nvPr/>
          </p:nvSpPr>
          <p:spPr>
            <a:xfrm>
              <a:off x="7306471" y="2573382"/>
              <a:ext cx="2864134" cy="3175346"/>
            </a:xfrm>
            <a:custGeom>
              <a:avLst/>
              <a:gdLst>
                <a:gd name="connsiteX0" fmla="*/ 809897 w 2860766"/>
                <a:gd name="connsiteY0" fmla="*/ 0 h 3148148"/>
                <a:gd name="connsiteX1" fmla="*/ 0 w 2860766"/>
                <a:gd name="connsiteY1" fmla="*/ 2913017 h 3148148"/>
                <a:gd name="connsiteX2" fmla="*/ 470263 w 2860766"/>
                <a:gd name="connsiteY2" fmla="*/ 3148148 h 3148148"/>
                <a:gd name="connsiteX3" fmla="*/ 1685109 w 2860766"/>
                <a:gd name="connsiteY3" fmla="*/ 2338251 h 3148148"/>
                <a:gd name="connsiteX4" fmla="*/ 2860766 w 2860766"/>
                <a:gd name="connsiteY4" fmla="*/ 535577 h 3148148"/>
                <a:gd name="connsiteX5" fmla="*/ 888275 w 2860766"/>
                <a:gd name="connsiteY5" fmla="*/ 52251 h 3148148"/>
                <a:gd name="connsiteX0" fmla="*/ 809897 w 2860766"/>
                <a:gd name="connsiteY0" fmla="*/ 13063 h 3161211"/>
                <a:gd name="connsiteX1" fmla="*/ 0 w 2860766"/>
                <a:gd name="connsiteY1" fmla="*/ 2926080 h 3161211"/>
                <a:gd name="connsiteX2" fmla="*/ 470263 w 2860766"/>
                <a:gd name="connsiteY2" fmla="*/ 3161211 h 3161211"/>
                <a:gd name="connsiteX3" fmla="*/ 1685109 w 2860766"/>
                <a:gd name="connsiteY3" fmla="*/ 2351314 h 3161211"/>
                <a:gd name="connsiteX4" fmla="*/ 2860766 w 2860766"/>
                <a:gd name="connsiteY4" fmla="*/ 548640 h 3161211"/>
                <a:gd name="connsiteX5" fmla="*/ 836023 w 2860766"/>
                <a:gd name="connsiteY5" fmla="*/ 0 h 3161211"/>
                <a:gd name="connsiteX0" fmla="*/ 809897 w 2860766"/>
                <a:gd name="connsiteY0" fmla="*/ 13063 h 3161211"/>
                <a:gd name="connsiteX1" fmla="*/ 0 w 2860766"/>
                <a:gd name="connsiteY1" fmla="*/ 2926080 h 3161211"/>
                <a:gd name="connsiteX2" fmla="*/ 470263 w 2860766"/>
                <a:gd name="connsiteY2" fmla="*/ 3161211 h 3161211"/>
                <a:gd name="connsiteX3" fmla="*/ 1685109 w 2860766"/>
                <a:gd name="connsiteY3" fmla="*/ 2351314 h 3161211"/>
                <a:gd name="connsiteX4" fmla="*/ 2860766 w 2860766"/>
                <a:gd name="connsiteY4" fmla="*/ 548640 h 3161211"/>
                <a:gd name="connsiteX5" fmla="*/ 836023 w 2860766"/>
                <a:gd name="connsiteY5" fmla="*/ 0 h 3161211"/>
                <a:gd name="connsiteX0" fmla="*/ 809897 w 2860766"/>
                <a:gd name="connsiteY0" fmla="*/ 13063 h 3161211"/>
                <a:gd name="connsiteX1" fmla="*/ 0 w 2860766"/>
                <a:gd name="connsiteY1" fmla="*/ 2926080 h 3161211"/>
                <a:gd name="connsiteX2" fmla="*/ 470263 w 2860766"/>
                <a:gd name="connsiteY2" fmla="*/ 3161211 h 3161211"/>
                <a:gd name="connsiteX3" fmla="*/ 1685109 w 2860766"/>
                <a:gd name="connsiteY3" fmla="*/ 2351314 h 3161211"/>
                <a:gd name="connsiteX4" fmla="*/ 2860766 w 2860766"/>
                <a:gd name="connsiteY4" fmla="*/ 548640 h 3161211"/>
                <a:gd name="connsiteX5" fmla="*/ 836023 w 2860766"/>
                <a:gd name="connsiteY5" fmla="*/ 0 h 3161211"/>
                <a:gd name="connsiteX0" fmla="*/ 818072 w 2868941"/>
                <a:gd name="connsiteY0" fmla="*/ 13063 h 3276589"/>
                <a:gd name="connsiteX1" fmla="*/ 8175 w 2868941"/>
                <a:gd name="connsiteY1" fmla="*/ 2926080 h 3276589"/>
                <a:gd name="connsiteX2" fmla="*/ 478438 w 2868941"/>
                <a:gd name="connsiteY2" fmla="*/ 3161211 h 3276589"/>
                <a:gd name="connsiteX3" fmla="*/ 1693284 w 2868941"/>
                <a:gd name="connsiteY3" fmla="*/ 2351314 h 3276589"/>
                <a:gd name="connsiteX4" fmla="*/ 2868941 w 2868941"/>
                <a:gd name="connsiteY4" fmla="*/ 548640 h 3276589"/>
                <a:gd name="connsiteX5" fmla="*/ 844198 w 2868941"/>
                <a:gd name="connsiteY5" fmla="*/ 0 h 3276589"/>
                <a:gd name="connsiteX0" fmla="*/ 818072 w 2883615"/>
                <a:gd name="connsiteY0" fmla="*/ 13063 h 3276589"/>
                <a:gd name="connsiteX1" fmla="*/ 8175 w 2883615"/>
                <a:gd name="connsiteY1" fmla="*/ 2926080 h 3276589"/>
                <a:gd name="connsiteX2" fmla="*/ 478438 w 2883615"/>
                <a:gd name="connsiteY2" fmla="*/ 3161211 h 3276589"/>
                <a:gd name="connsiteX3" fmla="*/ 1693284 w 2883615"/>
                <a:gd name="connsiteY3" fmla="*/ 2351314 h 3276589"/>
                <a:gd name="connsiteX4" fmla="*/ 2868941 w 2883615"/>
                <a:gd name="connsiteY4" fmla="*/ 548640 h 3276589"/>
                <a:gd name="connsiteX5" fmla="*/ 844198 w 2883615"/>
                <a:gd name="connsiteY5" fmla="*/ 0 h 3276589"/>
                <a:gd name="connsiteX0" fmla="*/ 816213 w 2881756"/>
                <a:gd name="connsiteY0" fmla="*/ 13063 h 3224340"/>
                <a:gd name="connsiteX1" fmla="*/ 6316 w 2881756"/>
                <a:gd name="connsiteY1" fmla="*/ 2926080 h 3224340"/>
                <a:gd name="connsiteX2" fmla="*/ 476579 w 2881756"/>
                <a:gd name="connsiteY2" fmla="*/ 3161211 h 3224340"/>
                <a:gd name="connsiteX3" fmla="*/ 1691425 w 2881756"/>
                <a:gd name="connsiteY3" fmla="*/ 2351314 h 3224340"/>
                <a:gd name="connsiteX4" fmla="*/ 2867082 w 2881756"/>
                <a:gd name="connsiteY4" fmla="*/ 548640 h 3224340"/>
                <a:gd name="connsiteX5" fmla="*/ 842339 w 2881756"/>
                <a:gd name="connsiteY5" fmla="*/ 0 h 3224340"/>
                <a:gd name="connsiteX0" fmla="*/ 809897 w 2875440"/>
                <a:gd name="connsiteY0" fmla="*/ 13063 h 3161211"/>
                <a:gd name="connsiteX1" fmla="*/ 0 w 2875440"/>
                <a:gd name="connsiteY1" fmla="*/ 2926080 h 3161211"/>
                <a:gd name="connsiteX2" fmla="*/ 470263 w 2875440"/>
                <a:gd name="connsiteY2" fmla="*/ 3161211 h 3161211"/>
                <a:gd name="connsiteX3" fmla="*/ 1685109 w 2875440"/>
                <a:gd name="connsiteY3" fmla="*/ 2351314 h 3161211"/>
                <a:gd name="connsiteX4" fmla="*/ 2860766 w 2875440"/>
                <a:gd name="connsiteY4" fmla="*/ 548640 h 3161211"/>
                <a:gd name="connsiteX5" fmla="*/ 836023 w 2875440"/>
                <a:gd name="connsiteY5" fmla="*/ 0 h 3161211"/>
                <a:gd name="connsiteX0" fmla="*/ 809897 w 2875440"/>
                <a:gd name="connsiteY0" fmla="*/ 13063 h 3175346"/>
                <a:gd name="connsiteX1" fmla="*/ 0 w 2875440"/>
                <a:gd name="connsiteY1" fmla="*/ 2926080 h 3175346"/>
                <a:gd name="connsiteX2" fmla="*/ 470263 w 2875440"/>
                <a:gd name="connsiteY2" fmla="*/ 3161211 h 3175346"/>
                <a:gd name="connsiteX3" fmla="*/ 1685109 w 2875440"/>
                <a:gd name="connsiteY3" fmla="*/ 2351314 h 3175346"/>
                <a:gd name="connsiteX4" fmla="*/ 2860766 w 2875440"/>
                <a:gd name="connsiteY4" fmla="*/ 548640 h 3175346"/>
                <a:gd name="connsiteX5" fmla="*/ 836023 w 2875440"/>
                <a:gd name="connsiteY5" fmla="*/ 0 h 3175346"/>
                <a:gd name="connsiteX0" fmla="*/ 809897 w 2875440"/>
                <a:gd name="connsiteY0" fmla="*/ 13063 h 3175346"/>
                <a:gd name="connsiteX1" fmla="*/ 0 w 2875440"/>
                <a:gd name="connsiteY1" fmla="*/ 2926080 h 3175346"/>
                <a:gd name="connsiteX2" fmla="*/ 470263 w 2875440"/>
                <a:gd name="connsiteY2" fmla="*/ 3161211 h 3175346"/>
                <a:gd name="connsiteX3" fmla="*/ 1685109 w 2875440"/>
                <a:gd name="connsiteY3" fmla="*/ 2351314 h 3175346"/>
                <a:gd name="connsiteX4" fmla="*/ 2860766 w 2875440"/>
                <a:gd name="connsiteY4" fmla="*/ 548640 h 3175346"/>
                <a:gd name="connsiteX5" fmla="*/ 836023 w 2875440"/>
                <a:gd name="connsiteY5" fmla="*/ 0 h 3175346"/>
                <a:gd name="connsiteX0" fmla="*/ 809897 w 2864134"/>
                <a:gd name="connsiteY0" fmla="*/ 13063 h 3175346"/>
                <a:gd name="connsiteX1" fmla="*/ 0 w 2864134"/>
                <a:gd name="connsiteY1" fmla="*/ 2926080 h 3175346"/>
                <a:gd name="connsiteX2" fmla="*/ 470263 w 2864134"/>
                <a:gd name="connsiteY2" fmla="*/ 3161211 h 3175346"/>
                <a:gd name="connsiteX3" fmla="*/ 1685109 w 2864134"/>
                <a:gd name="connsiteY3" fmla="*/ 2351314 h 3175346"/>
                <a:gd name="connsiteX4" fmla="*/ 2860766 w 2864134"/>
                <a:gd name="connsiteY4" fmla="*/ 548640 h 3175346"/>
                <a:gd name="connsiteX5" fmla="*/ 836023 w 2864134"/>
                <a:gd name="connsiteY5" fmla="*/ 0 h 317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4134" h="3175346">
                  <a:moveTo>
                    <a:pt x="809897" y="13063"/>
                  </a:moveTo>
                  <a:lnTo>
                    <a:pt x="0" y="2926080"/>
                  </a:lnTo>
                  <a:cubicBezTo>
                    <a:pt x="87086" y="3228702"/>
                    <a:pt x="346166" y="3178627"/>
                    <a:pt x="470263" y="3161211"/>
                  </a:cubicBezTo>
                  <a:cubicBezTo>
                    <a:pt x="751114" y="3065417"/>
                    <a:pt x="1286692" y="2786742"/>
                    <a:pt x="1685109" y="2351314"/>
                  </a:cubicBezTo>
                  <a:cubicBezTo>
                    <a:pt x="2083526" y="1915886"/>
                    <a:pt x="2923903" y="1045028"/>
                    <a:pt x="2860766" y="548640"/>
                  </a:cubicBezTo>
                  <a:cubicBezTo>
                    <a:pt x="2203269" y="387531"/>
                    <a:pt x="1493520" y="161109"/>
                    <a:pt x="836023" y="0"/>
                  </a:cubicBezTo>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FC2E8D2C-5DF0-45CA-8D22-7A5FE7F5BFFD}"/>
                </a:ext>
              </a:extLst>
            </p:cNvPr>
            <p:cNvSpPr txBox="1"/>
            <p:nvPr/>
          </p:nvSpPr>
          <p:spPr>
            <a:xfrm>
              <a:off x="7857287" y="3429000"/>
              <a:ext cx="1449978"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2800" b="1" i="0" u="none" strike="noStrike" kern="1200" cap="none" spc="0" normalizeH="0" baseline="0" noProof="0" dirty="0">
                  <a:ln>
                    <a:noFill/>
                  </a:ln>
                  <a:solidFill>
                    <a:prstClr val="black"/>
                  </a:solidFill>
                  <a:effectLst/>
                  <a:uLnTx/>
                  <a:uFillTx/>
                  <a:latin typeface="Calibri" panose="020F0502020204030204"/>
                  <a:ea typeface="+mn-ea"/>
                  <a:cs typeface="+mn-cs"/>
                </a:rPr>
                <a:t>Test Area 3</a:t>
              </a:r>
            </a:p>
          </p:txBody>
        </p:sp>
        <p:sp>
          <p:nvSpPr>
            <p:cNvPr id="11" name="Freeform: Shape 10">
              <a:extLst>
                <a:ext uri="{FF2B5EF4-FFF2-40B4-BE49-F238E27FC236}">
                  <a16:creationId xmlns:a16="http://schemas.microsoft.com/office/drawing/2014/main" id="{E9CA8CC6-D0FF-4B2D-8D4B-42FFE3177CC8}"/>
                </a:ext>
              </a:extLst>
            </p:cNvPr>
            <p:cNvSpPr/>
            <p:nvPr/>
          </p:nvSpPr>
          <p:spPr>
            <a:xfrm>
              <a:off x="7750609" y="1854927"/>
              <a:ext cx="3082835" cy="937475"/>
            </a:xfrm>
            <a:custGeom>
              <a:avLst/>
              <a:gdLst>
                <a:gd name="connsiteX0" fmla="*/ 0 w 3670663"/>
                <a:gd name="connsiteY0" fmla="*/ 796834 h 927463"/>
                <a:gd name="connsiteX1" fmla="*/ 287383 w 3670663"/>
                <a:gd name="connsiteY1" fmla="*/ 836023 h 927463"/>
                <a:gd name="connsiteX2" fmla="*/ 875211 w 3670663"/>
                <a:gd name="connsiteY2" fmla="*/ 313508 h 927463"/>
                <a:gd name="connsiteX3" fmla="*/ 3174274 w 3670663"/>
                <a:gd name="connsiteY3" fmla="*/ 862148 h 927463"/>
                <a:gd name="connsiteX4" fmla="*/ 3566160 w 3670663"/>
                <a:gd name="connsiteY4" fmla="*/ 927463 h 927463"/>
                <a:gd name="connsiteX5" fmla="*/ 3670663 w 3670663"/>
                <a:gd name="connsiteY5" fmla="*/ 640080 h 927463"/>
                <a:gd name="connsiteX6" fmla="*/ 587828 w 3670663"/>
                <a:gd name="connsiteY6" fmla="*/ 0 h 927463"/>
                <a:gd name="connsiteX7" fmla="*/ 130628 w 3670663"/>
                <a:gd name="connsiteY7" fmla="*/ 248194 h 927463"/>
                <a:gd name="connsiteX8" fmla="*/ 0 w 3670663"/>
                <a:gd name="connsiteY8" fmla="*/ 796834 h 927463"/>
                <a:gd name="connsiteX0" fmla="*/ 0 w 3670663"/>
                <a:gd name="connsiteY0" fmla="*/ 796834 h 927463"/>
                <a:gd name="connsiteX1" fmla="*/ 287383 w 3670663"/>
                <a:gd name="connsiteY1" fmla="*/ 836023 h 927463"/>
                <a:gd name="connsiteX2" fmla="*/ 783771 w 3670663"/>
                <a:gd name="connsiteY2" fmla="*/ 378823 h 927463"/>
                <a:gd name="connsiteX3" fmla="*/ 3174274 w 3670663"/>
                <a:gd name="connsiteY3" fmla="*/ 862148 h 927463"/>
                <a:gd name="connsiteX4" fmla="*/ 3566160 w 3670663"/>
                <a:gd name="connsiteY4" fmla="*/ 927463 h 927463"/>
                <a:gd name="connsiteX5" fmla="*/ 3670663 w 3670663"/>
                <a:gd name="connsiteY5" fmla="*/ 640080 h 927463"/>
                <a:gd name="connsiteX6" fmla="*/ 587828 w 3670663"/>
                <a:gd name="connsiteY6" fmla="*/ 0 h 927463"/>
                <a:gd name="connsiteX7" fmla="*/ 130628 w 3670663"/>
                <a:gd name="connsiteY7" fmla="*/ 248194 h 927463"/>
                <a:gd name="connsiteX8" fmla="*/ 0 w 3670663"/>
                <a:gd name="connsiteY8" fmla="*/ 796834 h 927463"/>
                <a:gd name="connsiteX0" fmla="*/ 0 w 3670663"/>
                <a:gd name="connsiteY0" fmla="*/ 810624 h 941253"/>
                <a:gd name="connsiteX1" fmla="*/ 287383 w 3670663"/>
                <a:gd name="connsiteY1" fmla="*/ 849813 h 941253"/>
                <a:gd name="connsiteX2" fmla="*/ 783771 w 3670663"/>
                <a:gd name="connsiteY2" fmla="*/ 392613 h 941253"/>
                <a:gd name="connsiteX3" fmla="*/ 3174274 w 3670663"/>
                <a:gd name="connsiteY3" fmla="*/ 875938 h 941253"/>
                <a:gd name="connsiteX4" fmla="*/ 3566160 w 3670663"/>
                <a:gd name="connsiteY4" fmla="*/ 941253 h 941253"/>
                <a:gd name="connsiteX5" fmla="*/ 3670663 w 3670663"/>
                <a:gd name="connsiteY5" fmla="*/ 653870 h 941253"/>
                <a:gd name="connsiteX6" fmla="*/ 587828 w 3670663"/>
                <a:gd name="connsiteY6" fmla="*/ 13790 h 941253"/>
                <a:gd name="connsiteX7" fmla="*/ 130628 w 3670663"/>
                <a:gd name="connsiteY7" fmla="*/ 261984 h 941253"/>
                <a:gd name="connsiteX8" fmla="*/ 0 w 3670663"/>
                <a:gd name="connsiteY8" fmla="*/ 810624 h 941253"/>
                <a:gd name="connsiteX0" fmla="*/ 0 w 3670663"/>
                <a:gd name="connsiteY0" fmla="*/ 805581 h 936210"/>
                <a:gd name="connsiteX1" fmla="*/ 287383 w 3670663"/>
                <a:gd name="connsiteY1" fmla="*/ 844770 h 936210"/>
                <a:gd name="connsiteX2" fmla="*/ 783771 w 3670663"/>
                <a:gd name="connsiteY2" fmla="*/ 387570 h 936210"/>
                <a:gd name="connsiteX3" fmla="*/ 3174274 w 3670663"/>
                <a:gd name="connsiteY3" fmla="*/ 870895 h 936210"/>
                <a:gd name="connsiteX4" fmla="*/ 3566160 w 3670663"/>
                <a:gd name="connsiteY4" fmla="*/ 936210 h 936210"/>
                <a:gd name="connsiteX5" fmla="*/ 3670663 w 3670663"/>
                <a:gd name="connsiteY5" fmla="*/ 648827 h 936210"/>
                <a:gd name="connsiteX6" fmla="*/ 587828 w 3670663"/>
                <a:gd name="connsiteY6" fmla="*/ 8747 h 936210"/>
                <a:gd name="connsiteX7" fmla="*/ 130628 w 3670663"/>
                <a:gd name="connsiteY7" fmla="*/ 256941 h 936210"/>
                <a:gd name="connsiteX8" fmla="*/ 0 w 3670663"/>
                <a:gd name="connsiteY8" fmla="*/ 805581 h 936210"/>
                <a:gd name="connsiteX0" fmla="*/ 0 w 3670663"/>
                <a:gd name="connsiteY0" fmla="*/ 805581 h 936210"/>
                <a:gd name="connsiteX1" fmla="*/ 287383 w 3670663"/>
                <a:gd name="connsiteY1" fmla="*/ 844770 h 936210"/>
                <a:gd name="connsiteX2" fmla="*/ 783771 w 3670663"/>
                <a:gd name="connsiteY2" fmla="*/ 387570 h 936210"/>
                <a:gd name="connsiteX3" fmla="*/ 3174274 w 3670663"/>
                <a:gd name="connsiteY3" fmla="*/ 870895 h 936210"/>
                <a:gd name="connsiteX4" fmla="*/ 3566160 w 3670663"/>
                <a:gd name="connsiteY4" fmla="*/ 936210 h 936210"/>
                <a:gd name="connsiteX5" fmla="*/ 3670663 w 3670663"/>
                <a:gd name="connsiteY5" fmla="*/ 648827 h 936210"/>
                <a:gd name="connsiteX6" fmla="*/ 587828 w 3670663"/>
                <a:gd name="connsiteY6" fmla="*/ 8747 h 936210"/>
                <a:gd name="connsiteX7" fmla="*/ 130628 w 3670663"/>
                <a:gd name="connsiteY7" fmla="*/ 256941 h 936210"/>
                <a:gd name="connsiteX8" fmla="*/ 0 w 3670663"/>
                <a:gd name="connsiteY8" fmla="*/ 805581 h 936210"/>
                <a:gd name="connsiteX0" fmla="*/ 0 w 3670663"/>
                <a:gd name="connsiteY0" fmla="*/ 805581 h 946222"/>
                <a:gd name="connsiteX1" fmla="*/ 287383 w 3670663"/>
                <a:gd name="connsiteY1" fmla="*/ 844770 h 946222"/>
                <a:gd name="connsiteX2" fmla="*/ 783771 w 3670663"/>
                <a:gd name="connsiteY2" fmla="*/ 387570 h 946222"/>
                <a:gd name="connsiteX3" fmla="*/ 3174274 w 3670663"/>
                <a:gd name="connsiteY3" fmla="*/ 870895 h 946222"/>
                <a:gd name="connsiteX4" fmla="*/ 3606206 w 3670663"/>
                <a:gd name="connsiteY4" fmla="*/ 946222 h 946222"/>
                <a:gd name="connsiteX5" fmla="*/ 3670663 w 3670663"/>
                <a:gd name="connsiteY5" fmla="*/ 648827 h 946222"/>
                <a:gd name="connsiteX6" fmla="*/ 587828 w 3670663"/>
                <a:gd name="connsiteY6" fmla="*/ 8747 h 946222"/>
                <a:gd name="connsiteX7" fmla="*/ 130628 w 3670663"/>
                <a:gd name="connsiteY7" fmla="*/ 256941 h 946222"/>
                <a:gd name="connsiteX8" fmla="*/ 0 w 3670663"/>
                <a:gd name="connsiteY8" fmla="*/ 805581 h 946222"/>
                <a:gd name="connsiteX0" fmla="*/ 0 w 3670663"/>
                <a:gd name="connsiteY0" fmla="*/ 805581 h 946222"/>
                <a:gd name="connsiteX1" fmla="*/ 783771 w 3670663"/>
                <a:gd name="connsiteY1" fmla="*/ 387570 h 946222"/>
                <a:gd name="connsiteX2" fmla="*/ 3174274 w 3670663"/>
                <a:gd name="connsiteY2" fmla="*/ 870895 h 946222"/>
                <a:gd name="connsiteX3" fmla="*/ 3606206 w 3670663"/>
                <a:gd name="connsiteY3" fmla="*/ 946222 h 946222"/>
                <a:gd name="connsiteX4" fmla="*/ 3670663 w 3670663"/>
                <a:gd name="connsiteY4" fmla="*/ 648827 h 946222"/>
                <a:gd name="connsiteX5" fmla="*/ 587828 w 3670663"/>
                <a:gd name="connsiteY5" fmla="*/ 8747 h 946222"/>
                <a:gd name="connsiteX6" fmla="*/ 130628 w 3670663"/>
                <a:gd name="connsiteY6" fmla="*/ 256941 h 946222"/>
                <a:gd name="connsiteX7" fmla="*/ 0 w 3670663"/>
                <a:gd name="connsiteY7" fmla="*/ 805581 h 946222"/>
                <a:gd name="connsiteX0" fmla="*/ 0 w 3540035"/>
                <a:gd name="connsiteY0" fmla="*/ 256941 h 946222"/>
                <a:gd name="connsiteX1" fmla="*/ 653143 w 3540035"/>
                <a:gd name="connsiteY1" fmla="*/ 387570 h 946222"/>
                <a:gd name="connsiteX2" fmla="*/ 3043646 w 3540035"/>
                <a:gd name="connsiteY2" fmla="*/ 870895 h 946222"/>
                <a:gd name="connsiteX3" fmla="*/ 3475578 w 3540035"/>
                <a:gd name="connsiteY3" fmla="*/ 946222 h 946222"/>
                <a:gd name="connsiteX4" fmla="*/ 3540035 w 3540035"/>
                <a:gd name="connsiteY4" fmla="*/ 648827 h 946222"/>
                <a:gd name="connsiteX5" fmla="*/ 457200 w 3540035"/>
                <a:gd name="connsiteY5" fmla="*/ 8747 h 946222"/>
                <a:gd name="connsiteX6" fmla="*/ 0 w 3540035"/>
                <a:gd name="connsiteY6" fmla="*/ 256941 h 946222"/>
                <a:gd name="connsiteX0" fmla="*/ 0 w 3423303"/>
                <a:gd name="connsiteY0" fmla="*/ 275653 h 945478"/>
                <a:gd name="connsiteX1" fmla="*/ 536411 w 3423303"/>
                <a:gd name="connsiteY1" fmla="*/ 386826 h 945478"/>
                <a:gd name="connsiteX2" fmla="*/ 2926914 w 3423303"/>
                <a:gd name="connsiteY2" fmla="*/ 870151 h 945478"/>
                <a:gd name="connsiteX3" fmla="*/ 3358846 w 3423303"/>
                <a:gd name="connsiteY3" fmla="*/ 945478 h 945478"/>
                <a:gd name="connsiteX4" fmla="*/ 3423303 w 3423303"/>
                <a:gd name="connsiteY4" fmla="*/ 648083 h 945478"/>
                <a:gd name="connsiteX5" fmla="*/ 340468 w 3423303"/>
                <a:gd name="connsiteY5" fmla="*/ 8003 h 945478"/>
                <a:gd name="connsiteX6" fmla="*/ 0 w 3423303"/>
                <a:gd name="connsiteY6" fmla="*/ 275653 h 945478"/>
                <a:gd name="connsiteX0" fmla="*/ 263315 w 3346150"/>
                <a:gd name="connsiteY0" fmla="*/ 4566 h 942041"/>
                <a:gd name="connsiteX1" fmla="*/ 459258 w 3346150"/>
                <a:gd name="connsiteY1" fmla="*/ 383389 h 942041"/>
                <a:gd name="connsiteX2" fmla="*/ 2849761 w 3346150"/>
                <a:gd name="connsiteY2" fmla="*/ 866714 h 942041"/>
                <a:gd name="connsiteX3" fmla="*/ 3281693 w 3346150"/>
                <a:gd name="connsiteY3" fmla="*/ 942041 h 942041"/>
                <a:gd name="connsiteX4" fmla="*/ 3346150 w 3346150"/>
                <a:gd name="connsiteY4" fmla="*/ 644646 h 942041"/>
                <a:gd name="connsiteX5" fmla="*/ 263315 w 3346150"/>
                <a:gd name="connsiteY5" fmla="*/ 4566 h 942041"/>
                <a:gd name="connsiteX0" fmla="*/ 0 w 3082835"/>
                <a:gd name="connsiteY0" fmla="*/ 0 h 937475"/>
                <a:gd name="connsiteX1" fmla="*/ 195943 w 3082835"/>
                <a:gd name="connsiteY1" fmla="*/ 378823 h 937475"/>
                <a:gd name="connsiteX2" fmla="*/ 2586446 w 3082835"/>
                <a:gd name="connsiteY2" fmla="*/ 862148 h 937475"/>
                <a:gd name="connsiteX3" fmla="*/ 3018378 w 3082835"/>
                <a:gd name="connsiteY3" fmla="*/ 937475 h 937475"/>
                <a:gd name="connsiteX4" fmla="*/ 3082835 w 3082835"/>
                <a:gd name="connsiteY4" fmla="*/ 640080 h 937475"/>
                <a:gd name="connsiteX5" fmla="*/ 0 w 3082835"/>
                <a:gd name="connsiteY5" fmla="*/ 0 h 93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2835" h="937475">
                  <a:moveTo>
                    <a:pt x="0" y="0"/>
                  </a:moveTo>
                  <a:lnTo>
                    <a:pt x="195943" y="378823"/>
                  </a:lnTo>
                  <a:lnTo>
                    <a:pt x="2586446" y="862148"/>
                  </a:lnTo>
                  <a:lnTo>
                    <a:pt x="3018378" y="937475"/>
                  </a:lnTo>
                  <a:lnTo>
                    <a:pt x="3082835" y="640080"/>
                  </a:lnTo>
                  <a:lnTo>
                    <a:pt x="0" y="0"/>
                  </a:ln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TextBox 12">
              <a:extLst>
                <a:ext uri="{FF2B5EF4-FFF2-40B4-BE49-F238E27FC236}">
                  <a16:creationId xmlns:a16="http://schemas.microsoft.com/office/drawing/2014/main" id="{D788398B-F804-4C0F-A90B-EBBB5B3F5572}"/>
                </a:ext>
              </a:extLst>
            </p:cNvPr>
            <p:cNvSpPr txBox="1"/>
            <p:nvPr/>
          </p:nvSpPr>
          <p:spPr>
            <a:xfrm rot="667943">
              <a:off x="7619991" y="2038325"/>
              <a:ext cx="286076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2800" b="1" i="0" u="none" strike="noStrike" kern="1200" cap="none" spc="0" normalizeH="0" baseline="0" noProof="0" dirty="0">
                  <a:ln>
                    <a:noFill/>
                  </a:ln>
                  <a:solidFill>
                    <a:prstClr val="black"/>
                  </a:solidFill>
                  <a:effectLst/>
                  <a:uLnTx/>
                  <a:uFillTx/>
                  <a:latin typeface="Calibri" panose="020F0502020204030204"/>
                  <a:ea typeface="+mn-ea"/>
                  <a:cs typeface="+mn-cs"/>
                </a:rPr>
                <a:t>Test Area 2</a:t>
              </a:r>
            </a:p>
          </p:txBody>
        </p:sp>
        <p:sp>
          <p:nvSpPr>
            <p:cNvPr id="14" name="Freeform: Shape 13">
              <a:extLst>
                <a:ext uri="{FF2B5EF4-FFF2-40B4-BE49-F238E27FC236}">
                  <a16:creationId xmlns:a16="http://schemas.microsoft.com/office/drawing/2014/main" id="{19005252-AFD5-4618-A630-C6C9FEC1AAE4}"/>
                </a:ext>
              </a:extLst>
            </p:cNvPr>
            <p:cNvSpPr/>
            <p:nvPr/>
          </p:nvSpPr>
          <p:spPr>
            <a:xfrm>
              <a:off x="7776734" y="1433576"/>
              <a:ext cx="2860194" cy="852423"/>
            </a:xfrm>
            <a:custGeom>
              <a:avLst/>
              <a:gdLst>
                <a:gd name="connsiteX0" fmla="*/ 0 w 2886892"/>
                <a:gd name="connsiteY0" fmla="*/ 287383 h 849086"/>
                <a:gd name="connsiteX1" fmla="*/ 104503 w 2886892"/>
                <a:gd name="connsiteY1" fmla="*/ 0 h 849086"/>
                <a:gd name="connsiteX2" fmla="*/ 2886892 w 2886892"/>
                <a:gd name="connsiteY2" fmla="*/ 587829 h 849086"/>
                <a:gd name="connsiteX3" fmla="*/ 2808514 w 2886892"/>
                <a:gd name="connsiteY3" fmla="*/ 849086 h 849086"/>
                <a:gd name="connsiteX4" fmla="*/ 0 w 2886892"/>
                <a:gd name="connsiteY4" fmla="*/ 287383 h 849086"/>
                <a:gd name="connsiteX0" fmla="*/ 0 w 2886892"/>
                <a:gd name="connsiteY0" fmla="*/ 290720 h 852423"/>
                <a:gd name="connsiteX1" fmla="*/ 84480 w 2886892"/>
                <a:gd name="connsiteY1" fmla="*/ 0 h 852423"/>
                <a:gd name="connsiteX2" fmla="*/ 2886892 w 2886892"/>
                <a:gd name="connsiteY2" fmla="*/ 591166 h 852423"/>
                <a:gd name="connsiteX3" fmla="*/ 2808514 w 2886892"/>
                <a:gd name="connsiteY3" fmla="*/ 852423 h 852423"/>
                <a:gd name="connsiteX4" fmla="*/ 0 w 2886892"/>
                <a:gd name="connsiteY4" fmla="*/ 290720 h 852423"/>
                <a:gd name="connsiteX0" fmla="*/ 0 w 2860194"/>
                <a:gd name="connsiteY0" fmla="*/ 290720 h 852423"/>
                <a:gd name="connsiteX1" fmla="*/ 84480 w 2860194"/>
                <a:gd name="connsiteY1" fmla="*/ 0 h 852423"/>
                <a:gd name="connsiteX2" fmla="*/ 2860194 w 2860194"/>
                <a:gd name="connsiteY2" fmla="*/ 594503 h 852423"/>
                <a:gd name="connsiteX3" fmla="*/ 2808514 w 2860194"/>
                <a:gd name="connsiteY3" fmla="*/ 852423 h 852423"/>
                <a:gd name="connsiteX4" fmla="*/ 0 w 2860194"/>
                <a:gd name="connsiteY4" fmla="*/ 290720 h 852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0194" h="852423">
                  <a:moveTo>
                    <a:pt x="0" y="290720"/>
                  </a:moveTo>
                  <a:lnTo>
                    <a:pt x="84480" y="0"/>
                  </a:lnTo>
                  <a:lnTo>
                    <a:pt x="2860194" y="594503"/>
                  </a:lnTo>
                  <a:lnTo>
                    <a:pt x="2808514" y="852423"/>
                  </a:lnTo>
                  <a:lnTo>
                    <a:pt x="0" y="290720"/>
                  </a:ln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8C6360B4-C21F-410B-B97F-6AE81BDD3785}"/>
                </a:ext>
              </a:extLst>
            </p:cNvPr>
            <p:cNvSpPr txBox="1"/>
            <p:nvPr/>
          </p:nvSpPr>
          <p:spPr>
            <a:xfrm rot="667943">
              <a:off x="7779265" y="1612163"/>
              <a:ext cx="286076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2800" b="1" i="0" u="none" strike="noStrike" kern="1200" cap="none" spc="0" normalizeH="0" baseline="0" noProof="0" dirty="0">
                  <a:ln>
                    <a:noFill/>
                  </a:ln>
                  <a:solidFill>
                    <a:prstClr val="black"/>
                  </a:solidFill>
                  <a:effectLst/>
                  <a:uLnTx/>
                  <a:uFillTx/>
                  <a:latin typeface="Calibri" panose="020F0502020204030204"/>
                  <a:ea typeface="+mn-ea"/>
                  <a:cs typeface="+mn-cs"/>
                </a:rPr>
                <a:t>Test Area 1</a:t>
              </a:r>
            </a:p>
          </p:txBody>
        </p:sp>
        <p:sp>
          <p:nvSpPr>
            <p:cNvPr id="16" name="TextBox 15">
              <a:extLst>
                <a:ext uri="{FF2B5EF4-FFF2-40B4-BE49-F238E27FC236}">
                  <a16:creationId xmlns:a16="http://schemas.microsoft.com/office/drawing/2014/main" id="{3CAD98D3-ECFB-4D0B-82CD-E5D58ABB55D2}"/>
                </a:ext>
              </a:extLst>
            </p:cNvPr>
            <p:cNvSpPr txBox="1"/>
            <p:nvPr/>
          </p:nvSpPr>
          <p:spPr>
            <a:xfrm rot="16200000">
              <a:off x="3719960" y="2221968"/>
              <a:ext cx="2932919"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EVENING PEAL CRT CAR PARK</a:t>
              </a:r>
            </a:p>
          </p:txBody>
        </p:sp>
        <p:sp>
          <p:nvSpPr>
            <p:cNvPr id="17" name="TextBox 16">
              <a:extLst>
                <a:ext uri="{FF2B5EF4-FFF2-40B4-BE49-F238E27FC236}">
                  <a16:creationId xmlns:a16="http://schemas.microsoft.com/office/drawing/2014/main" id="{EF01E99C-B83D-4EBF-937C-336769C0C53A}"/>
                </a:ext>
              </a:extLst>
            </p:cNvPr>
            <p:cNvSpPr txBox="1"/>
            <p:nvPr/>
          </p:nvSpPr>
          <p:spPr>
            <a:xfrm rot="16200000">
              <a:off x="11036420" y="4266809"/>
              <a:ext cx="20002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prstClr val="white"/>
                  </a:solidFill>
                  <a:effectLst/>
                  <a:uLnTx/>
                  <a:uFillTx/>
                  <a:latin typeface="Calibri" panose="020F0502020204030204"/>
                  <a:ea typeface="+mn-ea"/>
                  <a:cs typeface="+mn-cs"/>
                </a:rPr>
                <a:t>NORTHERN ARENA</a:t>
              </a:r>
            </a:p>
          </p:txBody>
        </p:sp>
      </p:grpSp>
      <p:sp>
        <p:nvSpPr>
          <p:cNvPr id="18" name="TextBox 17">
            <a:extLst>
              <a:ext uri="{FF2B5EF4-FFF2-40B4-BE49-F238E27FC236}">
                <a16:creationId xmlns:a16="http://schemas.microsoft.com/office/drawing/2014/main" id="{DC5CD7E2-5A36-4501-B153-94729CAF2131}"/>
              </a:ext>
            </a:extLst>
          </p:cNvPr>
          <p:cNvSpPr txBox="1"/>
          <p:nvPr/>
        </p:nvSpPr>
        <p:spPr>
          <a:xfrm>
            <a:off x="58015" y="1450379"/>
            <a:ext cx="5193814" cy="5478423"/>
          </a:xfrm>
          <a:prstGeom prst="rect">
            <a:avLst/>
          </a:prstGeom>
          <a:noFill/>
        </p:spPr>
        <p:txBody>
          <a:bodyPr wrap="square" rtlCol="0">
            <a:spAutoFit/>
          </a:bodyPr>
          <a:lstStyle/>
          <a:p>
            <a:pPr marL="457200" marR="0" lvl="0" indent="-457200" algn="l" defTabSz="914400" rtl="0" eaLnBrk="1" fontAlgn="auto" latinLnBrk="0" hangingPunct="1">
              <a:lnSpc>
                <a:spcPct val="100000"/>
              </a:lnSpc>
              <a:spcBef>
                <a:spcPts val="0"/>
              </a:spcBef>
              <a:spcAft>
                <a:spcPts val="0"/>
              </a:spcAft>
              <a:buClr>
                <a:srgbClr val="0000FF"/>
              </a:buClr>
              <a:buSzPct val="75000"/>
              <a:buFont typeface="Wingdings" panose="05000000000000000000" pitchFamily="2" charset="2"/>
              <a:buChar char="ü"/>
              <a:tabLst/>
              <a:defRPr/>
            </a:pPr>
            <a:r>
              <a:rPr kumimoji="0" lang="en-GB" sz="3200" b="0" i="0" u="none" strike="noStrike" kern="1200" cap="none" spc="0" normalizeH="0" baseline="0" noProof="0" dirty="0">
                <a:ln>
                  <a:noFill/>
                </a:ln>
                <a:solidFill>
                  <a:prstClr val="black"/>
                </a:solidFill>
                <a:effectLst/>
                <a:uLnTx/>
                <a:uFillTx/>
                <a:latin typeface="Calibri" panose="020F0502020204030204"/>
                <a:ea typeface="+mn-ea"/>
                <a:cs typeface="+mn-cs"/>
              </a:rPr>
              <a:t>Remove invasive weed species </a:t>
            </a:r>
            <a:r>
              <a:rPr kumimoji="0" lang="en-GB" sz="3200" b="0" i="0" u="sng" strike="noStrike" kern="1200" cap="none" spc="0" normalizeH="0" baseline="0" noProof="0" dirty="0">
                <a:ln>
                  <a:noFill/>
                </a:ln>
                <a:solidFill>
                  <a:srgbClr val="FF0000"/>
                </a:solidFill>
                <a:effectLst/>
                <a:uLnTx/>
                <a:uFillTx/>
                <a:latin typeface="Calibri" panose="020F0502020204030204"/>
                <a:ea typeface="+mn-ea"/>
                <a:cs typeface="+mn-cs"/>
              </a:rPr>
              <a:t>African Lovegrass</a:t>
            </a:r>
          </a:p>
          <a:p>
            <a:pPr marL="457200" marR="0" lvl="0" indent="-457200" algn="l" defTabSz="914400" rtl="0" eaLnBrk="1" fontAlgn="auto" latinLnBrk="0" hangingPunct="1">
              <a:lnSpc>
                <a:spcPct val="100000"/>
              </a:lnSpc>
              <a:spcBef>
                <a:spcPts val="0"/>
              </a:spcBef>
              <a:spcAft>
                <a:spcPts val="0"/>
              </a:spcAft>
              <a:buClr>
                <a:srgbClr val="0000FF"/>
              </a:buClr>
              <a:buSzPct val="75000"/>
              <a:buFont typeface="Wingdings" panose="05000000000000000000" pitchFamily="2" charset="2"/>
              <a:buChar char="ü"/>
              <a:tabLst/>
              <a:defRPr/>
            </a:pPr>
            <a:r>
              <a:rPr kumimoji="0" lang="en-GB" sz="3200" b="0" i="0" u="none" strike="noStrike" kern="1200" cap="none" spc="0" normalizeH="0" baseline="0" noProof="0" dirty="0">
                <a:ln>
                  <a:noFill/>
                </a:ln>
                <a:solidFill>
                  <a:srgbClr val="00B050"/>
                </a:solidFill>
                <a:effectLst/>
                <a:uLnTx/>
                <a:uFillTx/>
                <a:latin typeface="Calibri" panose="020F0502020204030204"/>
                <a:ea typeface="+mn-ea"/>
                <a:cs typeface="+mn-cs"/>
              </a:rPr>
              <a:t>Introduce new species</a:t>
            </a:r>
            <a:r>
              <a:rPr kumimoji="0" lang="en-GB" sz="3200" b="0" i="0" u="none" strike="noStrike" kern="1200" cap="none" spc="0" normalizeH="0" noProof="0" dirty="0">
                <a:ln>
                  <a:noFill/>
                </a:ln>
                <a:solidFill>
                  <a:srgbClr val="00B050"/>
                </a:solidFill>
                <a:effectLst/>
                <a:uLnTx/>
                <a:uFillTx/>
                <a:latin typeface="Calibri" panose="020F0502020204030204"/>
                <a:ea typeface="+mn-ea"/>
                <a:cs typeface="+mn-cs"/>
              </a:rPr>
              <a:t> </a:t>
            </a:r>
            <a:r>
              <a:rPr kumimoji="0" lang="en-GB" sz="3200" b="0" i="0" u="none" strike="noStrike" kern="1200" cap="none" spc="0" normalizeH="0" baseline="0" noProof="0" dirty="0">
                <a:ln>
                  <a:noFill/>
                </a:ln>
                <a:solidFill>
                  <a:srgbClr val="00B050"/>
                </a:solidFill>
                <a:effectLst/>
                <a:uLnTx/>
                <a:uFillTx/>
                <a:latin typeface="Calibri" panose="020F0502020204030204"/>
                <a:ea typeface="+mn-ea"/>
                <a:cs typeface="+mn-cs"/>
              </a:rPr>
              <a:t>-  Kikuyu</a:t>
            </a:r>
          </a:p>
          <a:p>
            <a:pPr marL="457200" marR="0" lvl="0" indent="-457200" algn="l" defTabSz="914400" rtl="0" eaLnBrk="1" fontAlgn="auto" latinLnBrk="0" hangingPunct="1">
              <a:lnSpc>
                <a:spcPct val="100000"/>
              </a:lnSpc>
              <a:spcBef>
                <a:spcPts val="1200"/>
              </a:spcBef>
              <a:spcAft>
                <a:spcPts val="0"/>
              </a:spcAft>
              <a:buClr>
                <a:srgbClr val="0000FF"/>
              </a:buClr>
              <a:buSzPct val="75000"/>
              <a:buFont typeface="Wingdings" panose="05000000000000000000" pitchFamily="2" charset="2"/>
              <a:buChar char="ü"/>
              <a:tabLst/>
              <a:defRPr/>
            </a:pPr>
            <a:r>
              <a:rPr kumimoji="0" lang="en-GB" sz="3200" b="0" i="1" u="none" strike="noStrike" kern="1200" cap="none" spc="0" normalizeH="0" baseline="0" noProof="0" dirty="0">
                <a:ln>
                  <a:noFill/>
                </a:ln>
                <a:solidFill>
                  <a:prstClr val="black"/>
                </a:solidFill>
                <a:effectLst/>
                <a:uLnTx/>
                <a:uFillTx/>
                <a:latin typeface="Calibri" panose="020F0502020204030204"/>
                <a:ea typeface="+mn-ea"/>
                <a:cs typeface="+mn-cs"/>
              </a:rPr>
              <a:t>Trial a drought tolerant solution – Mineral Magic</a:t>
            </a:r>
          </a:p>
          <a:p>
            <a:pPr marL="457200" marR="0" lvl="0" indent="-457200" algn="l" defTabSz="914400" rtl="0" eaLnBrk="1" fontAlgn="auto" latinLnBrk="0" hangingPunct="1">
              <a:lnSpc>
                <a:spcPct val="100000"/>
              </a:lnSpc>
              <a:spcBef>
                <a:spcPts val="1200"/>
              </a:spcBef>
              <a:spcAft>
                <a:spcPts val="0"/>
              </a:spcAft>
              <a:buClr>
                <a:srgbClr val="0000FF"/>
              </a:buClr>
              <a:buSzPct val="75000"/>
              <a:buFont typeface="Wingdings" panose="05000000000000000000" pitchFamily="2" charset="2"/>
              <a:buChar char="ü"/>
              <a:tabLst/>
              <a:defRPr/>
            </a:pPr>
            <a:r>
              <a:rPr kumimoji="0" lang="en-GB" sz="3200" b="0" i="1" u="none" strike="noStrike" kern="1200" cap="none" spc="0" normalizeH="0" baseline="0" noProof="0" dirty="0">
                <a:ln>
                  <a:noFill/>
                </a:ln>
                <a:solidFill>
                  <a:prstClr val="black"/>
                </a:solidFill>
                <a:effectLst/>
                <a:uLnTx/>
                <a:uFillTx/>
                <a:latin typeface="Calibri" panose="020F0502020204030204"/>
                <a:ea typeface="+mn-ea"/>
                <a:cs typeface="+mn-cs"/>
              </a:rPr>
              <a:t>More even ground = more equine usable</a:t>
            </a:r>
          </a:p>
          <a:p>
            <a:pPr marL="457200" marR="0" lvl="0" indent="-457200" algn="l" defTabSz="914400" rtl="0" eaLnBrk="1" fontAlgn="auto" latinLnBrk="0" hangingPunct="1">
              <a:lnSpc>
                <a:spcPct val="100000"/>
              </a:lnSpc>
              <a:spcBef>
                <a:spcPts val="1200"/>
              </a:spcBef>
              <a:spcAft>
                <a:spcPts val="0"/>
              </a:spcAft>
              <a:buClr>
                <a:srgbClr val="0000FF"/>
              </a:buClr>
              <a:buSzPct val="75000"/>
              <a:buFont typeface="Wingdings" panose="05000000000000000000" pitchFamily="2" charset="2"/>
              <a:buChar char="ü"/>
              <a:tabLst/>
              <a:defRPr/>
            </a:pPr>
            <a:r>
              <a:rPr kumimoji="0" lang="en-GB" sz="3200" b="0" i="1" u="none" strike="noStrike" kern="1200" cap="none" spc="0" normalizeH="0" baseline="0" noProof="0" dirty="0">
                <a:ln>
                  <a:noFill/>
                </a:ln>
                <a:solidFill>
                  <a:prstClr val="black"/>
                </a:solidFill>
                <a:effectLst/>
                <a:uLnTx/>
                <a:uFillTx/>
                <a:latin typeface="Calibri" panose="020F0502020204030204"/>
                <a:ea typeface="+mn-ea"/>
                <a:cs typeface="+mn-cs"/>
              </a:rPr>
              <a:t>Kikuyu shorter grass = </a:t>
            </a:r>
            <a:r>
              <a:rPr kumimoji="0" lang="en-GB" sz="3200" b="0" i="1"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lower fire risk/better riding</a:t>
            </a:r>
          </a:p>
        </p:txBody>
      </p:sp>
    </p:spTree>
    <p:extLst>
      <p:ext uri="{BB962C8B-B14F-4D97-AF65-F5344CB8AC3E}">
        <p14:creationId xmlns:p14="http://schemas.microsoft.com/office/powerpoint/2010/main" val="1988838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18">
                                            <p:txEl>
                                              <p:pRg st="0" end="0"/>
                                            </p:txEl>
                                          </p:spTgt>
                                        </p:tgtEl>
                                        <p:attrNameLst>
                                          <p:attrName>style.visibility</p:attrName>
                                        </p:attrNameLst>
                                      </p:cBhvr>
                                      <p:to>
                                        <p:strVal val="visible"/>
                                      </p:to>
                                    </p:set>
                                    <p:anim calcmode="lin" valueType="num">
                                      <p:cBhvr additive="base">
                                        <p:cTn id="16"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8" fill="hold" grpId="0" nodeType="afterEffect">
                                  <p:stCondLst>
                                    <p:cond delay="0"/>
                                  </p:stCondLst>
                                  <p:childTnLst>
                                    <p:set>
                                      <p:cBhvr>
                                        <p:cTn id="20" dur="1" fill="hold">
                                          <p:stCondLst>
                                            <p:cond delay="0"/>
                                          </p:stCondLst>
                                        </p:cTn>
                                        <p:tgtEl>
                                          <p:spTgt spid="18">
                                            <p:txEl>
                                              <p:pRg st="1" end="1"/>
                                            </p:txEl>
                                          </p:spTgt>
                                        </p:tgtEl>
                                        <p:attrNameLst>
                                          <p:attrName>style.visibility</p:attrName>
                                        </p:attrNameLst>
                                      </p:cBhvr>
                                      <p:to>
                                        <p:strVal val="visible"/>
                                      </p:to>
                                    </p:set>
                                    <p:anim calcmode="lin" valueType="num">
                                      <p:cBhvr additive="base">
                                        <p:cTn id="21" dur="5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8" fill="hold" grpId="0" nodeType="afterEffect">
                                  <p:stCondLst>
                                    <p:cond delay="0"/>
                                  </p:stCondLst>
                                  <p:childTnLst>
                                    <p:set>
                                      <p:cBhvr>
                                        <p:cTn id="25" dur="1" fill="hold">
                                          <p:stCondLst>
                                            <p:cond delay="0"/>
                                          </p:stCondLst>
                                        </p:cTn>
                                        <p:tgtEl>
                                          <p:spTgt spid="18">
                                            <p:txEl>
                                              <p:pRg st="2" end="2"/>
                                            </p:txEl>
                                          </p:spTgt>
                                        </p:tgtEl>
                                        <p:attrNameLst>
                                          <p:attrName>style.visibility</p:attrName>
                                        </p:attrNameLst>
                                      </p:cBhvr>
                                      <p:to>
                                        <p:strVal val="visible"/>
                                      </p:to>
                                    </p:set>
                                    <p:anim calcmode="lin" valueType="num">
                                      <p:cBhvr additive="base">
                                        <p:cTn id="26" dur="5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8" fill="hold" grpId="0" nodeType="afterEffect">
                                  <p:stCondLst>
                                    <p:cond delay="0"/>
                                  </p:stCondLst>
                                  <p:childTnLst>
                                    <p:set>
                                      <p:cBhvr>
                                        <p:cTn id="30" dur="1" fill="hold">
                                          <p:stCondLst>
                                            <p:cond delay="0"/>
                                          </p:stCondLst>
                                        </p:cTn>
                                        <p:tgtEl>
                                          <p:spTgt spid="18">
                                            <p:txEl>
                                              <p:pRg st="3" end="3"/>
                                            </p:txEl>
                                          </p:spTgt>
                                        </p:tgtEl>
                                        <p:attrNameLst>
                                          <p:attrName>style.visibility</p:attrName>
                                        </p:attrNameLst>
                                      </p:cBhvr>
                                      <p:to>
                                        <p:strVal val="visible"/>
                                      </p:to>
                                    </p:set>
                                    <p:anim calcmode="lin" valueType="num">
                                      <p:cBhvr additive="base">
                                        <p:cTn id="31" dur="500" fill="hold"/>
                                        <p:tgtEl>
                                          <p:spTgt spid="18">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8">
                                            <p:txEl>
                                              <p:pRg st="3" end="3"/>
                                            </p:txEl>
                                          </p:spTgt>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8" fill="hold" grpId="0" nodeType="afterEffect">
                                  <p:stCondLst>
                                    <p:cond delay="0"/>
                                  </p:stCondLst>
                                  <p:childTnLst>
                                    <p:set>
                                      <p:cBhvr>
                                        <p:cTn id="35" dur="1" fill="hold">
                                          <p:stCondLst>
                                            <p:cond delay="0"/>
                                          </p:stCondLst>
                                        </p:cTn>
                                        <p:tgtEl>
                                          <p:spTgt spid="18">
                                            <p:txEl>
                                              <p:pRg st="4" end="4"/>
                                            </p:txEl>
                                          </p:spTgt>
                                        </p:tgtEl>
                                        <p:attrNameLst>
                                          <p:attrName>style.visibility</p:attrName>
                                        </p:attrNameLst>
                                      </p:cBhvr>
                                      <p:to>
                                        <p:strVal val="visible"/>
                                      </p:to>
                                    </p:set>
                                    <p:anim calcmode="lin" valueType="num">
                                      <p:cBhvr additive="base">
                                        <p:cTn id="36" dur="500" fill="hold"/>
                                        <p:tgtEl>
                                          <p:spTgt spid="18">
                                            <p:txEl>
                                              <p:pRg st="4" end="4"/>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18">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bldLvl="2"/>
      <p:bldP spid="18" grpId="0" uiExpand="1" build="p" bldLvl="2"/>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F10B620C-26B4-4E4D-8233-B9E2D9C74980}"/>
              </a:ext>
            </a:extLst>
          </p:cNvPr>
          <p:cNvSpPr txBox="1"/>
          <p:nvPr/>
        </p:nvSpPr>
        <p:spPr>
          <a:xfrm>
            <a:off x="107279" y="328690"/>
            <a:ext cx="12084721" cy="757130"/>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48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rPr>
              <a:t>WS4 – GRASS TRIAL </a:t>
            </a:r>
            <a:endParaRPr kumimoji="0" lang="en-AU" sz="48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endParaRPr>
          </a:p>
        </p:txBody>
      </p:sp>
      <p:sp>
        <p:nvSpPr>
          <p:cNvPr id="2" name="TextBox 1">
            <a:extLst>
              <a:ext uri="{FF2B5EF4-FFF2-40B4-BE49-F238E27FC236}">
                <a16:creationId xmlns:a16="http://schemas.microsoft.com/office/drawing/2014/main" id="{1641A300-F849-40B8-986F-346DDA5A4FFE}"/>
              </a:ext>
            </a:extLst>
          </p:cNvPr>
          <p:cNvSpPr txBox="1"/>
          <p:nvPr/>
        </p:nvSpPr>
        <p:spPr>
          <a:xfrm>
            <a:off x="107279" y="1093764"/>
            <a:ext cx="11537654" cy="11387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FF"/>
              </a:buClr>
              <a:buSzTx/>
              <a:buFontTx/>
              <a:buNone/>
              <a:tabLst/>
              <a:defRPr/>
            </a:pPr>
            <a:r>
              <a:rPr kumimoji="0" lang="en-GB" sz="4000" b="1" i="0" u="none" strike="noStrike" kern="1200" cap="none" spc="0" normalizeH="0" baseline="0" noProof="0" dirty="0">
                <a:ln>
                  <a:noFill/>
                </a:ln>
                <a:solidFill>
                  <a:srgbClr val="00B050"/>
                </a:solidFill>
                <a:effectLst/>
                <a:uLnTx/>
                <a:uFillTx/>
                <a:latin typeface="Calibri" panose="020F0502020204030204"/>
                <a:ea typeface="+mn-ea"/>
                <a:cs typeface="+mn-cs"/>
              </a:rPr>
              <a:t>Well supported by Local Businesses</a:t>
            </a:r>
          </a:p>
          <a:p>
            <a:pPr marL="0" marR="0" lvl="0" indent="0" algn="ctr" defTabSz="914400" rtl="0" eaLnBrk="1" fontAlgn="auto" latinLnBrk="0" hangingPunct="1">
              <a:lnSpc>
                <a:spcPct val="100000"/>
              </a:lnSpc>
              <a:spcBef>
                <a:spcPts val="0"/>
              </a:spcBef>
              <a:spcAft>
                <a:spcPts val="0"/>
              </a:spcAft>
              <a:buClr>
                <a:srgbClr val="0000FF"/>
              </a:buClr>
              <a:buSzTx/>
              <a:buFontTx/>
              <a:buNone/>
              <a:tabLst/>
              <a:defRPr/>
            </a:pPr>
            <a:r>
              <a:rPr lang="en-GB" sz="2800" b="1" dirty="0">
                <a:latin typeface="Calibri" panose="020F0502020204030204"/>
              </a:rPr>
              <a:t>(Over $25,000 worth of product &amp; services)</a:t>
            </a:r>
            <a:r>
              <a:rPr kumimoji="0" lang="en-GB" sz="2800" b="1" i="0" u="none" strike="noStrike" kern="1200" cap="none" spc="0" normalizeH="0" baseline="0" noProof="0" dirty="0">
                <a:ln>
                  <a:noFill/>
                </a:ln>
                <a:effectLst/>
                <a:uLnTx/>
                <a:uFillTx/>
                <a:latin typeface="Calibri" panose="020F0502020204030204"/>
              </a:rPr>
              <a:t> </a:t>
            </a:r>
            <a:endParaRPr kumimoji="0" lang="en-GB" sz="2800" b="1" i="1" u="none" strike="noStrike" kern="1200" cap="none" spc="0" normalizeH="0" baseline="0" noProof="0" dirty="0">
              <a:ln>
                <a:noFill/>
              </a:ln>
              <a:effectLst/>
              <a:uLnTx/>
              <a:uFillTx/>
              <a:latin typeface="Calibri" panose="020F0502020204030204"/>
            </a:endParaRPr>
          </a:p>
        </p:txBody>
      </p:sp>
      <p:pic>
        <p:nvPicPr>
          <p:cNvPr id="20" name="Picture 1">
            <a:extLst>
              <a:ext uri="{FF2B5EF4-FFF2-40B4-BE49-F238E27FC236}">
                <a16:creationId xmlns:a16="http://schemas.microsoft.com/office/drawing/2014/main" id="{18294FED-5915-4071-97E5-DD15DA1406AA}"/>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809311" y="5619950"/>
            <a:ext cx="1594776" cy="1238050"/>
          </a:xfrm>
          <a:prstGeom prst="rect">
            <a:avLst/>
          </a:prstGeom>
          <a:solidFill>
            <a:schemeClr val="bg1"/>
          </a:solidFill>
          <a:ln>
            <a:noFill/>
          </a:ln>
        </p:spPr>
      </p:pic>
      <p:pic>
        <p:nvPicPr>
          <p:cNvPr id="4" name="Picture 3" descr="A picture containing grass, outdoor, ground, red&#10;&#10;Description automatically generated">
            <a:extLst>
              <a:ext uri="{FF2B5EF4-FFF2-40B4-BE49-F238E27FC236}">
                <a16:creationId xmlns:a16="http://schemas.microsoft.com/office/drawing/2014/main" id="{2B337064-CCA8-41C9-B0AC-4866C7CBB60A}"/>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189653" y="2575073"/>
            <a:ext cx="2834091" cy="2869660"/>
          </a:xfrm>
          <a:prstGeom prst="rect">
            <a:avLst/>
          </a:prstGeom>
        </p:spPr>
      </p:pic>
      <p:pic>
        <p:nvPicPr>
          <p:cNvPr id="19" name="Picture 2" descr="mmlogoVer2b_Horizontal">
            <a:extLst>
              <a:ext uri="{FF2B5EF4-FFF2-40B4-BE49-F238E27FC236}">
                <a16:creationId xmlns:a16="http://schemas.microsoft.com/office/drawing/2014/main" id="{70015E86-92EC-40AA-87F4-72FD3E2CFFD3}"/>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15268" y="5619950"/>
            <a:ext cx="2366964" cy="1016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A picture containing tree, outdoor, ground, red&#10;&#10;Description automatically generated">
            <a:extLst>
              <a:ext uri="{FF2B5EF4-FFF2-40B4-BE49-F238E27FC236}">
                <a16:creationId xmlns:a16="http://schemas.microsoft.com/office/drawing/2014/main" id="{D584CF6E-7075-48B7-8818-5267E5FF5A14}"/>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3134738" y="2578578"/>
            <a:ext cx="2928025" cy="2866155"/>
          </a:xfrm>
          <a:prstGeom prst="rect">
            <a:avLst/>
          </a:prstGeom>
        </p:spPr>
      </p:pic>
      <p:pic>
        <p:nvPicPr>
          <p:cNvPr id="3074" name="Picture 2" descr="May be an image of grass">
            <a:extLst>
              <a:ext uri="{FF2B5EF4-FFF2-40B4-BE49-F238E27FC236}">
                <a16:creationId xmlns:a16="http://schemas.microsoft.com/office/drawing/2014/main" id="{403C108B-EF6E-4F70-B58E-E86BC0B6490C}"/>
              </a:ext>
            </a:extLst>
          </p:cNvPr>
          <p:cNvPicPr>
            <a:picLocks noChangeAspect="1" noChangeArrowheads="1"/>
          </p:cNvPicPr>
          <p:nvPr/>
        </p:nvPicPr>
        <p:blipFill rotWithShape="1">
          <a:blip r:embed="rId7" cstate="print">
            <a:extLst>
              <a:ext uri="{28A0092B-C50C-407E-A947-70E740481C1C}">
                <a14:useLocalDpi xmlns:a14="http://schemas.microsoft.com/office/drawing/2010/main"/>
              </a:ext>
            </a:extLst>
          </a:blip>
          <a:srcRect/>
          <a:stretch/>
        </p:blipFill>
        <p:spPr bwMode="auto">
          <a:xfrm>
            <a:off x="6173757" y="2575073"/>
            <a:ext cx="2928025" cy="2870734"/>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Quality Fresh Weed-Free Roll-on Lawn | Greenacres Turf GroupGreenacres Turf  Group">
            <a:extLst>
              <a:ext uri="{FF2B5EF4-FFF2-40B4-BE49-F238E27FC236}">
                <a16:creationId xmlns:a16="http://schemas.microsoft.com/office/drawing/2014/main" id="{2538924D-74F7-40FE-BD4B-69B2E62358F3}"/>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6232029" y="5619950"/>
            <a:ext cx="2811480" cy="756937"/>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May be an image of text that says &quot;SEED &amp; FEED PERTH-&quot;">
            <a:extLst>
              <a:ext uri="{FF2B5EF4-FFF2-40B4-BE49-F238E27FC236}">
                <a16:creationId xmlns:a16="http://schemas.microsoft.com/office/drawing/2014/main" id="{90E80684-251C-494E-A382-7BF14746AE4B}"/>
              </a:ext>
            </a:extLst>
          </p:cNvPr>
          <p:cNvPicPr>
            <a:picLocks noChangeAspect="1" noChangeArrowheads="1"/>
          </p:cNvPicPr>
          <p:nvPr/>
        </p:nvPicPr>
        <p:blipFill rotWithShape="1">
          <a:blip r:embed="rId9" cstate="print">
            <a:extLst>
              <a:ext uri="{28A0092B-C50C-407E-A947-70E740481C1C}">
                <a14:useLocalDpi xmlns:a14="http://schemas.microsoft.com/office/drawing/2010/main"/>
              </a:ext>
            </a:extLst>
          </a:blip>
          <a:srcRect/>
          <a:stretch/>
        </p:blipFill>
        <p:spPr bwMode="auto">
          <a:xfrm>
            <a:off x="9487818" y="5441227"/>
            <a:ext cx="2239489" cy="1196976"/>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May be an image of nature and grass">
            <a:extLst>
              <a:ext uri="{FF2B5EF4-FFF2-40B4-BE49-F238E27FC236}">
                <a16:creationId xmlns:a16="http://schemas.microsoft.com/office/drawing/2014/main" id="{614D01A9-7180-46F8-9369-DFD08114F00D}"/>
              </a:ext>
            </a:extLst>
          </p:cNvPr>
          <p:cNvPicPr>
            <a:picLocks noChangeAspect="1" noChangeArrowheads="1"/>
          </p:cNvPicPr>
          <p:nvPr/>
        </p:nvPicPr>
        <p:blipFill rotWithShape="1">
          <a:blip r:embed="rId10" cstate="print">
            <a:extLst>
              <a:ext uri="{28A0092B-C50C-407E-A947-70E740481C1C}">
                <a14:useLocalDpi xmlns:a14="http://schemas.microsoft.com/office/drawing/2010/main"/>
              </a:ext>
            </a:extLst>
          </a:blip>
          <a:srcRect/>
          <a:stretch/>
        </p:blipFill>
        <p:spPr bwMode="auto">
          <a:xfrm>
            <a:off x="9212777" y="2575072"/>
            <a:ext cx="2789570" cy="28661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47000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2">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750" fill="hold"/>
                                        <p:tgtEl>
                                          <p:spTgt spid="4"/>
                                        </p:tgtEl>
                                        <p:attrNameLst>
                                          <p:attrName>ppt_w</p:attrName>
                                        </p:attrNameLst>
                                      </p:cBhvr>
                                      <p:tavLst>
                                        <p:tav tm="0">
                                          <p:val>
                                            <p:fltVal val="0"/>
                                          </p:val>
                                        </p:tav>
                                        <p:tav tm="100000">
                                          <p:val>
                                            <p:strVal val="#ppt_w"/>
                                          </p:val>
                                        </p:tav>
                                      </p:tavLst>
                                    </p:anim>
                                    <p:anim calcmode="lin" valueType="num">
                                      <p:cBhvr>
                                        <p:cTn id="18" dur="750" fill="hold"/>
                                        <p:tgtEl>
                                          <p:spTgt spid="4"/>
                                        </p:tgtEl>
                                        <p:attrNameLst>
                                          <p:attrName>ppt_h</p:attrName>
                                        </p:attrNameLst>
                                      </p:cBhvr>
                                      <p:tavLst>
                                        <p:tav tm="0">
                                          <p:val>
                                            <p:fltVal val="0"/>
                                          </p:val>
                                        </p:tav>
                                        <p:tav tm="100000">
                                          <p:val>
                                            <p:strVal val="#ppt_h"/>
                                          </p:val>
                                        </p:tav>
                                      </p:tavLst>
                                    </p:anim>
                                    <p:animEffect transition="in" filter="fade">
                                      <p:cBhvr>
                                        <p:cTn id="19" dur="750"/>
                                        <p:tgtEl>
                                          <p:spTgt spid="4"/>
                                        </p:tgtEl>
                                      </p:cBhvr>
                                    </p:animEffect>
                                  </p:childTnLst>
                                </p:cTn>
                              </p:par>
                            </p:childTnLst>
                          </p:cTn>
                        </p:par>
                        <p:par>
                          <p:cTn id="20" fill="hold">
                            <p:stCondLst>
                              <p:cond delay="1750"/>
                            </p:stCondLst>
                            <p:childTnLst>
                              <p:par>
                                <p:cTn id="21" presetID="53" presetClass="entr" presetSubtype="16" fill="hold"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ppt_w</p:attrName>
                                        </p:attrNameLst>
                                      </p:cBhvr>
                                      <p:tavLst>
                                        <p:tav tm="0">
                                          <p:val>
                                            <p:fltVal val="0"/>
                                          </p:val>
                                        </p:tav>
                                        <p:tav tm="100000">
                                          <p:val>
                                            <p:strVal val="#ppt_w"/>
                                          </p:val>
                                        </p:tav>
                                      </p:tavLst>
                                    </p:anim>
                                    <p:anim calcmode="lin" valueType="num">
                                      <p:cBhvr>
                                        <p:cTn id="24" dur="750" fill="hold"/>
                                        <p:tgtEl>
                                          <p:spTgt spid="20"/>
                                        </p:tgtEl>
                                        <p:attrNameLst>
                                          <p:attrName>ppt_h</p:attrName>
                                        </p:attrNameLst>
                                      </p:cBhvr>
                                      <p:tavLst>
                                        <p:tav tm="0">
                                          <p:val>
                                            <p:fltVal val="0"/>
                                          </p:val>
                                        </p:tav>
                                        <p:tav tm="100000">
                                          <p:val>
                                            <p:strVal val="#ppt_h"/>
                                          </p:val>
                                        </p:tav>
                                      </p:tavLst>
                                    </p:anim>
                                    <p:animEffect transition="in" filter="fade">
                                      <p:cBhvr>
                                        <p:cTn id="25" dur="750"/>
                                        <p:tgtEl>
                                          <p:spTgt spid="20"/>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750" fill="hold"/>
                                        <p:tgtEl>
                                          <p:spTgt spid="8"/>
                                        </p:tgtEl>
                                        <p:attrNameLst>
                                          <p:attrName>ppt_w</p:attrName>
                                        </p:attrNameLst>
                                      </p:cBhvr>
                                      <p:tavLst>
                                        <p:tav tm="0">
                                          <p:val>
                                            <p:fltVal val="0"/>
                                          </p:val>
                                        </p:tav>
                                        <p:tav tm="100000">
                                          <p:val>
                                            <p:strVal val="#ppt_w"/>
                                          </p:val>
                                        </p:tav>
                                      </p:tavLst>
                                    </p:anim>
                                    <p:anim calcmode="lin" valueType="num">
                                      <p:cBhvr>
                                        <p:cTn id="30" dur="750" fill="hold"/>
                                        <p:tgtEl>
                                          <p:spTgt spid="8"/>
                                        </p:tgtEl>
                                        <p:attrNameLst>
                                          <p:attrName>ppt_h</p:attrName>
                                        </p:attrNameLst>
                                      </p:cBhvr>
                                      <p:tavLst>
                                        <p:tav tm="0">
                                          <p:val>
                                            <p:fltVal val="0"/>
                                          </p:val>
                                        </p:tav>
                                        <p:tav tm="100000">
                                          <p:val>
                                            <p:strVal val="#ppt_h"/>
                                          </p:val>
                                        </p:tav>
                                      </p:tavLst>
                                    </p:anim>
                                    <p:animEffect transition="in" filter="fade">
                                      <p:cBhvr>
                                        <p:cTn id="31" dur="750"/>
                                        <p:tgtEl>
                                          <p:spTgt spid="8"/>
                                        </p:tgtEl>
                                      </p:cBhvr>
                                    </p:animEffect>
                                  </p:childTnLst>
                                </p:cTn>
                              </p:par>
                            </p:childTnLst>
                          </p:cTn>
                        </p:par>
                        <p:par>
                          <p:cTn id="32" fill="hold">
                            <p:stCondLst>
                              <p:cond delay="3250"/>
                            </p:stCondLst>
                            <p:childTnLst>
                              <p:par>
                                <p:cTn id="33" presetID="53" presetClass="entr" presetSubtype="16" fill="hold" nodeType="after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p:cTn id="35" dur="750" fill="hold"/>
                                        <p:tgtEl>
                                          <p:spTgt spid="19"/>
                                        </p:tgtEl>
                                        <p:attrNameLst>
                                          <p:attrName>ppt_w</p:attrName>
                                        </p:attrNameLst>
                                      </p:cBhvr>
                                      <p:tavLst>
                                        <p:tav tm="0">
                                          <p:val>
                                            <p:fltVal val="0"/>
                                          </p:val>
                                        </p:tav>
                                        <p:tav tm="100000">
                                          <p:val>
                                            <p:strVal val="#ppt_w"/>
                                          </p:val>
                                        </p:tav>
                                      </p:tavLst>
                                    </p:anim>
                                    <p:anim calcmode="lin" valueType="num">
                                      <p:cBhvr>
                                        <p:cTn id="36" dur="750" fill="hold"/>
                                        <p:tgtEl>
                                          <p:spTgt spid="19"/>
                                        </p:tgtEl>
                                        <p:attrNameLst>
                                          <p:attrName>ppt_h</p:attrName>
                                        </p:attrNameLst>
                                      </p:cBhvr>
                                      <p:tavLst>
                                        <p:tav tm="0">
                                          <p:val>
                                            <p:fltVal val="0"/>
                                          </p:val>
                                        </p:tav>
                                        <p:tav tm="100000">
                                          <p:val>
                                            <p:strVal val="#ppt_h"/>
                                          </p:val>
                                        </p:tav>
                                      </p:tavLst>
                                    </p:anim>
                                    <p:animEffect transition="in" filter="fade">
                                      <p:cBhvr>
                                        <p:cTn id="37" dur="750"/>
                                        <p:tgtEl>
                                          <p:spTgt spid="19"/>
                                        </p:tgtEl>
                                      </p:cBhvr>
                                    </p:animEffect>
                                  </p:childTnLst>
                                </p:cTn>
                              </p:par>
                            </p:childTnLst>
                          </p:cTn>
                        </p:par>
                        <p:par>
                          <p:cTn id="38" fill="hold">
                            <p:stCondLst>
                              <p:cond delay="4000"/>
                            </p:stCondLst>
                            <p:childTnLst>
                              <p:par>
                                <p:cTn id="39" presetID="53" presetClass="entr" presetSubtype="16" fill="hold" nodeType="afterEffect">
                                  <p:stCondLst>
                                    <p:cond delay="0"/>
                                  </p:stCondLst>
                                  <p:childTnLst>
                                    <p:set>
                                      <p:cBhvr>
                                        <p:cTn id="40" dur="1" fill="hold">
                                          <p:stCondLst>
                                            <p:cond delay="0"/>
                                          </p:stCondLst>
                                        </p:cTn>
                                        <p:tgtEl>
                                          <p:spTgt spid="3074"/>
                                        </p:tgtEl>
                                        <p:attrNameLst>
                                          <p:attrName>style.visibility</p:attrName>
                                        </p:attrNameLst>
                                      </p:cBhvr>
                                      <p:to>
                                        <p:strVal val="visible"/>
                                      </p:to>
                                    </p:set>
                                    <p:anim calcmode="lin" valueType="num">
                                      <p:cBhvr>
                                        <p:cTn id="41" dur="750" fill="hold"/>
                                        <p:tgtEl>
                                          <p:spTgt spid="3074"/>
                                        </p:tgtEl>
                                        <p:attrNameLst>
                                          <p:attrName>ppt_w</p:attrName>
                                        </p:attrNameLst>
                                      </p:cBhvr>
                                      <p:tavLst>
                                        <p:tav tm="0">
                                          <p:val>
                                            <p:fltVal val="0"/>
                                          </p:val>
                                        </p:tav>
                                        <p:tav tm="100000">
                                          <p:val>
                                            <p:strVal val="#ppt_w"/>
                                          </p:val>
                                        </p:tav>
                                      </p:tavLst>
                                    </p:anim>
                                    <p:anim calcmode="lin" valueType="num">
                                      <p:cBhvr>
                                        <p:cTn id="42" dur="750" fill="hold"/>
                                        <p:tgtEl>
                                          <p:spTgt spid="3074"/>
                                        </p:tgtEl>
                                        <p:attrNameLst>
                                          <p:attrName>ppt_h</p:attrName>
                                        </p:attrNameLst>
                                      </p:cBhvr>
                                      <p:tavLst>
                                        <p:tav tm="0">
                                          <p:val>
                                            <p:fltVal val="0"/>
                                          </p:val>
                                        </p:tav>
                                        <p:tav tm="100000">
                                          <p:val>
                                            <p:strVal val="#ppt_h"/>
                                          </p:val>
                                        </p:tav>
                                      </p:tavLst>
                                    </p:anim>
                                    <p:animEffect transition="in" filter="fade">
                                      <p:cBhvr>
                                        <p:cTn id="43" dur="750"/>
                                        <p:tgtEl>
                                          <p:spTgt spid="3074"/>
                                        </p:tgtEl>
                                      </p:cBhvr>
                                    </p:animEffect>
                                  </p:childTnLst>
                                </p:cTn>
                              </p:par>
                            </p:childTnLst>
                          </p:cTn>
                        </p:par>
                        <p:par>
                          <p:cTn id="44" fill="hold">
                            <p:stCondLst>
                              <p:cond delay="4750"/>
                            </p:stCondLst>
                            <p:childTnLst>
                              <p:par>
                                <p:cTn id="45" presetID="53" presetClass="entr" presetSubtype="16" fill="hold" nodeType="afterEffect">
                                  <p:stCondLst>
                                    <p:cond delay="0"/>
                                  </p:stCondLst>
                                  <p:childTnLst>
                                    <p:set>
                                      <p:cBhvr>
                                        <p:cTn id="46" dur="1" fill="hold">
                                          <p:stCondLst>
                                            <p:cond delay="0"/>
                                          </p:stCondLst>
                                        </p:cTn>
                                        <p:tgtEl>
                                          <p:spTgt spid="3076"/>
                                        </p:tgtEl>
                                        <p:attrNameLst>
                                          <p:attrName>style.visibility</p:attrName>
                                        </p:attrNameLst>
                                      </p:cBhvr>
                                      <p:to>
                                        <p:strVal val="visible"/>
                                      </p:to>
                                    </p:set>
                                    <p:anim calcmode="lin" valueType="num">
                                      <p:cBhvr>
                                        <p:cTn id="47" dur="750" fill="hold"/>
                                        <p:tgtEl>
                                          <p:spTgt spid="3076"/>
                                        </p:tgtEl>
                                        <p:attrNameLst>
                                          <p:attrName>ppt_w</p:attrName>
                                        </p:attrNameLst>
                                      </p:cBhvr>
                                      <p:tavLst>
                                        <p:tav tm="0">
                                          <p:val>
                                            <p:fltVal val="0"/>
                                          </p:val>
                                        </p:tav>
                                        <p:tav tm="100000">
                                          <p:val>
                                            <p:strVal val="#ppt_w"/>
                                          </p:val>
                                        </p:tav>
                                      </p:tavLst>
                                    </p:anim>
                                    <p:anim calcmode="lin" valueType="num">
                                      <p:cBhvr>
                                        <p:cTn id="48" dur="750" fill="hold"/>
                                        <p:tgtEl>
                                          <p:spTgt spid="3076"/>
                                        </p:tgtEl>
                                        <p:attrNameLst>
                                          <p:attrName>ppt_h</p:attrName>
                                        </p:attrNameLst>
                                      </p:cBhvr>
                                      <p:tavLst>
                                        <p:tav tm="0">
                                          <p:val>
                                            <p:fltVal val="0"/>
                                          </p:val>
                                        </p:tav>
                                        <p:tav tm="100000">
                                          <p:val>
                                            <p:strVal val="#ppt_h"/>
                                          </p:val>
                                        </p:tav>
                                      </p:tavLst>
                                    </p:anim>
                                    <p:animEffect transition="in" filter="fade">
                                      <p:cBhvr>
                                        <p:cTn id="49" dur="750"/>
                                        <p:tgtEl>
                                          <p:spTgt spid="3076"/>
                                        </p:tgtEl>
                                      </p:cBhvr>
                                    </p:animEffect>
                                  </p:childTnLst>
                                </p:cTn>
                              </p:par>
                            </p:childTnLst>
                          </p:cTn>
                        </p:par>
                        <p:par>
                          <p:cTn id="50" fill="hold">
                            <p:stCondLst>
                              <p:cond delay="5500"/>
                            </p:stCondLst>
                            <p:childTnLst>
                              <p:par>
                                <p:cTn id="51" presetID="53" presetClass="entr" presetSubtype="16" fill="hold" nodeType="afterEffect">
                                  <p:stCondLst>
                                    <p:cond delay="0"/>
                                  </p:stCondLst>
                                  <p:childTnLst>
                                    <p:set>
                                      <p:cBhvr>
                                        <p:cTn id="52" dur="1" fill="hold">
                                          <p:stCondLst>
                                            <p:cond delay="0"/>
                                          </p:stCondLst>
                                        </p:cTn>
                                        <p:tgtEl>
                                          <p:spTgt spid="3080"/>
                                        </p:tgtEl>
                                        <p:attrNameLst>
                                          <p:attrName>style.visibility</p:attrName>
                                        </p:attrNameLst>
                                      </p:cBhvr>
                                      <p:to>
                                        <p:strVal val="visible"/>
                                      </p:to>
                                    </p:set>
                                    <p:anim calcmode="lin" valueType="num">
                                      <p:cBhvr>
                                        <p:cTn id="53" dur="750" fill="hold"/>
                                        <p:tgtEl>
                                          <p:spTgt spid="3080"/>
                                        </p:tgtEl>
                                        <p:attrNameLst>
                                          <p:attrName>ppt_w</p:attrName>
                                        </p:attrNameLst>
                                      </p:cBhvr>
                                      <p:tavLst>
                                        <p:tav tm="0">
                                          <p:val>
                                            <p:fltVal val="0"/>
                                          </p:val>
                                        </p:tav>
                                        <p:tav tm="100000">
                                          <p:val>
                                            <p:strVal val="#ppt_w"/>
                                          </p:val>
                                        </p:tav>
                                      </p:tavLst>
                                    </p:anim>
                                    <p:anim calcmode="lin" valueType="num">
                                      <p:cBhvr>
                                        <p:cTn id="54" dur="750" fill="hold"/>
                                        <p:tgtEl>
                                          <p:spTgt spid="3080"/>
                                        </p:tgtEl>
                                        <p:attrNameLst>
                                          <p:attrName>ppt_h</p:attrName>
                                        </p:attrNameLst>
                                      </p:cBhvr>
                                      <p:tavLst>
                                        <p:tav tm="0">
                                          <p:val>
                                            <p:fltVal val="0"/>
                                          </p:val>
                                        </p:tav>
                                        <p:tav tm="100000">
                                          <p:val>
                                            <p:strVal val="#ppt_h"/>
                                          </p:val>
                                        </p:tav>
                                      </p:tavLst>
                                    </p:anim>
                                    <p:animEffect transition="in" filter="fade">
                                      <p:cBhvr>
                                        <p:cTn id="55" dur="750"/>
                                        <p:tgtEl>
                                          <p:spTgt spid="3080"/>
                                        </p:tgtEl>
                                      </p:cBhvr>
                                    </p:animEffect>
                                  </p:childTnLst>
                                </p:cTn>
                              </p:par>
                            </p:childTnLst>
                          </p:cTn>
                        </p:par>
                        <p:par>
                          <p:cTn id="56" fill="hold">
                            <p:stCondLst>
                              <p:cond delay="6250"/>
                            </p:stCondLst>
                            <p:childTnLst>
                              <p:par>
                                <p:cTn id="57" presetID="53" presetClass="entr" presetSubtype="16" fill="hold" nodeType="afterEffect">
                                  <p:stCondLst>
                                    <p:cond delay="0"/>
                                  </p:stCondLst>
                                  <p:childTnLst>
                                    <p:set>
                                      <p:cBhvr>
                                        <p:cTn id="58" dur="1" fill="hold">
                                          <p:stCondLst>
                                            <p:cond delay="0"/>
                                          </p:stCondLst>
                                        </p:cTn>
                                        <p:tgtEl>
                                          <p:spTgt spid="3078"/>
                                        </p:tgtEl>
                                        <p:attrNameLst>
                                          <p:attrName>style.visibility</p:attrName>
                                        </p:attrNameLst>
                                      </p:cBhvr>
                                      <p:to>
                                        <p:strVal val="visible"/>
                                      </p:to>
                                    </p:set>
                                    <p:anim calcmode="lin" valueType="num">
                                      <p:cBhvr>
                                        <p:cTn id="59" dur="750" fill="hold"/>
                                        <p:tgtEl>
                                          <p:spTgt spid="3078"/>
                                        </p:tgtEl>
                                        <p:attrNameLst>
                                          <p:attrName>ppt_w</p:attrName>
                                        </p:attrNameLst>
                                      </p:cBhvr>
                                      <p:tavLst>
                                        <p:tav tm="0">
                                          <p:val>
                                            <p:fltVal val="0"/>
                                          </p:val>
                                        </p:tav>
                                        <p:tav tm="100000">
                                          <p:val>
                                            <p:strVal val="#ppt_w"/>
                                          </p:val>
                                        </p:tav>
                                      </p:tavLst>
                                    </p:anim>
                                    <p:anim calcmode="lin" valueType="num">
                                      <p:cBhvr>
                                        <p:cTn id="60" dur="750" fill="hold"/>
                                        <p:tgtEl>
                                          <p:spTgt spid="3078"/>
                                        </p:tgtEl>
                                        <p:attrNameLst>
                                          <p:attrName>ppt_h</p:attrName>
                                        </p:attrNameLst>
                                      </p:cBhvr>
                                      <p:tavLst>
                                        <p:tav tm="0">
                                          <p:val>
                                            <p:fltVal val="0"/>
                                          </p:val>
                                        </p:tav>
                                        <p:tav tm="100000">
                                          <p:val>
                                            <p:strVal val="#ppt_h"/>
                                          </p:val>
                                        </p:tav>
                                      </p:tavLst>
                                    </p:anim>
                                    <p:animEffect transition="in" filter="fade">
                                      <p:cBhvr>
                                        <p:cTn id="61" dur="750"/>
                                        <p:tgtEl>
                                          <p:spTgt spid="3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bldLvl="2"/>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4800" b="1" dirty="0">
                <a:solidFill>
                  <a:schemeClr val="tx1">
                    <a:lumMod val="50000"/>
                    <a:lumOff val="50000"/>
                  </a:schemeClr>
                </a:solidFill>
                <a:latin typeface="Arial Black" panose="020B0A04020102020204" pitchFamily="34" charset="0"/>
              </a:rPr>
              <a:t>WS4 – GRASS TRIAL</a:t>
            </a:r>
            <a:endParaRPr lang="en-AU" sz="4800" b="1" dirty="0">
              <a:solidFill>
                <a:schemeClr val="tx1">
                  <a:lumMod val="50000"/>
                  <a:lumOff val="50000"/>
                </a:schemeClr>
              </a:solidFill>
              <a:latin typeface="Arial Black" panose="020B0A04020102020204" pitchFamily="34" charset="0"/>
            </a:endParaRPr>
          </a:p>
        </p:txBody>
      </p:sp>
      <p:sp>
        <p:nvSpPr>
          <p:cNvPr id="8" name="TextBox 7">
            <a:extLst>
              <a:ext uri="{FF2B5EF4-FFF2-40B4-BE49-F238E27FC236}">
                <a16:creationId xmlns:a16="http://schemas.microsoft.com/office/drawing/2014/main" id="{6DB96542-BAE3-48FE-9B50-E49ECE605560}"/>
              </a:ext>
            </a:extLst>
          </p:cNvPr>
          <p:cNvSpPr txBox="1"/>
          <p:nvPr/>
        </p:nvSpPr>
        <p:spPr>
          <a:xfrm>
            <a:off x="160116" y="857969"/>
            <a:ext cx="11796657" cy="1384995"/>
          </a:xfrm>
          <a:prstGeom prst="rect">
            <a:avLst/>
          </a:prstGeom>
          <a:noFill/>
        </p:spPr>
        <p:txBody>
          <a:bodyPr wrap="square" rtlCol="0">
            <a:spAutoFit/>
          </a:bodyPr>
          <a:lstStyle/>
          <a:p>
            <a:pPr marL="514350" marR="0" lvl="0" indent="-5143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800" b="0" i="0" u="none" strike="noStrike" kern="1200" cap="none" spc="0" normalizeH="0" baseline="0" noProof="0" dirty="0">
                <a:ln>
                  <a:noFill/>
                </a:ln>
                <a:solidFill>
                  <a:prstClr val="black"/>
                </a:solidFill>
                <a:effectLst/>
                <a:uLnTx/>
                <a:uFillTx/>
                <a:latin typeface="Calibri" panose="020F0502020204030204"/>
              </a:rPr>
              <a:t>Due to the long hot summer, the grass was nearly lost</a:t>
            </a:r>
          </a:p>
          <a:p>
            <a:pPr marL="514350" marR="0" lvl="0" indent="-5143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800" b="0" i="0" u="none" strike="noStrike" kern="1200" cap="none" spc="0" normalizeH="0" baseline="0" noProof="0" dirty="0">
                <a:ln>
                  <a:noFill/>
                </a:ln>
                <a:solidFill>
                  <a:prstClr val="black"/>
                </a:solidFill>
                <a:effectLst/>
                <a:uLnTx/>
                <a:uFillTx/>
                <a:latin typeface="Calibri" panose="020F0502020204030204"/>
              </a:rPr>
              <a:t>In a joint effort the Shire</a:t>
            </a:r>
            <a:r>
              <a:rPr kumimoji="0" lang="en-AU" sz="2800" b="0" i="0" u="none" strike="noStrike" kern="1200" cap="none" spc="0" normalizeH="0" noProof="0" dirty="0">
                <a:ln>
                  <a:noFill/>
                </a:ln>
                <a:solidFill>
                  <a:prstClr val="black"/>
                </a:solidFill>
                <a:effectLst/>
                <a:uLnTx/>
                <a:uFillTx/>
                <a:latin typeface="Calibri" panose="020F0502020204030204"/>
              </a:rPr>
              <a:t> &amp; DDRA paid to have it watered</a:t>
            </a:r>
          </a:p>
          <a:p>
            <a:pPr marL="514350" marR="0" lvl="0" indent="-5143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sz="2800" baseline="0" dirty="0">
                <a:solidFill>
                  <a:prstClr val="black"/>
                </a:solidFill>
                <a:latin typeface="Calibri" panose="020F0502020204030204"/>
              </a:rPr>
              <a:t>This</a:t>
            </a:r>
            <a:r>
              <a:rPr lang="en-AU" sz="2800" dirty="0">
                <a:solidFill>
                  <a:prstClr val="black"/>
                </a:solidFill>
                <a:latin typeface="Calibri" panose="020F0502020204030204"/>
              </a:rPr>
              <a:t> saved the grass – it will be nurtured to provide a good riding area</a:t>
            </a:r>
            <a:endParaRPr kumimoji="0" lang="en-AU" sz="2800" b="0" i="0" u="none" strike="noStrike" kern="1200" cap="none" spc="0" normalizeH="0" baseline="0" noProof="0" dirty="0">
              <a:ln>
                <a:noFill/>
              </a:ln>
              <a:solidFill>
                <a:prstClr val="black"/>
              </a:solidFill>
              <a:effectLst/>
              <a:uLnTx/>
              <a:uFillTx/>
              <a:latin typeface="Calibri" panose="020F0502020204030204"/>
            </a:endParaRPr>
          </a:p>
        </p:txBody>
      </p:sp>
      <p:pic>
        <p:nvPicPr>
          <p:cNvPr id="5" name="Picture 6" descr="A picture containing ground, outdoor, nature&#10;&#10;Description automatically generated">
            <a:extLst>
              <a:ext uri="{FF2B5EF4-FFF2-40B4-BE49-F238E27FC236}">
                <a16:creationId xmlns:a16="http://schemas.microsoft.com/office/drawing/2014/main" id="{8CCEA1EF-E8F0-1320-C299-ED6B7ED2DDEF}"/>
              </a:ext>
            </a:extLst>
          </p:cNvPr>
          <p:cNvPicPr>
            <a:picLocks noChangeAspect="1"/>
          </p:cNvPicPr>
          <p:nvPr/>
        </p:nvPicPr>
        <p:blipFill>
          <a:blip r:embed="rId3"/>
          <a:stretch>
            <a:fillRect/>
          </a:stretch>
        </p:blipFill>
        <p:spPr>
          <a:xfrm>
            <a:off x="0" y="2218597"/>
            <a:ext cx="5948989" cy="4459756"/>
          </a:xfrm>
          <a:prstGeom prst="rect">
            <a:avLst/>
          </a:prstGeom>
        </p:spPr>
      </p:pic>
      <p:pic>
        <p:nvPicPr>
          <p:cNvPr id="6" name="Picture 7">
            <a:extLst>
              <a:ext uri="{FF2B5EF4-FFF2-40B4-BE49-F238E27FC236}">
                <a16:creationId xmlns:a16="http://schemas.microsoft.com/office/drawing/2014/main" id="{DABFB41C-384E-6158-9399-D2BAD0144FC7}"/>
              </a:ext>
            </a:extLst>
          </p:cNvPr>
          <p:cNvPicPr>
            <a:picLocks noChangeAspect="1"/>
          </p:cNvPicPr>
          <p:nvPr/>
        </p:nvPicPr>
        <p:blipFill>
          <a:blip r:embed="rId4"/>
          <a:stretch>
            <a:fillRect/>
          </a:stretch>
        </p:blipFill>
        <p:spPr>
          <a:xfrm>
            <a:off x="6096000" y="2218596"/>
            <a:ext cx="5935883" cy="4459756"/>
          </a:xfrm>
          <a:prstGeom prst="rect">
            <a:avLst/>
          </a:prstGeom>
        </p:spPr>
      </p:pic>
      <p:pic>
        <p:nvPicPr>
          <p:cNvPr id="7" name="Picture 11" descr="A picture containing text, tree, outdoor, truck&#10;&#10;Description automatically generated">
            <a:extLst>
              <a:ext uri="{FF2B5EF4-FFF2-40B4-BE49-F238E27FC236}">
                <a16:creationId xmlns:a16="http://schemas.microsoft.com/office/drawing/2014/main" id="{9885FBE1-C7DE-F1AB-11D4-5AECDD6639B3}"/>
              </a:ext>
            </a:extLst>
          </p:cNvPr>
          <p:cNvPicPr>
            <a:picLocks noChangeAspect="1"/>
          </p:cNvPicPr>
          <p:nvPr/>
        </p:nvPicPr>
        <p:blipFill>
          <a:blip r:embed="rId5"/>
          <a:stretch>
            <a:fillRect/>
          </a:stretch>
        </p:blipFill>
        <p:spPr>
          <a:xfrm>
            <a:off x="3054524" y="2176906"/>
            <a:ext cx="6082952" cy="4562914"/>
          </a:xfrm>
          <a:prstGeom prst="rect">
            <a:avLst/>
          </a:prstGeom>
        </p:spPr>
      </p:pic>
      <p:pic>
        <p:nvPicPr>
          <p:cNvPr id="9" name="Picture 8">
            <a:extLst>
              <a:ext uri="{FF2B5EF4-FFF2-40B4-BE49-F238E27FC236}">
                <a16:creationId xmlns:a16="http://schemas.microsoft.com/office/drawing/2014/main" id="{3F1543D8-6E47-BB98-E593-313A111FA285}"/>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15429" y="2180691"/>
            <a:ext cx="10161142" cy="4576546"/>
          </a:xfrm>
          <a:prstGeom prst="rect">
            <a:avLst/>
          </a:prstGeom>
        </p:spPr>
      </p:pic>
    </p:spTree>
    <p:extLst>
      <p:ext uri="{BB962C8B-B14F-4D97-AF65-F5344CB8AC3E}">
        <p14:creationId xmlns:p14="http://schemas.microsoft.com/office/powerpoint/2010/main" val="134562469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left)">
                                      <p:cBhvr>
                                        <p:cTn id="7" dur="500"/>
                                        <p:tgtEl>
                                          <p:spTgt spid="8">
                                            <p:txEl>
                                              <p:pRg st="0" end="0"/>
                                            </p:txEl>
                                          </p:spTgt>
                                        </p:tgtEl>
                                      </p:cBhvr>
                                    </p:animEffect>
                                  </p:childTnLst>
                                  <p:subTnLst>
                                    <p:animClr clrSpc="rgb" dir="cw">
                                      <p:cBhvr override="childStyle">
                                        <p:cTn dur="1" fill="hold" display="0" masterRel="nextClick" afterEffect="1"/>
                                        <p:tgtEl>
                                          <p:spTgt spid="8">
                                            <p:txEl>
                                              <p:pRg st="0" end="0"/>
                                            </p:txEl>
                                          </p:spTgt>
                                        </p:tgtEl>
                                        <p:attrNameLst>
                                          <p:attrName>ppt_c</p:attrName>
                                        </p:attrNameLst>
                                      </p:cBhvr>
                                      <p:to>
                                        <a:srgbClr val="969696"/>
                                      </p:to>
                                    </p:animClr>
                                  </p:subTnLst>
                                </p:cTn>
                              </p:par>
                              <p:par>
                                <p:cTn id="8" presetID="53" presetClass="entr" presetSubtype="16"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 calcmode="lin" valueType="num">
                                      <p:cBhvr>
                                        <p:cTn id="10" dur="500" fill="hold"/>
                                        <p:tgtEl>
                                          <p:spTgt spid="6"/>
                                        </p:tgtEl>
                                        <p:attrNameLst>
                                          <p:attrName>ppt_w</p:attrName>
                                        </p:attrNameLst>
                                      </p:cBhvr>
                                      <p:tavLst>
                                        <p:tav tm="0">
                                          <p:val>
                                            <p:fltVal val="0"/>
                                          </p:val>
                                        </p:tav>
                                        <p:tav tm="100000">
                                          <p:val>
                                            <p:strVal val="#ppt_w"/>
                                          </p:val>
                                        </p:tav>
                                      </p:tavLst>
                                    </p:anim>
                                    <p:anim calcmode="lin" valueType="num">
                                      <p:cBhvr>
                                        <p:cTn id="11" dur="500" fill="hold"/>
                                        <p:tgtEl>
                                          <p:spTgt spid="6"/>
                                        </p:tgtEl>
                                        <p:attrNameLst>
                                          <p:attrName>ppt_h</p:attrName>
                                        </p:attrNameLst>
                                      </p:cBhvr>
                                      <p:tavLst>
                                        <p:tav tm="0">
                                          <p:val>
                                            <p:fltVal val="0"/>
                                          </p:val>
                                        </p:tav>
                                        <p:tav tm="100000">
                                          <p:val>
                                            <p:strVal val="#ppt_h"/>
                                          </p:val>
                                        </p:tav>
                                      </p:tavLst>
                                    </p:anim>
                                    <p:animEffect transition="in" filter="fade">
                                      <p:cBhvr>
                                        <p:cTn id="12" dur="500"/>
                                        <p:tgtEl>
                                          <p:spTgt spid="6"/>
                                        </p:tgtEl>
                                      </p:cBhvr>
                                    </p:animEffect>
                                  </p:childTnLst>
                                </p:cTn>
                              </p:par>
                              <p:par>
                                <p:cTn id="13" presetID="53" presetClass="entr" presetSubtype="16"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8">
                                            <p:txEl>
                                              <p:pRg st="1" end="1"/>
                                            </p:txEl>
                                          </p:spTgt>
                                        </p:tgtEl>
                                        <p:attrNameLst>
                                          <p:attrName>style.visibility</p:attrName>
                                        </p:attrNameLst>
                                      </p:cBhvr>
                                      <p:to>
                                        <p:strVal val="visible"/>
                                      </p:to>
                                    </p:set>
                                    <p:animEffect transition="in" filter="wipe(left)">
                                      <p:cBhvr>
                                        <p:cTn id="22" dur="500"/>
                                        <p:tgtEl>
                                          <p:spTgt spid="8">
                                            <p:txEl>
                                              <p:pRg st="1" end="1"/>
                                            </p:txEl>
                                          </p:spTgt>
                                        </p:tgtEl>
                                      </p:cBhvr>
                                    </p:animEffect>
                                  </p:childTnLst>
                                  <p:subTnLst>
                                    <p:animClr clrSpc="rgb" dir="cw">
                                      <p:cBhvr override="childStyle">
                                        <p:cTn dur="1" fill="hold" display="0" masterRel="nextClick" afterEffect="1"/>
                                        <p:tgtEl>
                                          <p:spTgt spid="8">
                                            <p:txEl>
                                              <p:pRg st="1" end="1"/>
                                            </p:txEl>
                                          </p:spTgt>
                                        </p:tgtEl>
                                        <p:attrNameLst>
                                          <p:attrName>ppt_c</p:attrName>
                                        </p:attrNameLst>
                                      </p:cBhvr>
                                      <p:to>
                                        <a:srgbClr val="969696"/>
                                      </p:to>
                                    </p:animClr>
                                  </p:subTnLst>
                                </p:cTn>
                              </p:par>
                              <p:par>
                                <p:cTn id="23" presetID="1" presetClass="exit" presetSubtype="0" fill="hold" nodeType="withEffect">
                                  <p:stCondLst>
                                    <p:cond delay="0"/>
                                  </p:stCondLst>
                                  <p:childTnLst>
                                    <p:set>
                                      <p:cBhvr>
                                        <p:cTn id="24" dur="1" fill="hold">
                                          <p:stCondLst>
                                            <p:cond delay="0"/>
                                          </p:stCondLst>
                                        </p:cTn>
                                        <p:tgtEl>
                                          <p:spTgt spid="6"/>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5"/>
                                        </p:tgtEl>
                                        <p:attrNameLst>
                                          <p:attrName>style.visibility</p:attrName>
                                        </p:attrNameLst>
                                      </p:cBhvr>
                                      <p:to>
                                        <p:strVal val="hidden"/>
                                      </p:to>
                                    </p:set>
                                  </p:childTnLst>
                                </p:cTn>
                              </p:par>
                              <p:par>
                                <p:cTn id="27" presetID="53" presetClass="entr" presetSubtype="16" fill="hold" nodeType="with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subTnLst>
                                    <p:set>
                                      <p:cBhvr override="childStyle">
                                        <p:cTn dur="1" fill="hold" display="0" masterRel="nextClick" afterEffect="1"/>
                                        <p:tgtEl>
                                          <p:spTgt spid="7"/>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8">
                                            <p:txEl>
                                              <p:pRg st="2" end="2"/>
                                            </p:txEl>
                                          </p:spTgt>
                                        </p:tgtEl>
                                        <p:attrNameLst>
                                          <p:attrName>style.visibility</p:attrName>
                                        </p:attrNameLst>
                                      </p:cBhvr>
                                      <p:to>
                                        <p:strVal val="visible"/>
                                      </p:to>
                                    </p:set>
                                    <p:animEffect transition="in" filter="wipe(left)">
                                      <p:cBhvr>
                                        <p:cTn id="36" dur="500"/>
                                        <p:tgtEl>
                                          <p:spTgt spid="8">
                                            <p:txEl>
                                              <p:pRg st="2" end="2"/>
                                            </p:txEl>
                                          </p:spTgt>
                                        </p:tgtEl>
                                      </p:cBhvr>
                                    </p:animEffect>
                                  </p:childTnLst>
                                </p:cTn>
                              </p:par>
                            </p:childTnLst>
                          </p:cTn>
                        </p:par>
                        <p:par>
                          <p:cTn id="37" fill="hold">
                            <p:stCondLst>
                              <p:cond delay="500"/>
                            </p:stCondLst>
                            <p:childTnLst>
                              <p:par>
                                <p:cTn id="38" presetID="22" presetClass="entr" presetSubtype="1" fill="hold" nodeType="after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up)">
                                      <p:cBhvr>
                                        <p:cTn id="4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21C47144-EC62-4BE8-551E-C2AD162C3B16}"/>
              </a:ext>
            </a:extLst>
          </p:cNvPr>
          <p:cNvGrpSpPr/>
          <p:nvPr/>
        </p:nvGrpSpPr>
        <p:grpSpPr>
          <a:xfrm>
            <a:off x="676287" y="1208326"/>
            <a:ext cx="6835558" cy="5290797"/>
            <a:chOff x="676287" y="1208326"/>
            <a:chExt cx="6835558" cy="5290797"/>
          </a:xfrm>
        </p:grpSpPr>
        <p:pic>
          <p:nvPicPr>
            <p:cNvPr id="8" name="Picture 7">
              <a:extLst>
                <a:ext uri="{FF2B5EF4-FFF2-40B4-BE49-F238E27FC236}">
                  <a16:creationId xmlns:a16="http://schemas.microsoft.com/office/drawing/2014/main" id="{203DAD33-A5A9-2E83-ECC9-0F47AD4329E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76287" y="1208326"/>
              <a:ext cx="6835558" cy="5290797"/>
            </a:xfrm>
            <a:prstGeom prst="rect">
              <a:avLst/>
            </a:prstGeom>
          </p:spPr>
        </p:pic>
        <p:sp>
          <p:nvSpPr>
            <p:cNvPr id="10" name="Rectangle 9">
              <a:extLst>
                <a:ext uri="{FF2B5EF4-FFF2-40B4-BE49-F238E27FC236}">
                  <a16:creationId xmlns:a16="http://schemas.microsoft.com/office/drawing/2014/main" id="{784D4F33-C491-EFBB-52EC-FFFFE1932203}"/>
                </a:ext>
              </a:extLst>
            </p:cNvPr>
            <p:cNvSpPr/>
            <p:nvPr/>
          </p:nvSpPr>
          <p:spPr>
            <a:xfrm rot="20644315">
              <a:off x="4166932" y="4712142"/>
              <a:ext cx="214994" cy="34613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79987F9B-B5B2-53C3-4FD6-7EB128507167}"/>
                </a:ext>
              </a:extLst>
            </p:cNvPr>
            <p:cNvSpPr/>
            <p:nvPr/>
          </p:nvSpPr>
          <p:spPr>
            <a:xfrm rot="688241">
              <a:off x="5034775" y="3509329"/>
              <a:ext cx="214994" cy="34613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CE5D9D95-0193-8275-A3C2-7056A50B1CEC}"/>
                </a:ext>
              </a:extLst>
            </p:cNvPr>
            <p:cNvSpPr txBox="1"/>
            <p:nvPr/>
          </p:nvSpPr>
          <p:spPr>
            <a:xfrm>
              <a:off x="5230761" y="3504057"/>
              <a:ext cx="16628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Northern Arena</a:t>
              </a:r>
            </a:p>
          </p:txBody>
        </p:sp>
        <p:sp>
          <p:nvSpPr>
            <p:cNvPr id="13" name="TextBox 12">
              <a:extLst>
                <a:ext uri="{FF2B5EF4-FFF2-40B4-BE49-F238E27FC236}">
                  <a16:creationId xmlns:a16="http://schemas.microsoft.com/office/drawing/2014/main" id="{01FA98B6-C91B-1085-D8AD-987BE0B306BB}"/>
                </a:ext>
              </a:extLst>
            </p:cNvPr>
            <p:cNvSpPr txBox="1"/>
            <p:nvPr/>
          </p:nvSpPr>
          <p:spPr>
            <a:xfrm>
              <a:off x="2541050" y="4637884"/>
              <a:ext cx="166122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Southern Arena</a:t>
              </a:r>
            </a:p>
          </p:txBody>
        </p:sp>
        <p:pic>
          <p:nvPicPr>
            <p:cNvPr id="18" name="Graphic 17">
              <a:extLst>
                <a:ext uri="{FF2B5EF4-FFF2-40B4-BE49-F238E27FC236}">
                  <a16:creationId xmlns:a16="http://schemas.microsoft.com/office/drawing/2014/main" id="{8781E666-8C55-6B0B-C393-585AFA6992AA}"/>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2807789" y="5284215"/>
              <a:ext cx="1127745" cy="1127745"/>
            </a:xfrm>
            <a:prstGeom prst="rect">
              <a:avLst/>
            </a:prstGeom>
          </p:spPr>
        </p:pic>
      </p:grpSp>
      <p:sp>
        <p:nvSpPr>
          <p:cNvPr id="24" name="TextBox 23">
            <a:extLst>
              <a:ext uri="{FF2B5EF4-FFF2-40B4-BE49-F238E27FC236}">
                <a16:creationId xmlns:a16="http://schemas.microsoft.com/office/drawing/2014/main" id="{912165A3-1230-4C84-940E-5C8F3417634F}"/>
              </a:ext>
            </a:extLst>
          </p:cNvPr>
          <p:cNvSpPr txBox="1"/>
          <p:nvPr/>
        </p:nvSpPr>
        <p:spPr>
          <a:xfrm>
            <a:off x="146796" y="320928"/>
            <a:ext cx="11563423" cy="757130"/>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48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rPr>
              <a:t>WS 4 – VEGETATION </a:t>
            </a:r>
            <a:r>
              <a:rPr kumimoji="0" lang="en-GB" sz="3200" b="1" i="1"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rPr>
              <a:t>(BURNT AREAS)</a:t>
            </a:r>
            <a:endParaRPr kumimoji="0" lang="en-AU" sz="4800" b="1" i="1"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endParaRPr>
          </a:p>
        </p:txBody>
      </p:sp>
      <p:grpSp>
        <p:nvGrpSpPr>
          <p:cNvPr id="25" name="Group 24">
            <a:extLst>
              <a:ext uri="{FF2B5EF4-FFF2-40B4-BE49-F238E27FC236}">
                <a16:creationId xmlns:a16="http://schemas.microsoft.com/office/drawing/2014/main" id="{960901E4-EB9D-C9A6-8B37-A4C636B77B49}"/>
              </a:ext>
            </a:extLst>
          </p:cNvPr>
          <p:cNvGrpSpPr/>
          <p:nvPr/>
        </p:nvGrpSpPr>
        <p:grpSpPr>
          <a:xfrm>
            <a:off x="4869914" y="4637884"/>
            <a:ext cx="1802542" cy="646331"/>
            <a:chOff x="4869914" y="4637884"/>
            <a:chExt cx="1802542" cy="646331"/>
          </a:xfrm>
        </p:grpSpPr>
        <p:sp>
          <p:nvSpPr>
            <p:cNvPr id="27" name="TextBox 26">
              <a:extLst>
                <a:ext uri="{FF2B5EF4-FFF2-40B4-BE49-F238E27FC236}">
                  <a16:creationId xmlns:a16="http://schemas.microsoft.com/office/drawing/2014/main" id="{A2D2FACF-AEAF-7060-4A8A-D5D7B304ACBF}"/>
                </a:ext>
              </a:extLst>
            </p:cNvPr>
            <p:cNvSpPr txBox="1"/>
            <p:nvPr/>
          </p:nvSpPr>
          <p:spPr>
            <a:xfrm>
              <a:off x="5176690" y="4637884"/>
              <a:ext cx="149576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prstClr val="black"/>
                  </a:solidFill>
                  <a:effectLst/>
                  <a:uLnTx/>
                  <a:uFillTx/>
                  <a:latin typeface="Calibri" panose="020F0502020204030204"/>
                  <a:ea typeface="+mn-ea"/>
                  <a:cs typeface="+mn-cs"/>
                </a:rPr>
                <a:t>Southern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prstClr val="black"/>
                  </a:solidFill>
                  <a:effectLst/>
                  <a:uLnTx/>
                  <a:uFillTx/>
                  <a:latin typeface="Calibri" panose="020F0502020204030204"/>
                  <a:ea typeface="+mn-ea"/>
                  <a:cs typeface="+mn-cs"/>
                </a:rPr>
                <a:t>Six (6) Piles</a:t>
              </a:r>
            </a:p>
          </p:txBody>
        </p:sp>
        <p:cxnSp>
          <p:nvCxnSpPr>
            <p:cNvPr id="7" name="Straight Arrow Connector 6">
              <a:extLst>
                <a:ext uri="{FF2B5EF4-FFF2-40B4-BE49-F238E27FC236}">
                  <a16:creationId xmlns:a16="http://schemas.microsoft.com/office/drawing/2014/main" id="{235816CE-9F67-C1EA-0CA6-CB80BAFBA7FE}"/>
                </a:ext>
              </a:extLst>
            </p:cNvPr>
            <p:cNvCxnSpPr>
              <a:cxnSpLocks/>
            </p:cNvCxnSpPr>
            <p:nvPr/>
          </p:nvCxnSpPr>
          <p:spPr>
            <a:xfrm flipH="1">
              <a:off x="4869914" y="4822550"/>
              <a:ext cx="573516" cy="77055"/>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1ACFE48E-D3BC-8A4C-F6F3-228527726E7A}"/>
              </a:ext>
            </a:extLst>
          </p:cNvPr>
          <p:cNvGrpSpPr/>
          <p:nvPr/>
        </p:nvGrpSpPr>
        <p:grpSpPr>
          <a:xfrm>
            <a:off x="5140016" y="1789545"/>
            <a:ext cx="1561209" cy="646331"/>
            <a:chOff x="5111246" y="1789545"/>
            <a:chExt cx="1561209" cy="646331"/>
          </a:xfrm>
        </p:grpSpPr>
        <p:sp>
          <p:nvSpPr>
            <p:cNvPr id="5" name="TextBox 4">
              <a:extLst>
                <a:ext uri="{FF2B5EF4-FFF2-40B4-BE49-F238E27FC236}">
                  <a16:creationId xmlns:a16="http://schemas.microsoft.com/office/drawing/2014/main" id="{3B473C34-F9A2-F87E-0711-8E5241FECDE6}"/>
                </a:ext>
              </a:extLst>
            </p:cNvPr>
            <p:cNvSpPr txBox="1"/>
            <p:nvPr/>
          </p:nvSpPr>
          <p:spPr>
            <a:xfrm>
              <a:off x="5111246" y="1789545"/>
              <a:ext cx="1561209"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prstClr val="black"/>
                  </a:solidFill>
                  <a:effectLst/>
                  <a:uLnTx/>
                  <a:uFillTx/>
                  <a:latin typeface="Calibri" panose="020F0502020204030204"/>
                  <a:ea typeface="+mn-ea"/>
                  <a:cs typeface="+mn-cs"/>
                </a:rPr>
                <a:t>Northern Three (3) Piles</a:t>
              </a:r>
            </a:p>
          </p:txBody>
        </p:sp>
        <p:cxnSp>
          <p:nvCxnSpPr>
            <p:cNvPr id="15" name="Straight Arrow Connector 14">
              <a:extLst>
                <a:ext uri="{FF2B5EF4-FFF2-40B4-BE49-F238E27FC236}">
                  <a16:creationId xmlns:a16="http://schemas.microsoft.com/office/drawing/2014/main" id="{C8A8EDFF-704F-8E49-A5BA-B1992678143C}"/>
                </a:ext>
              </a:extLst>
            </p:cNvPr>
            <p:cNvCxnSpPr>
              <a:cxnSpLocks/>
            </p:cNvCxnSpPr>
            <p:nvPr/>
          </p:nvCxnSpPr>
          <p:spPr>
            <a:xfrm flipH="1" flipV="1">
              <a:off x="5206738" y="1965513"/>
              <a:ext cx="236692" cy="7323"/>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0CC48DFA-5FB5-861D-819A-370BC8DD82D7}"/>
              </a:ext>
            </a:extLst>
          </p:cNvPr>
          <p:cNvSpPr txBox="1"/>
          <p:nvPr/>
        </p:nvSpPr>
        <p:spPr>
          <a:xfrm>
            <a:off x="7914968" y="3196280"/>
            <a:ext cx="3795251" cy="135421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800" b="1" i="0" u="none" strike="noStrike" kern="1200" cap="none" spc="0" normalizeH="0" baseline="0" noProof="0" dirty="0">
                <a:ln>
                  <a:noFill/>
                </a:ln>
                <a:solidFill>
                  <a:srgbClr val="0000FF"/>
                </a:solidFill>
                <a:effectLst/>
                <a:uLnTx/>
                <a:uFillTx/>
                <a:latin typeface="Calibri" panose="020F0502020204030204"/>
                <a:ea typeface="+mn-ea"/>
                <a:cs typeface="+mn-cs"/>
              </a:rPr>
              <a:t>Northern Pile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One pile turned into 3 smaller piles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Spread out across the clearing</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Will scorch new ground</a:t>
            </a:r>
          </a:p>
        </p:txBody>
      </p:sp>
      <p:sp>
        <p:nvSpPr>
          <p:cNvPr id="21" name="TextBox 20">
            <a:extLst>
              <a:ext uri="{FF2B5EF4-FFF2-40B4-BE49-F238E27FC236}">
                <a16:creationId xmlns:a16="http://schemas.microsoft.com/office/drawing/2014/main" id="{11894568-E9F9-8BAB-F720-FA46ECEB97D2}"/>
              </a:ext>
            </a:extLst>
          </p:cNvPr>
          <p:cNvSpPr txBox="1"/>
          <p:nvPr/>
        </p:nvSpPr>
        <p:spPr>
          <a:xfrm>
            <a:off x="7914968" y="4647437"/>
            <a:ext cx="3795251" cy="19082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800" b="1" i="0" u="none" strike="noStrike" kern="1200" cap="none" spc="0" normalizeH="0" baseline="0" noProof="0" dirty="0">
                <a:ln>
                  <a:noFill/>
                </a:ln>
                <a:solidFill>
                  <a:srgbClr val="0000FF"/>
                </a:solidFill>
                <a:effectLst/>
                <a:uLnTx/>
                <a:uFillTx/>
                <a:latin typeface="Calibri" panose="020F0502020204030204"/>
                <a:ea typeface="+mn-ea"/>
                <a:cs typeface="+mn-cs"/>
              </a:rPr>
              <a:t>Southern Pile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AU" dirty="0">
                <a:solidFill>
                  <a:prstClr val="black"/>
                </a:solidFill>
                <a:latin typeface="Calibri" panose="020F0502020204030204"/>
              </a:rPr>
              <a:t>1 pile turned into 6 </a:t>
            </a: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piles (all larger than an SUV)</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Spread out across the area</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1800" b="1" i="0" u="none" strike="noStrike" kern="1200" cap="none" spc="0" normalizeH="0" baseline="0" noProof="0" dirty="0">
                <a:ln>
                  <a:noFill/>
                </a:ln>
                <a:solidFill>
                  <a:srgbClr val="FF0000"/>
                </a:solidFill>
                <a:effectLst/>
                <a:uLnTx/>
                <a:uFillTx/>
                <a:latin typeface="Calibri" panose="020F0502020204030204"/>
                <a:ea typeface="+mn-ea"/>
                <a:cs typeface="+mn-cs"/>
              </a:rPr>
              <a:t>This area is typically used for working horses</a:t>
            </a:r>
          </a:p>
        </p:txBody>
      </p:sp>
      <p:sp>
        <p:nvSpPr>
          <p:cNvPr id="23" name="TextBox 22">
            <a:extLst>
              <a:ext uri="{FF2B5EF4-FFF2-40B4-BE49-F238E27FC236}">
                <a16:creationId xmlns:a16="http://schemas.microsoft.com/office/drawing/2014/main" id="{613C8C08-23C9-A7D0-CD2B-287C071E9105}"/>
              </a:ext>
            </a:extLst>
          </p:cNvPr>
          <p:cNvSpPr txBox="1"/>
          <p:nvPr/>
        </p:nvSpPr>
        <p:spPr>
          <a:xfrm>
            <a:off x="7914968" y="2732546"/>
            <a:ext cx="3795251"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800" b="1" i="0" u="none" strike="noStrike" kern="1200" cap="none" spc="0" normalizeH="0" baseline="0" noProof="0" dirty="0">
                <a:ln>
                  <a:noFill/>
                </a:ln>
                <a:solidFill>
                  <a:srgbClr val="FF0000"/>
                </a:solidFill>
                <a:effectLst/>
                <a:uLnTx/>
                <a:uFillTx/>
                <a:latin typeface="Calibri" panose="020F0502020204030204"/>
                <a:ea typeface="+mn-ea"/>
                <a:cs typeface="+mn-cs"/>
              </a:rPr>
              <a:t>LOCATIONS</a:t>
            </a:r>
          </a:p>
        </p:txBody>
      </p:sp>
      <p:grpSp>
        <p:nvGrpSpPr>
          <p:cNvPr id="19" name="Group 18">
            <a:extLst>
              <a:ext uri="{FF2B5EF4-FFF2-40B4-BE49-F238E27FC236}">
                <a16:creationId xmlns:a16="http://schemas.microsoft.com/office/drawing/2014/main" id="{138589BC-F702-C911-B2B8-DDA836972343}"/>
              </a:ext>
            </a:extLst>
          </p:cNvPr>
          <p:cNvGrpSpPr/>
          <p:nvPr/>
        </p:nvGrpSpPr>
        <p:grpSpPr>
          <a:xfrm>
            <a:off x="4529833" y="4763323"/>
            <a:ext cx="371566" cy="284940"/>
            <a:chOff x="4529833" y="4763323"/>
            <a:chExt cx="371566" cy="284940"/>
          </a:xfrm>
        </p:grpSpPr>
        <p:sp>
          <p:nvSpPr>
            <p:cNvPr id="3" name="Oval 2">
              <a:extLst>
                <a:ext uri="{FF2B5EF4-FFF2-40B4-BE49-F238E27FC236}">
                  <a16:creationId xmlns:a16="http://schemas.microsoft.com/office/drawing/2014/main" id="{77EE0535-F278-84C8-C586-5EF6C5EB4E38}"/>
                </a:ext>
              </a:extLst>
            </p:cNvPr>
            <p:cNvSpPr/>
            <p:nvPr/>
          </p:nvSpPr>
          <p:spPr>
            <a:xfrm>
              <a:off x="4529833" y="4774412"/>
              <a:ext cx="96276" cy="96276"/>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4CDA952-C38B-F775-105E-96FCB050D764}"/>
                </a:ext>
              </a:extLst>
            </p:cNvPr>
            <p:cNvSpPr/>
            <p:nvPr/>
          </p:nvSpPr>
          <p:spPr>
            <a:xfrm>
              <a:off x="4660706" y="4764154"/>
              <a:ext cx="96276" cy="96276"/>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53047A45-A5BA-DDD0-7D97-7FFEA7CF4CAB}"/>
                </a:ext>
              </a:extLst>
            </p:cNvPr>
            <p:cNvSpPr/>
            <p:nvPr/>
          </p:nvSpPr>
          <p:spPr>
            <a:xfrm>
              <a:off x="4805123" y="4763323"/>
              <a:ext cx="96276" cy="96276"/>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0F91C155-7322-5F8A-02C3-4C42536BCCCE}"/>
                </a:ext>
              </a:extLst>
            </p:cNvPr>
            <p:cNvSpPr/>
            <p:nvPr/>
          </p:nvSpPr>
          <p:spPr>
            <a:xfrm>
              <a:off x="4529833" y="4951987"/>
              <a:ext cx="96276" cy="96276"/>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val 15">
              <a:extLst>
                <a:ext uri="{FF2B5EF4-FFF2-40B4-BE49-F238E27FC236}">
                  <a16:creationId xmlns:a16="http://schemas.microsoft.com/office/drawing/2014/main" id="{C972412B-7671-9358-8E9E-E6F3327CA092}"/>
                </a:ext>
              </a:extLst>
            </p:cNvPr>
            <p:cNvSpPr/>
            <p:nvPr/>
          </p:nvSpPr>
          <p:spPr>
            <a:xfrm>
              <a:off x="4660706" y="4941729"/>
              <a:ext cx="96276" cy="96276"/>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Oval 16">
              <a:extLst>
                <a:ext uri="{FF2B5EF4-FFF2-40B4-BE49-F238E27FC236}">
                  <a16:creationId xmlns:a16="http://schemas.microsoft.com/office/drawing/2014/main" id="{806E62F4-B685-BD2F-A788-FCF206D25CD6}"/>
                </a:ext>
              </a:extLst>
            </p:cNvPr>
            <p:cNvSpPr/>
            <p:nvPr/>
          </p:nvSpPr>
          <p:spPr>
            <a:xfrm>
              <a:off x="4805123" y="4940898"/>
              <a:ext cx="96276" cy="96276"/>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9" name="Group 28">
            <a:extLst>
              <a:ext uri="{FF2B5EF4-FFF2-40B4-BE49-F238E27FC236}">
                <a16:creationId xmlns:a16="http://schemas.microsoft.com/office/drawing/2014/main" id="{397ED830-F0EF-8913-2A3A-0D92D76064C5}"/>
              </a:ext>
            </a:extLst>
          </p:cNvPr>
          <p:cNvGrpSpPr/>
          <p:nvPr/>
        </p:nvGrpSpPr>
        <p:grpSpPr>
          <a:xfrm>
            <a:off x="4902408" y="1926986"/>
            <a:ext cx="278391" cy="172953"/>
            <a:chOff x="4902408" y="1926986"/>
            <a:chExt cx="278391" cy="172953"/>
          </a:xfrm>
        </p:grpSpPr>
        <p:sp>
          <p:nvSpPr>
            <p:cNvPr id="4" name="Oval 3">
              <a:extLst>
                <a:ext uri="{FF2B5EF4-FFF2-40B4-BE49-F238E27FC236}">
                  <a16:creationId xmlns:a16="http://schemas.microsoft.com/office/drawing/2014/main" id="{F499CAFA-BF6C-1D17-549A-E0FF014DE046}"/>
                </a:ext>
              </a:extLst>
            </p:cNvPr>
            <p:cNvSpPr/>
            <p:nvPr/>
          </p:nvSpPr>
          <p:spPr>
            <a:xfrm>
              <a:off x="4902408" y="2022884"/>
              <a:ext cx="77055" cy="77055"/>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819A4C6A-09FF-4CA2-F1A1-08DD83CD00D2}"/>
                </a:ext>
              </a:extLst>
            </p:cNvPr>
            <p:cNvSpPr/>
            <p:nvPr/>
          </p:nvSpPr>
          <p:spPr>
            <a:xfrm>
              <a:off x="5011150" y="1972836"/>
              <a:ext cx="77055" cy="77055"/>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A13265BD-210A-69DB-C573-8A6EAD00CB42}"/>
                </a:ext>
              </a:extLst>
            </p:cNvPr>
            <p:cNvSpPr/>
            <p:nvPr/>
          </p:nvSpPr>
          <p:spPr>
            <a:xfrm>
              <a:off x="5103744" y="1926986"/>
              <a:ext cx="77055" cy="77055"/>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extBox 1">
            <a:extLst>
              <a:ext uri="{FF2B5EF4-FFF2-40B4-BE49-F238E27FC236}">
                <a16:creationId xmlns:a16="http://schemas.microsoft.com/office/drawing/2014/main" id="{58289EAD-4D6B-92B1-E233-01BFC5A64450}"/>
              </a:ext>
            </a:extLst>
          </p:cNvPr>
          <p:cNvSpPr txBox="1"/>
          <p:nvPr/>
        </p:nvSpPr>
        <p:spPr>
          <a:xfrm>
            <a:off x="7914968" y="1204747"/>
            <a:ext cx="3795251" cy="15081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800" b="1" i="0" u="none" strike="noStrike" kern="1200" cap="none" spc="0" normalizeH="0" baseline="0" noProof="0" dirty="0">
                <a:ln>
                  <a:noFill/>
                </a:ln>
                <a:solidFill>
                  <a:srgbClr val="0000FF"/>
                </a:solidFill>
                <a:effectLst/>
                <a:uLnTx/>
                <a:uFillTx/>
                <a:latin typeface="Calibri" panose="020F0502020204030204"/>
                <a:ea typeface="+mn-ea"/>
                <a:cs typeface="+mn-cs"/>
              </a:rPr>
              <a:t>There was a change of policy from FESA</a:t>
            </a:r>
          </a:p>
          <a:p>
            <a:pPr marR="0" lvl="0" algn="l" defTabSz="914400" rtl="0" eaLnBrk="1" fontAlgn="auto" latinLnBrk="0" hangingPunct="1">
              <a:lnSpc>
                <a:spcPct val="100000"/>
              </a:lnSpc>
              <a:spcBef>
                <a:spcPts val="0"/>
              </a:spcBef>
              <a:spcAft>
                <a:spcPts val="0"/>
              </a:spcAft>
              <a:buClrTx/>
              <a:buSzTx/>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Fires not to burn overnight – This changed the existing procedures</a:t>
            </a:r>
          </a:p>
        </p:txBody>
      </p:sp>
    </p:spTree>
    <p:extLst>
      <p:ext uri="{BB962C8B-B14F-4D97-AF65-F5344CB8AC3E}">
        <p14:creationId xmlns:p14="http://schemas.microsoft.com/office/powerpoint/2010/main" val="2321779635"/>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subTnLst>
                                    <p:animClr clrSpc="rgb" dir="cw">
                                      <p:cBhvr override="childStyle">
                                        <p:cTn dur="1" fill="hold" display="0" masterRel="nextClick" afterEffect="1"/>
                                        <p:tgtEl>
                                          <p:spTgt spid="2"/>
                                        </p:tgtEl>
                                        <p:attrNameLst>
                                          <p:attrName>ppt_c</p:attrName>
                                        </p:attrNameLst>
                                      </p:cBhvr>
                                      <p:to>
                                        <a:srgbClr val="969696"/>
                                      </p:to>
                                    </p:animClr>
                                  </p:sub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500" fill="hold"/>
                                        <p:tgtEl>
                                          <p:spTgt spid="23"/>
                                        </p:tgtEl>
                                        <p:attrNameLst>
                                          <p:attrName>ppt_w</p:attrName>
                                        </p:attrNameLst>
                                      </p:cBhvr>
                                      <p:tavLst>
                                        <p:tav tm="0">
                                          <p:val>
                                            <p:fltVal val="0"/>
                                          </p:val>
                                        </p:tav>
                                        <p:tav tm="100000">
                                          <p:val>
                                            <p:strVal val="#ppt_w"/>
                                          </p:val>
                                        </p:tav>
                                      </p:tavLst>
                                    </p:anim>
                                    <p:anim calcmode="lin" valueType="num">
                                      <p:cBhvr>
                                        <p:cTn id="20" dur="500" fill="hold"/>
                                        <p:tgtEl>
                                          <p:spTgt spid="23"/>
                                        </p:tgtEl>
                                        <p:attrNameLst>
                                          <p:attrName>ppt_h</p:attrName>
                                        </p:attrNameLst>
                                      </p:cBhvr>
                                      <p:tavLst>
                                        <p:tav tm="0">
                                          <p:val>
                                            <p:fltVal val="0"/>
                                          </p:val>
                                        </p:tav>
                                        <p:tav tm="100000">
                                          <p:val>
                                            <p:strVal val="#ppt_h"/>
                                          </p:val>
                                        </p:tav>
                                      </p:tavLst>
                                    </p:anim>
                                    <p:animEffect transition="in" filter="fade">
                                      <p:cBhvr>
                                        <p:cTn id="21" dur="500"/>
                                        <p:tgtEl>
                                          <p:spTgt spid="23"/>
                                        </p:tgtEl>
                                      </p:cBhvr>
                                    </p:animEffect>
                                  </p:childTnLst>
                                </p:cTn>
                              </p:par>
                            </p:childTnLst>
                          </p:cTn>
                        </p:par>
                        <p:par>
                          <p:cTn id="22" fill="hold">
                            <p:stCondLst>
                              <p:cond delay="500"/>
                            </p:stCondLst>
                            <p:childTnLst>
                              <p:par>
                                <p:cTn id="23" presetID="53" presetClass="entr" presetSubtype="16" fill="hold" nodeType="afterEffect">
                                  <p:stCondLst>
                                    <p:cond delay="0"/>
                                  </p:stCondLst>
                                  <p:childTnLst>
                                    <p:set>
                                      <p:cBhvr>
                                        <p:cTn id="24" dur="1" fill="hold">
                                          <p:stCondLst>
                                            <p:cond delay="0"/>
                                          </p:stCondLst>
                                        </p:cTn>
                                        <p:tgtEl>
                                          <p:spTgt spid="30"/>
                                        </p:tgtEl>
                                        <p:attrNameLst>
                                          <p:attrName>style.visibility</p:attrName>
                                        </p:attrNameLst>
                                      </p:cBhvr>
                                      <p:to>
                                        <p:strVal val="visible"/>
                                      </p:to>
                                    </p:set>
                                    <p:anim calcmode="lin" valueType="num">
                                      <p:cBhvr>
                                        <p:cTn id="25" dur="500" fill="hold"/>
                                        <p:tgtEl>
                                          <p:spTgt spid="30"/>
                                        </p:tgtEl>
                                        <p:attrNameLst>
                                          <p:attrName>ppt_w</p:attrName>
                                        </p:attrNameLst>
                                      </p:cBhvr>
                                      <p:tavLst>
                                        <p:tav tm="0">
                                          <p:val>
                                            <p:fltVal val="0"/>
                                          </p:val>
                                        </p:tav>
                                        <p:tav tm="100000">
                                          <p:val>
                                            <p:strVal val="#ppt_w"/>
                                          </p:val>
                                        </p:tav>
                                      </p:tavLst>
                                    </p:anim>
                                    <p:anim calcmode="lin" valueType="num">
                                      <p:cBhvr>
                                        <p:cTn id="26" dur="500" fill="hold"/>
                                        <p:tgtEl>
                                          <p:spTgt spid="30"/>
                                        </p:tgtEl>
                                        <p:attrNameLst>
                                          <p:attrName>ppt_h</p:attrName>
                                        </p:attrNameLst>
                                      </p:cBhvr>
                                      <p:tavLst>
                                        <p:tav tm="0">
                                          <p:val>
                                            <p:fltVal val="0"/>
                                          </p:val>
                                        </p:tav>
                                        <p:tav tm="100000">
                                          <p:val>
                                            <p:strVal val="#ppt_h"/>
                                          </p:val>
                                        </p:tav>
                                      </p:tavLst>
                                    </p:anim>
                                    <p:animEffect transition="in" filter="fade">
                                      <p:cBhvr>
                                        <p:cTn id="27" dur="500"/>
                                        <p:tgtEl>
                                          <p:spTgt spid="30"/>
                                        </p:tgtEl>
                                      </p:cBhvr>
                                    </p:animEffect>
                                  </p:childTnLst>
                                </p:cTn>
                              </p:par>
                            </p:childTnLst>
                          </p:cTn>
                        </p:par>
                        <p:par>
                          <p:cTn id="28" fill="hold">
                            <p:stCondLst>
                              <p:cond delay="1000"/>
                            </p:stCondLst>
                            <p:childTnLst>
                              <p:par>
                                <p:cTn id="29" presetID="23" presetClass="entr" presetSubtype="288" fill="hold" nodeType="afterEffect">
                                  <p:stCondLst>
                                    <p:cond delay="0"/>
                                  </p:stCondLst>
                                  <p:childTnLst>
                                    <p:set>
                                      <p:cBhvr>
                                        <p:cTn id="30" dur="1" fill="hold">
                                          <p:stCondLst>
                                            <p:cond delay="0"/>
                                          </p:stCondLst>
                                        </p:cTn>
                                        <p:tgtEl>
                                          <p:spTgt spid="29"/>
                                        </p:tgtEl>
                                        <p:attrNameLst>
                                          <p:attrName>style.visibility</p:attrName>
                                        </p:attrNameLst>
                                      </p:cBhvr>
                                      <p:to>
                                        <p:strVal val="visible"/>
                                      </p:to>
                                    </p:set>
                                    <p:anim calcmode="lin" valueType="num">
                                      <p:cBhvr>
                                        <p:cTn id="31" dur="500" fill="hold"/>
                                        <p:tgtEl>
                                          <p:spTgt spid="29"/>
                                        </p:tgtEl>
                                        <p:attrNameLst>
                                          <p:attrName>ppt_w</p:attrName>
                                        </p:attrNameLst>
                                      </p:cBhvr>
                                      <p:tavLst>
                                        <p:tav tm="0">
                                          <p:val>
                                            <p:strVal val="4/3*#ppt_w"/>
                                          </p:val>
                                        </p:tav>
                                        <p:tav tm="100000">
                                          <p:val>
                                            <p:strVal val="#ppt_w"/>
                                          </p:val>
                                        </p:tav>
                                      </p:tavLst>
                                    </p:anim>
                                    <p:anim calcmode="lin" valueType="num">
                                      <p:cBhvr>
                                        <p:cTn id="32" dur="500" fill="hold"/>
                                        <p:tgtEl>
                                          <p:spTgt spid="29"/>
                                        </p:tgtEl>
                                        <p:attrNameLst>
                                          <p:attrName>ppt_h</p:attrName>
                                        </p:attrNameLst>
                                      </p:cBhvr>
                                      <p:tavLst>
                                        <p:tav tm="0">
                                          <p:val>
                                            <p:strVal val="4/3*#ppt_h"/>
                                          </p:val>
                                        </p:tav>
                                        <p:tav tm="100000">
                                          <p:val>
                                            <p:strVal val="#ppt_h"/>
                                          </p:val>
                                        </p:tav>
                                      </p:tavLst>
                                    </p:anim>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wipe(right)">
                                      <p:cBhvr>
                                        <p:cTn id="36" dur="500"/>
                                        <p:tgtEl>
                                          <p:spTgt spid="26"/>
                                        </p:tgtEl>
                                      </p:cBhvr>
                                    </p:animEffect>
                                  </p:childTnLst>
                                </p:cTn>
                              </p:par>
                            </p:childTnLst>
                          </p:cTn>
                        </p:par>
                        <p:par>
                          <p:cTn id="37" fill="hold">
                            <p:stCondLst>
                              <p:cond delay="2000"/>
                            </p:stCondLst>
                            <p:childTnLst>
                              <p:par>
                                <p:cTn id="38" presetID="53" presetClass="entr" presetSubtype="16" fill="hold" grpId="0" nodeType="after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p:cTn id="40" dur="500" fill="hold"/>
                                        <p:tgtEl>
                                          <p:spTgt spid="20"/>
                                        </p:tgtEl>
                                        <p:attrNameLst>
                                          <p:attrName>ppt_w</p:attrName>
                                        </p:attrNameLst>
                                      </p:cBhvr>
                                      <p:tavLst>
                                        <p:tav tm="0">
                                          <p:val>
                                            <p:fltVal val="0"/>
                                          </p:val>
                                        </p:tav>
                                        <p:tav tm="100000">
                                          <p:val>
                                            <p:strVal val="#ppt_w"/>
                                          </p:val>
                                        </p:tav>
                                      </p:tavLst>
                                    </p:anim>
                                    <p:anim calcmode="lin" valueType="num">
                                      <p:cBhvr>
                                        <p:cTn id="41" dur="500" fill="hold"/>
                                        <p:tgtEl>
                                          <p:spTgt spid="20"/>
                                        </p:tgtEl>
                                        <p:attrNameLst>
                                          <p:attrName>ppt_h</p:attrName>
                                        </p:attrNameLst>
                                      </p:cBhvr>
                                      <p:tavLst>
                                        <p:tav tm="0">
                                          <p:val>
                                            <p:fltVal val="0"/>
                                          </p:val>
                                        </p:tav>
                                        <p:tav tm="100000">
                                          <p:val>
                                            <p:strVal val="#ppt_h"/>
                                          </p:val>
                                        </p:tav>
                                      </p:tavLst>
                                    </p:anim>
                                    <p:animEffect transition="in" filter="fade">
                                      <p:cBhvr>
                                        <p:cTn id="42" dur="500"/>
                                        <p:tgtEl>
                                          <p:spTgt spid="20"/>
                                        </p:tgtEl>
                                      </p:cBhvr>
                                    </p:animEffect>
                                  </p:childTnLst>
                                  <p:subTnLst>
                                    <p:animClr clrSpc="rgb" dir="cw">
                                      <p:cBhvr override="childStyle">
                                        <p:cTn dur="1" fill="hold" display="0" masterRel="nextClick" afterEffect="1"/>
                                        <p:tgtEl>
                                          <p:spTgt spid="20"/>
                                        </p:tgtEl>
                                        <p:attrNameLst>
                                          <p:attrName>ppt_c</p:attrName>
                                        </p:attrNameLst>
                                      </p:cBhvr>
                                      <p:to>
                                        <a:srgbClr val="969696"/>
                                      </p:to>
                                    </p:animClr>
                                  </p:subTnLst>
                                </p:cTn>
                              </p:par>
                            </p:childTnLst>
                          </p:cTn>
                        </p:par>
                      </p:childTnLst>
                    </p:cTn>
                  </p:par>
                  <p:par>
                    <p:cTn id="43" fill="hold">
                      <p:stCondLst>
                        <p:cond delay="indefinite"/>
                      </p:stCondLst>
                      <p:childTnLst>
                        <p:par>
                          <p:cTn id="44" fill="hold">
                            <p:stCondLst>
                              <p:cond delay="0"/>
                            </p:stCondLst>
                            <p:childTnLst>
                              <p:par>
                                <p:cTn id="45" presetID="23" presetClass="entr" presetSubtype="288" fill="hold" nodeType="click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p:cTn id="47" dur="500" fill="hold"/>
                                        <p:tgtEl>
                                          <p:spTgt spid="19"/>
                                        </p:tgtEl>
                                        <p:attrNameLst>
                                          <p:attrName>ppt_w</p:attrName>
                                        </p:attrNameLst>
                                      </p:cBhvr>
                                      <p:tavLst>
                                        <p:tav tm="0">
                                          <p:val>
                                            <p:strVal val="4/3*#ppt_w"/>
                                          </p:val>
                                        </p:tav>
                                        <p:tav tm="100000">
                                          <p:val>
                                            <p:strVal val="#ppt_w"/>
                                          </p:val>
                                        </p:tav>
                                      </p:tavLst>
                                    </p:anim>
                                    <p:anim calcmode="lin" valueType="num">
                                      <p:cBhvr>
                                        <p:cTn id="48" dur="500" fill="hold"/>
                                        <p:tgtEl>
                                          <p:spTgt spid="19"/>
                                        </p:tgtEl>
                                        <p:attrNameLst>
                                          <p:attrName>ppt_h</p:attrName>
                                        </p:attrNameLst>
                                      </p:cBhvr>
                                      <p:tavLst>
                                        <p:tav tm="0">
                                          <p:val>
                                            <p:strVal val="4/3*#ppt_h"/>
                                          </p:val>
                                        </p:tav>
                                        <p:tav tm="100000">
                                          <p:val>
                                            <p:strVal val="#ppt_h"/>
                                          </p:val>
                                        </p:tav>
                                      </p:tavLst>
                                    </p:anim>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wipe(right)">
                                      <p:cBhvr>
                                        <p:cTn id="52" dur="500"/>
                                        <p:tgtEl>
                                          <p:spTgt spid="25"/>
                                        </p:tgtEl>
                                      </p:cBhvr>
                                    </p:animEffect>
                                  </p:childTnLst>
                                </p:cTn>
                              </p:par>
                            </p:childTnLst>
                          </p:cTn>
                        </p:par>
                        <p:par>
                          <p:cTn id="53" fill="hold">
                            <p:stCondLst>
                              <p:cond delay="1000"/>
                            </p:stCondLst>
                            <p:childTnLst>
                              <p:par>
                                <p:cTn id="54" presetID="53" presetClass="entr" presetSubtype="16" fill="hold" grpId="0" nodeType="afterEffect">
                                  <p:stCondLst>
                                    <p:cond delay="0"/>
                                  </p:stCondLst>
                                  <p:childTnLst>
                                    <p:set>
                                      <p:cBhvr>
                                        <p:cTn id="55" dur="1" fill="hold">
                                          <p:stCondLst>
                                            <p:cond delay="0"/>
                                          </p:stCondLst>
                                        </p:cTn>
                                        <p:tgtEl>
                                          <p:spTgt spid="21"/>
                                        </p:tgtEl>
                                        <p:attrNameLst>
                                          <p:attrName>style.visibility</p:attrName>
                                        </p:attrNameLst>
                                      </p:cBhvr>
                                      <p:to>
                                        <p:strVal val="visible"/>
                                      </p:to>
                                    </p:set>
                                    <p:anim calcmode="lin" valueType="num">
                                      <p:cBhvr>
                                        <p:cTn id="56" dur="500" fill="hold"/>
                                        <p:tgtEl>
                                          <p:spTgt spid="21"/>
                                        </p:tgtEl>
                                        <p:attrNameLst>
                                          <p:attrName>ppt_w</p:attrName>
                                        </p:attrNameLst>
                                      </p:cBhvr>
                                      <p:tavLst>
                                        <p:tav tm="0">
                                          <p:val>
                                            <p:fltVal val="0"/>
                                          </p:val>
                                        </p:tav>
                                        <p:tav tm="100000">
                                          <p:val>
                                            <p:strVal val="#ppt_w"/>
                                          </p:val>
                                        </p:tav>
                                      </p:tavLst>
                                    </p:anim>
                                    <p:anim calcmode="lin" valueType="num">
                                      <p:cBhvr>
                                        <p:cTn id="57" dur="500" fill="hold"/>
                                        <p:tgtEl>
                                          <p:spTgt spid="21"/>
                                        </p:tgtEl>
                                        <p:attrNameLst>
                                          <p:attrName>ppt_h</p:attrName>
                                        </p:attrNameLst>
                                      </p:cBhvr>
                                      <p:tavLst>
                                        <p:tav tm="0">
                                          <p:val>
                                            <p:fltVal val="0"/>
                                          </p:val>
                                        </p:tav>
                                        <p:tav tm="100000">
                                          <p:val>
                                            <p:strVal val="#ppt_h"/>
                                          </p:val>
                                        </p:tav>
                                      </p:tavLst>
                                    </p:anim>
                                    <p:animEffect transition="in" filter="fade">
                                      <p:cBhvr>
                                        <p:cTn id="5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0" grpId="0"/>
      <p:bldP spid="21" grpId="0"/>
      <p:bldP spid="23" grpId="0"/>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a:extLst>
              <a:ext uri="{FF2B5EF4-FFF2-40B4-BE49-F238E27FC236}">
                <a16:creationId xmlns:a16="http://schemas.microsoft.com/office/drawing/2014/main" id="{912165A3-1230-4C84-940E-5C8F3417634F}"/>
              </a:ext>
            </a:extLst>
          </p:cNvPr>
          <p:cNvSpPr txBox="1"/>
          <p:nvPr/>
        </p:nvSpPr>
        <p:spPr>
          <a:xfrm>
            <a:off x="146796" y="320928"/>
            <a:ext cx="11563423" cy="70173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44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rPr>
              <a:t>DAMAGE TO THE SOUTHERN AREA</a:t>
            </a:r>
            <a:endParaRPr kumimoji="0" lang="en-AU" sz="44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endParaRPr>
          </a:p>
        </p:txBody>
      </p:sp>
      <p:pic>
        <p:nvPicPr>
          <p:cNvPr id="19" name="Picture 18" descr="A puddles in a field&#10;&#10;Description automatically generated">
            <a:extLst>
              <a:ext uri="{FF2B5EF4-FFF2-40B4-BE49-F238E27FC236}">
                <a16:creationId xmlns:a16="http://schemas.microsoft.com/office/drawing/2014/main" id="{24536457-C0E2-EA92-6545-B65158BAEC0D}"/>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47161" y="1378690"/>
            <a:ext cx="5848839" cy="4387929"/>
          </a:xfrm>
          <a:prstGeom prst="rect">
            <a:avLst/>
          </a:prstGeom>
        </p:spPr>
      </p:pic>
      <p:pic>
        <p:nvPicPr>
          <p:cNvPr id="30" name="Picture 29" descr="A puddle in a field&#10;&#10;Description automatically generated">
            <a:extLst>
              <a:ext uri="{FF2B5EF4-FFF2-40B4-BE49-F238E27FC236}">
                <a16:creationId xmlns:a16="http://schemas.microsoft.com/office/drawing/2014/main" id="{CD20EDF9-42D8-9565-6DA6-A8C2A67DD5A3}"/>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184491" y="1378689"/>
            <a:ext cx="5848838" cy="4387929"/>
          </a:xfrm>
          <a:prstGeom prst="rect">
            <a:avLst/>
          </a:prstGeom>
        </p:spPr>
      </p:pic>
    </p:spTree>
    <p:extLst>
      <p:ext uri="{BB962C8B-B14F-4D97-AF65-F5344CB8AC3E}">
        <p14:creationId xmlns:p14="http://schemas.microsoft.com/office/powerpoint/2010/main" val="1686793633"/>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Box 23">
            <a:extLst>
              <a:ext uri="{FF2B5EF4-FFF2-40B4-BE49-F238E27FC236}">
                <a16:creationId xmlns:a16="http://schemas.microsoft.com/office/drawing/2014/main" id="{912165A3-1230-4C84-940E-5C8F3417634F}"/>
              </a:ext>
            </a:extLst>
          </p:cNvPr>
          <p:cNvSpPr txBox="1"/>
          <p:nvPr/>
        </p:nvSpPr>
        <p:spPr>
          <a:xfrm>
            <a:off x="146796" y="320928"/>
            <a:ext cx="11563423" cy="70173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44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rPr>
              <a:t>DAMAGE TO THE SOUTHERN AREA</a:t>
            </a:r>
            <a:endParaRPr kumimoji="0" lang="en-AU" sz="44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endParaRPr>
          </a:p>
        </p:txBody>
      </p:sp>
      <p:sp>
        <p:nvSpPr>
          <p:cNvPr id="31" name="TextBox 30">
            <a:extLst>
              <a:ext uri="{FF2B5EF4-FFF2-40B4-BE49-F238E27FC236}">
                <a16:creationId xmlns:a16="http://schemas.microsoft.com/office/drawing/2014/main" id="{80E94203-6924-6035-FB86-3F3D0DFF939C}"/>
              </a:ext>
            </a:extLst>
          </p:cNvPr>
          <p:cNvSpPr txBox="1"/>
          <p:nvPr/>
        </p:nvSpPr>
        <p:spPr>
          <a:xfrm>
            <a:off x="1413853" y="6184490"/>
            <a:ext cx="93642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400" b="0" i="0" u="none" strike="noStrike" kern="1200" cap="none" spc="0" normalizeH="0" baseline="0" noProof="0" dirty="0">
                <a:ln>
                  <a:noFill/>
                </a:ln>
                <a:solidFill>
                  <a:srgbClr val="FF0000"/>
                </a:solidFill>
                <a:effectLst/>
                <a:uLnTx/>
                <a:uFillTx/>
                <a:latin typeface="Calibri" panose="020F0502020204030204"/>
                <a:ea typeface="+mn-ea"/>
                <a:cs typeface="+mn-cs"/>
              </a:rPr>
              <a:t>The Shire has agreed to refurbish this – We are working closely with them</a:t>
            </a:r>
          </a:p>
        </p:txBody>
      </p:sp>
      <p:grpSp>
        <p:nvGrpSpPr>
          <p:cNvPr id="2" name="Group 1">
            <a:extLst>
              <a:ext uri="{FF2B5EF4-FFF2-40B4-BE49-F238E27FC236}">
                <a16:creationId xmlns:a16="http://schemas.microsoft.com/office/drawing/2014/main" id="{3CB799E9-C297-E55B-5ECD-06AE76B95DFA}"/>
              </a:ext>
            </a:extLst>
          </p:cNvPr>
          <p:cNvGrpSpPr/>
          <p:nvPr/>
        </p:nvGrpSpPr>
        <p:grpSpPr>
          <a:xfrm>
            <a:off x="289993" y="1411210"/>
            <a:ext cx="11612014" cy="4253295"/>
            <a:chOff x="252186" y="1411210"/>
            <a:chExt cx="11612014" cy="4253295"/>
          </a:xfrm>
        </p:grpSpPr>
        <p:pic>
          <p:nvPicPr>
            <p:cNvPr id="3" name="Picture 2">
              <a:extLst>
                <a:ext uri="{FF2B5EF4-FFF2-40B4-BE49-F238E27FC236}">
                  <a16:creationId xmlns:a16="http://schemas.microsoft.com/office/drawing/2014/main" id="{3A48AFDA-D8F3-C378-093E-C55BAEBA4479}"/>
                </a:ext>
              </a:extLst>
            </p:cNvPr>
            <p:cNvPicPr>
              <a:picLocks noChangeAspect="1"/>
            </p:cNvPicPr>
            <p:nvPr/>
          </p:nvPicPr>
          <p:blipFill>
            <a:blip r:embed="rId3"/>
            <a:stretch>
              <a:fillRect/>
            </a:stretch>
          </p:blipFill>
          <p:spPr>
            <a:xfrm>
              <a:off x="252186" y="1411210"/>
              <a:ext cx="5655128" cy="4253295"/>
            </a:xfrm>
            <a:prstGeom prst="rect">
              <a:avLst/>
            </a:prstGeom>
          </p:spPr>
        </p:pic>
        <p:pic>
          <p:nvPicPr>
            <p:cNvPr id="6" name="Picture 5">
              <a:extLst>
                <a:ext uri="{FF2B5EF4-FFF2-40B4-BE49-F238E27FC236}">
                  <a16:creationId xmlns:a16="http://schemas.microsoft.com/office/drawing/2014/main" id="{B492DA5D-1E6F-1B8E-7029-AB32EFB7ED39}"/>
                </a:ext>
              </a:extLst>
            </p:cNvPr>
            <p:cNvPicPr>
              <a:picLocks noChangeAspect="1"/>
            </p:cNvPicPr>
            <p:nvPr/>
          </p:nvPicPr>
          <p:blipFill>
            <a:blip r:embed="rId4"/>
            <a:stretch>
              <a:fillRect/>
            </a:stretch>
          </p:blipFill>
          <p:spPr>
            <a:xfrm>
              <a:off x="6221185" y="1429353"/>
              <a:ext cx="5643015" cy="4235152"/>
            </a:xfrm>
            <a:prstGeom prst="rect">
              <a:avLst/>
            </a:prstGeom>
          </p:spPr>
        </p:pic>
      </p:grpSp>
    </p:spTree>
    <p:extLst>
      <p:ext uri="{BB962C8B-B14F-4D97-AF65-F5344CB8AC3E}">
        <p14:creationId xmlns:p14="http://schemas.microsoft.com/office/powerpoint/2010/main" val="2751877332"/>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4A6414-2A93-FBF1-D716-706818A9EBBE}"/>
              </a:ext>
            </a:extLst>
          </p:cNvPr>
          <p:cNvSpPr txBox="1">
            <a:spLocks/>
          </p:cNvSpPr>
          <p:nvPr/>
        </p:nvSpPr>
        <p:spPr>
          <a:xfrm>
            <a:off x="0" y="370670"/>
            <a:ext cx="12192000" cy="755752"/>
          </a:xfrm>
          <a:prstGeom prst="rect">
            <a:avLst/>
          </a:prstGeom>
        </p:spPr>
        <p:txBody>
          <a:bodyPr>
            <a:scene3d>
              <a:camera prst="orthographicFront"/>
              <a:lightRig rig="threePt" dir="t"/>
            </a:scene3d>
            <a:sp3d extrusionH="57150">
              <a:bevelT w="38100" h="38100"/>
            </a:sp3d>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defRPr/>
            </a:pPr>
            <a:r>
              <a:rPr lang="en-AU" b="1" dirty="0">
                <a:solidFill>
                  <a:prstClr val="black">
                    <a:lumMod val="50000"/>
                    <a:lumOff val="50000"/>
                  </a:prstClr>
                </a:solidFill>
                <a:latin typeface="Arial Black" panose="020B0A04020102020204" pitchFamily="34" charset="0"/>
                <a:ea typeface="+mn-ea"/>
                <a:cs typeface="+mn-cs"/>
              </a:rPr>
              <a:t>OLD WS5 – FENCE ON THOMAS ROAD</a:t>
            </a:r>
          </a:p>
        </p:txBody>
      </p:sp>
      <p:sp>
        <p:nvSpPr>
          <p:cNvPr id="3" name="TextBox 2">
            <a:extLst>
              <a:ext uri="{FF2B5EF4-FFF2-40B4-BE49-F238E27FC236}">
                <a16:creationId xmlns:a16="http://schemas.microsoft.com/office/drawing/2014/main" id="{4603BDFD-2788-2685-5667-BAB48B0DCC33}"/>
              </a:ext>
            </a:extLst>
          </p:cNvPr>
          <p:cNvSpPr txBox="1"/>
          <p:nvPr/>
        </p:nvSpPr>
        <p:spPr>
          <a:xfrm>
            <a:off x="256032" y="1188453"/>
            <a:ext cx="6717423" cy="584775"/>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
                <a:srgbClr val="0000FF"/>
              </a:buClr>
              <a:buSzTx/>
              <a:tabLst/>
              <a:defRPr/>
            </a:pPr>
            <a:r>
              <a:rPr lang="en-GB" sz="3200" dirty="0">
                <a:solidFill>
                  <a:prstClr val="black"/>
                </a:solidFill>
                <a:latin typeface="Calibri" panose="020F0502020204030204"/>
              </a:rPr>
              <a:t>There was a significant safety issue</a:t>
            </a:r>
            <a:endParaRPr kumimoji="0" lang="en-GB" sz="3200" b="0" i="1" u="none" strike="noStrike" kern="1200" cap="none" spc="0" normalizeH="0" baseline="0" noProof="0" dirty="0">
              <a:ln>
                <a:noFill/>
              </a:ln>
              <a:solidFill>
                <a:srgbClr val="9900CC"/>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EF3B4446-7B28-17D5-1DF9-74CE8412443A}"/>
              </a:ext>
            </a:extLst>
          </p:cNvPr>
          <p:cNvSpPr txBox="1"/>
          <p:nvPr/>
        </p:nvSpPr>
        <p:spPr>
          <a:xfrm>
            <a:off x="256032" y="6057907"/>
            <a:ext cx="11492020" cy="584775"/>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
                <a:srgbClr val="0000FF"/>
              </a:buClr>
              <a:buSzTx/>
              <a:tabLst/>
              <a:defRPr/>
            </a:pPr>
            <a:r>
              <a:rPr lang="en-GB" sz="3200" dirty="0">
                <a:solidFill>
                  <a:prstClr val="black"/>
                </a:solidFill>
                <a:latin typeface="Calibri" panose="020F0502020204030204"/>
              </a:rPr>
              <a:t>Funding provided by State Government/Shire-Coordinated by DDRA</a:t>
            </a:r>
            <a:endParaRPr kumimoji="0" lang="en-GB" sz="3200" b="0" i="1" u="none" strike="noStrike" kern="1200" cap="none" spc="0" normalizeH="0" baseline="0" noProof="0" dirty="0">
              <a:ln>
                <a:noFill/>
              </a:ln>
              <a:solidFill>
                <a:srgbClr val="9900CC"/>
              </a:solidFill>
              <a:effectLst/>
              <a:uLnTx/>
              <a:uFillTx/>
              <a:latin typeface="Calibri" panose="020F0502020204030204"/>
              <a:ea typeface="+mn-ea"/>
              <a:cs typeface="+mn-cs"/>
            </a:endParaRPr>
          </a:p>
        </p:txBody>
      </p:sp>
      <p:pic>
        <p:nvPicPr>
          <p:cNvPr id="16" name="Picture 15">
            <a:extLst>
              <a:ext uri="{FF2B5EF4-FFF2-40B4-BE49-F238E27FC236}">
                <a16:creationId xmlns:a16="http://schemas.microsoft.com/office/drawing/2014/main" id="{4D2B4604-9DB5-0CED-A048-5697D9696D7E}"/>
              </a:ext>
            </a:extLst>
          </p:cNvPr>
          <p:cNvPicPr>
            <a:picLocks noChangeAspect="1"/>
          </p:cNvPicPr>
          <p:nvPr/>
        </p:nvPicPr>
        <p:blipFill>
          <a:blip r:embed="rId3"/>
          <a:stretch>
            <a:fillRect/>
          </a:stretch>
        </p:blipFill>
        <p:spPr>
          <a:xfrm>
            <a:off x="0" y="1657339"/>
            <a:ext cx="12192000" cy="4516457"/>
          </a:xfrm>
          <a:prstGeom prst="rect">
            <a:avLst/>
          </a:prstGeom>
        </p:spPr>
      </p:pic>
    </p:spTree>
    <p:extLst>
      <p:ext uri="{BB962C8B-B14F-4D97-AF65-F5344CB8AC3E}">
        <p14:creationId xmlns:p14="http://schemas.microsoft.com/office/powerpoint/2010/main" val="198018445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0-#ppt_w/2"/>
                                          </p:val>
                                        </p:tav>
                                        <p:tav tm="100000">
                                          <p:val>
                                            <p:strVal val="#ppt_x"/>
                                          </p:val>
                                        </p:tav>
                                      </p:tavLst>
                                    </p:anim>
                                    <p:anim calcmode="lin" valueType="num">
                                      <p:cBhvr additive="base">
                                        <p:cTn id="13" dur="500" fill="hold"/>
                                        <p:tgtEl>
                                          <p:spTgt spid="3"/>
                                        </p:tgtEl>
                                        <p:attrNameLst>
                                          <p:attrName>ppt_y</p:attrName>
                                        </p:attrNameLst>
                                      </p:cBhvr>
                                      <p:tavLst>
                                        <p:tav tm="0">
                                          <p:val>
                                            <p:strVal val="#ppt_y"/>
                                          </p:val>
                                        </p:tav>
                                        <p:tav tm="100000">
                                          <p:val>
                                            <p:strVal val="#ppt_y"/>
                                          </p:val>
                                        </p:tav>
                                      </p:tavLst>
                                    </p:anim>
                                  </p:childTnLst>
                                </p:cTn>
                              </p:par>
                              <p:par>
                                <p:cTn id="14" presetID="22" presetClass="entr" presetSubtype="1" fill="hold" nodeType="withEffect">
                                  <p:stCondLst>
                                    <p:cond delay="500"/>
                                  </p:stCondLst>
                                  <p:childTnLst>
                                    <p:set>
                                      <p:cBhvr>
                                        <p:cTn id="15" dur="1" fill="hold">
                                          <p:stCondLst>
                                            <p:cond delay="0"/>
                                          </p:stCondLst>
                                        </p:cTn>
                                        <p:tgtEl>
                                          <p:spTgt spid="16"/>
                                        </p:tgtEl>
                                        <p:attrNameLst>
                                          <p:attrName>style.visibility</p:attrName>
                                        </p:attrNameLst>
                                      </p:cBhvr>
                                      <p:to>
                                        <p:strVal val="visible"/>
                                      </p:to>
                                    </p:set>
                                    <p:animEffect transition="in" filter="wipe(up)">
                                      <p:cBhvr>
                                        <p:cTn id="16" dur="75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0-#ppt_w/2"/>
                                          </p:val>
                                        </p:tav>
                                        <p:tav tm="100000">
                                          <p:val>
                                            <p:strVal val="#ppt_x"/>
                                          </p:val>
                                        </p:tav>
                                      </p:tavLst>
                                    </p:anim>
                                    <p:anim calcmode="lin" valueType="num">
                                      <p:cBhvr additive="base">
                                        <p:cTn id="22"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65FEB94E-1A4D-3ACB-C286-C47C02F1A05F}"/>
              </a:ext>
            </a:extLst>
          </p:cNvPr>
          <p:cNvGrpSpPr/>
          <p:nvPr/>
        </p:nvGrpSpPr>
        <p:grpSpPr>
          <a:xfrm>
            <a:off x="619459" y="1373949"/>
            <a:ext cx="10953082" cy="4995538"/>
            <a:chOff x="414778" y="833175"/>
            <a:chExt cx="10953082" cy="4995538"/>
          </a:xfrm>
        </p:grpSpPr>
        <p:pic>
          <p:nvPicPr>
            <p:cNvPr id="5" name="Picture 4" descr="A dirt road with trees on either side of it&#10;&#10;Description automatically generated with medium confidence">
              <a:extLst>
                <a:ext uri="{FF2B5EF4-FFF2-40B4-BE49-F238E27FC236}">
                  <a16:creationId xmlns:a16="http://schemas.microsoft.com/office/drawing/2014/main" id="{1221C7DC-C09F-E2AF-0A85-15DC2CABDD5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14779" y="833175"/>
              <a:ext cx="5382705" cy="2425266"/>
            </a:xfrm>
            <a:prstGeom prst="rect">
              <a:avLst/>
            </a:prstGeom>
          </p:spPr>
        </p:pic>
        <p:pic>
          <p:nvPicPr>
            <p:cNvPr id="7" name="Picture 6" descr="A dirt road in a wooded area&#10;&#10;Description automatically generated with medium confidence">
              <a:extLst>
                <a:ext uri="{FF2B5EF4-FFF2-40B4-BE49-F238E27FC236}">
                  <a16:creationId xmlns:a16="http://schemas.microsoft.com/office/drawing/2014/main" id="{27C1857E-5F92-AC1E-F872-23969620ECA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979737" y="833176"/>
              <a:ext cx="5388123" cy="2425266"/>
            </a:xfrm>
            <a:prstGeom prst="rect">
              <a:avLst/>
            </a:prstGeom>
          </p:spPr>
        </p:pic>
        <p:pic>
          <p:nvPicPr>
            <p:cNvPr id="9" name="Picture 8" descr="A dirt road in a wooded area&#10;&#10;Description automatically generated with low confidence">
              <a:extLst>
                <a:ext uri="{FF2B5EF4-FFF2-40B4-BE49-F238E27FC236}">
                  <a16:creationId xmlns:a16="http://schemas.microsoft.com/office/drawing/2014/main" id="{053C6A9E-2B29-F26B-81D9-E22FFDD06940}"/>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14778" y="3403253"/>
              <a:ext cx="5382706" cy="2425460"/>
            </a:xfrm>
            <a:prstGeom prst="rect">
              <a:avLst/>
            </a:prstGeom>
          </p:spPr>
        </p:pic>
        <p:pic>
          <p:nvPicPr>
            <p:cNvPr id="11" name="Picture 10" descr="A picture containing sky, outdoor, ground, outdoor object&#10;&#10;Description automatically generated">
              <a:extLst>
                <a:ext uri="{FF2B5EF4-FFF2-40B4-BE49-F238E27FC236}">
                  <a16:creationId xmlns:a16="http://schemas.microsoft.com/office/drawing/2014/main" id="{7FF5F31B-5C33-ABBF-1782-E0BEE432F497}"/>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985154" y="3403253"/>
              <a:ext cx="5382706" cy="2424568"/>
            </a:xfrm>
            <a:prstGeom prst="rect">
              <a:avLst/>
            </a:prstGeom>
          </p:spPr>
        </p:pic>
      </p:grpSp>
      <p:sp>
        <p:nvSpPr>
          <p:cNvPr id="12" name="TextBox 11">
            <a:extLst>
              <a:ext uri="{FF2B5EF4-FFF2-40B4-BE49-F238E27FC236}">
                <a16:creationId xmlns:a16="http://schemas.microsoft.com/office/drawing/2014/main" id="{81392D76-8C55-A82F-FCD8-2C26D538EBD1}"/>
              </a:ext>
            </a:extLst>
          </p:cNvPr>
          <p:cNvSpPr txBox="1"/>
          <p:nvPr/>
        </p:nvSpPr>
        <p:spPr>
          <a:xfrm>
            <a:off x="2822668" y="6380932"/>
            <a:ext cx="65466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SOME SNAPSHOTS OF THE NEW FENCE ALONG COMIC LOOP SOUTH</a:t>
            </a:r>
          </a:p>
        </p:txBody>
      </p:sp>
      <p:sp>
        <p:nvSpPr>
          <p:cNvPr id="2" name="Title 1">
            <a:extLst>
              <a:ext uri="{FF2B5EF4-FFF2-40B4-BE49-F238E27FC236}">
                <a16:creationId xmlns:a16="http://schemas.microsoft.com/office/drawing/2014/main" id="{5E4A6414-2A93-FBF1-D716-706818A9EBBE}"/>
              </a:ext>
            </a:extLst>
          </p:cNvPr>
          <p:cNvSpPr txBox="1">
            <a:spLocks/>
          </p:cNvSpPr>
          <p:nvPr/>
        </p:nvSpPr>
        <p:spPr>
          <a:xfrm>
            <a:off x="0" y="370670"/>
            <a:ext cx="12192000" cy="75575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lang="en-AU" b="1" dirty="0">
                <a:solidFill>
                  <a:prstClr val="black">
                    <a:lumMod val="50000"/>
                    <a:lumOff val="50000"/>
                  </a:prstClr>
                </a:solidFill>
                <a:latin typeface="Arial Black" panose="020B0A04020102020204" pitchFamily="34" charset="0"/>
              </a:rPr>
              <a:t>OLD </a:t>
            </a:r>
            <a:r>
              <a:rPr kumimoji="0" lang="en-AU" sz="44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j-ea"/>
                <a:cs typeface="+mj-cs"/>
              </a:rPr>
              <a:t>WS5 – FENCE ON THOMAS ROAD</a:t>
            </a:r>
          </a:p>
        </p:txBody>
      </p:sp>
    </p:spTree>
    <p:extLst>
      <p:ext uri="{BB962C8B-B14F-4D97-AF65-F5344CB8AC3E}">
        <p14:creationId xmlns:p14="http://schemas.microsoft.com/office/powerpoint/2010/main" val="16782055"/>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5400" b="1" dirty="0">
                <a:solidFill>
                  <a:schemeClr val="tx1">
                    <a:lumMod val="50000"/>
                    <a:lumOff val="50000"/>
                  </a:schemeClr>
                </a:solidFill>
                <a:latin typeface="Arial Black" panose="020B0A04020102020204" pitchFamily="34" charset="0"/>
              </a:rPr>
              <a:t>ISSUES FROM THE MINUTES</a:t>
            </a:r>
            <a:endParaRPr lang="en-AU" sz="54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838200" y="1368552"/>
            <a:ext cx="10681252" cy="5015675"/>
          </a:xfrm>
        </p:spPr>
        <p:txBody>
          <a:bodyPr>
            <a:normAutofit fontScale="92500"/>
          </a:bodyPr>
          <a:lstStyle/>
          <a:p>
            <a:pPr marL="539750" lvl="0" indent="-539750">
              <a:buClr>
                <a:srgbClr val="FF0000"/>
              </a:buClr>
              <a:buSzPct val="100000"/>
              <a:buFont typeface="+mj-lt"/>
              <a:buAutoNum type="alphaUcPeriod"/>
            </a:pPr>
            <a:r>
              <a:rPr lang="en-AU" sz="3200" b="1" i="1" dirty="0"/>
              <a:t>The Deed </a:t>
            </a:r>
            <a:r>
              <a:rPr lang="en-AU" sz="3200" dirty="0"/>
              <a:t>– Excellent relationship with the Shire </a:t>
            </a:r>
            <a:r>
              <a:rPr lang="en-AU" sz="1800" b="1" i="1" dirty="0">
                <a:solidFill>
                  <a:srgbClr val="0000FF"/>
                </a:solidFill>
              </a:rPr>
              <a:t>(more on this later)</a:t>
            </a:r>
            <a:endParaRPr lang="en-AU" sz="2000" b="1" i="1" dirty="0">
              <a:solidFill>
                <a:srgbClr val="0000FF"/>
              </a:solidFill>
            </a:endParaRPr>
          </a:p>
          <a:p>
            <a:pPr marL="539750" lvl="0" indent="-539750">
              <a:lnSpc>
                <a:spcPct val="100000"/>
              </a:lnSpc>
              <a:spcBef>
                <a:spcPts val="2400"/>
              </a:spcBef>
              <a:buClr>
                <a:srgbClr val="FF0000"/>
              </a:buClr>
              <a:buSzPct val="100000"/>
              <a:buFont typeface="+mj-lt"/>
              <a:buAutoNum type="alphaUcPeriod"/>
            </a:pPr>
            <a:r>
              <a:rPr lang="en-AU" sz="3200" b="1" i="1" dirty="0"/>
              <a:t>WS1 - Carriage Training Area </a:t>
            </a:r>
            <a:r>
              <a:rPr lang="en-AU" sz="3200" dirty="0"/>
              <a:t>– no interest from carriage riders so this has been closed</a:t>
            </a:r>
            <a:endParaRPr lang="en-AU" sz="2000" dirty="0">
              <a:solidFill>
                <a:srgbClr val="0000FF"/>
              </a:solidFill>
            </a:endParaRPr>
          </a:p>
          <a:p>
            <a:pPr marL="539750" lvl="0" indent="-539750">
              <a:lnSpc>
                <a:spcPct val="100000"/>
              </a:lnSpc>
              <a:spcBef>
                <a:spcPts val="2400"/>
              </a:spcBef>
              <a:buClr>
                <a:srgbClr val="FF0000"/>
              </a:buClr>
              <a:buSzPct val="100000"/>
              <a:buFont typeface="+mj-lt"/>
              <a:buAutoNum type="alphaUcPeriod"/>
            </a:pPr>
            <a:r>
              <a:rPr lang="en-US" sz="3200" b="1" i="1" dirty="0"/>
              <a:t>White ants in the area </a:t>
            </a:r>
            <a:r>
              <a:rPr lang="en-US" sz="3200" dirty="0"/>
              <a:t>- we spoke with experts and they recommended </a:t>
            </a:r>
            <a:r>
              <a:rPr lang="en-US" sz="3200" b="1" dirty="0"/>
              <a:t>NOT </a:t>
            </a:r>
            <a:r>
              <a:rPr lang="en-US" sz="3200" dirty="0"/>
              <a:t>poisoning the nests</a:t>
            </a:r>
          </a:p>
          <a:p>
            <a:pPr marL="1073150" lvl="1" indent="-357188">
              <a:lnSpc>
                <a:spcPct val="100000"/>
              </a:lnSpc>
              <a:spcBef>
                <a:spcPts val="600"/>
              </a:spcBef>
              <a:buClr>
                <a:srgbClr val="FF0000"/>
              </a:buClr>
              <a:buSzPct val="100000"/>
              <a:buFont typeface="Wingdings" panose="05000000000000000000" pitchFamily="2" charset="2"/>
              <a:buChar char="§"/>
            </a:pPr>
            <a:r>
              <a:rPr lang="en-US" sz="2800" dirty="0"/>
              <a:t>if poisoned they move and are more likely to go to private properties</a:t>
            </a:r>
          </a:p>
          <a:p>
            <a:pPr marL="1073150" lvl="1" indent="-357188">
              <a:lnSpc>
                <a:spcPct val="100000"/>
              </a:lnSpc>
              <a:spcBef>
                <a:spcPts val="600"/>
              </a:spcBef>
              <a:buClr>
                <a:srgbClr val="FF0000"/>
              </a:buClr>
              <a:buSzPct val="100000"/>
              <a:buFont typeface="Wingdings" panose="05000000000000000000" pitchFamily="2" charset="2"/>
              <a:buChar char="§"/>
            </a:pPr>
            <a:r>
              <a:rPr lang="en-US" sz="2800" dirty="0"/>
              <a:t>it can cause toxicity problems in the wider environment</a:t>
            </a:r>
          </a:p>
          <a:p>
            <a:pPr marL="715962" lvl="1" indent="0">
              <a:lnSpc>
                <a:spcPct val="100000"/>
              </a:lnSpc>
              <a:spcBef>
                <a:spcPts val="600"/>
              </a:spcBef>
              <a:buClr>
                <a:srgbClr val="FF0000"/>
              </a:buClr>
              <a:buSzPct val="100000"/>
              <a:buNone/>
            </a:pPr>
            <a:r>
              <a:rPr lang="en-US" sz="2800" dirty="0"/>
              <a:t>We are monitoring infestations – </a:t>
            </a:r>
            <a:r>
              <a:rPr lang="en-US" sz="2800" i="1" dirty="0">
                <a:solidFill>
                  <a:srgbClr val="0000FF"/>
                </a:solidFill>
              </a:rPr>
              <a:t>we need everyone’s help</a:t>
            </a:r>
          </a:p>
          <a:p>
            <a:pPr marL="715962" lvl="1" indent="0">
              <a:lnSpc>
                <a:spcPct val="100000"/>
              </a:lnSpc>
              <a:spcBef>
                <a:spcPts val="600"/>
              </a:spcBef>
              <a:buClr>
                <a:srgbClr val="FF0000"/>
              </a:buClr>
              <a:buSzPct val="100000"/>
              <a:buNone/>
            </a:pPr>
            <a:r>
              <a:rPr lang="en-US" sz="2800" dirty="0"/>
              <a:t>Old/affected trees are being replaced</a:t>
            </a:r>
          </a:p>
        </p:txBody>
      </p:sp>
    </p:spTree>
    <p:extLst>
      <p:ext uri="{BB962C8B-B14F-4D97-AF65-F5344CB8AC3E}">
        <p14:creationId xmlns:p14="http://schemas.microsoft.com/office/powerpoint/2010/main" val="1256845460"/>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additive="base">
                                        <p:cTn id="11"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
                                            <p:txEl>
                                              <p:pRg st="0" end="0"/>
                                            </p:txEl>
                                          </p:spTgt>
                                        </p:tgtEl>
                                        <p:attrNameLst>
                                          <p:attrName>ppt_c</p:attrName>
                                        </p:attrNameLst>
                                      </p:cBhvr>
                                      <p:to>
                                        <a:srgbClr val="969696"/>
                                      </p:to>
                                    </p:animClr>
                                  </p:sub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 calcmode="lin" valueType="num">
                                      <p:cBhvr additive="base">
                                        <p:cTn id="17"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
                                            <p:txEl>
                                              <p:pRg st="1" end="1"/>
                                            </p:txEl>
                                          </p:spTgt>
                                        </p:tgtEl>
                                        <p:attrNameLst>
                                          <p:attrName>ppt_c</p:attrName>
                                        </p:attrNameLst>
                                      </p:cBhvr>
                                      <p:to>
                                        <a:srgbClr val="969696"/>
                                      </p:to>
                                    </p:animClr>
                                  </p:sub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
                                            <p:txEl>
                                              <p:pRg st="2" end="2"/>
                                            </p:txEl>
                                          </p:spTgt>
                                        </p:tgtEl>
                                        <p:attrNameLst>
                                          <p:attrName>style.visibility</p:attrName>
                                        </p:attrNameLst>
                                      </p:cBhvr>
                                      <p:to>
                                        <p:strVal val="visible"/>
                                      </p:to>
                                    </p:set>
                                    <p:anim calcmode="lin" valueType="num">
                                      <p:cBhvr additive="base">
                                        <p:cTn id="23"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 calcmode="lin" valueType="num">
                                      <p:cBhvr additive="base">
                                        <p:cTn id="27" dur="500" fill="hold"/>
                                        <p:tgtEl>
                                          <p:spTgt spid="3">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
                                            <p:txEl>
                                              <p:pRg st="3" end="3"/>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3">
                                            <p:txEl>
                                              <p:pRg st="5" end="5"/>
                                            </p:txEl>
                                          </p:spTgt>
                                        </p:tgtEl>
                                        <p:attrNameLst>
                                          <p:attrName>style.visibility</p:attrName>
                                        </p:attrNameLst>
                                      </p:cBhvr>
                                      <p:to>
                                        <p:strVal val="visible"/>
                                      </p:to>
                                    </p:set>
                                    <p:anim calcmode="lin" valueType="num">
                                      <p:cBhvr additive="base">
                                        <p:cTn id="35" dur="500" fill="hold"/>
                                        <p:tgtEl>
                                          <p:spTgt spid="3">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
                                            <p:txEl>
                                              <p:pRg st="5" end="5"/>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3">
                                            <p:txEl>
                                              <p:pRg st="6" end="6"/>
                                            </p:txEl>
                                          </p:spTgt>
                                        </p:tgtEl>
                                        <p:attrNameLst>
                                          <p:attrName>style.visibility</p:attrName>
                                        </p:attrNameLst>
                                      </p:cBhvr>
                                      <p:to>
                                        <p:strVal val="visible"/>
                                      </p:to>
                                    </p:set>
                                    <p:anim calcmode="lin" valueType="num">
                                      <p:cBhvr additive="base">
                                        <p:cTn id="39" dur="500" fill="hold"/>
                                        <p:tgtEl>
                                          <p:spTgt spid="3">
                                            <p:txEl>
                                              <p:pRg st="6" end="6"/>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6600" b="1" dirty="0">
                <a:solidFill>
                  <a:schemeClr val="tx1">
                    <a:lumMod val="50000"/>
                    <a:lumOff val="50000"/>
                  </a:schemeClr>
                </a:solidFill>
                <a:latin typeface="Arial Black" panose="020B0A04020102020204" pitchFamily="34" charset="0"/>
              </a:rPr>
              <a:t>NEW WS5 - PLANTING</a:t>
            </a:r>
            <a:endParaRPr lang="en-AU" sz="6600" b="1" dirty="0">
              <a:solidFill>
                <a:schemeClr val="tx1">
                  <a:lumMod val="50000"/>
                  <a:lumOff val="50000"/>
                </a:schemeClr>
              </a:solidFill>
              <a:latin typeface="Arial Black" panose="020B0A04020102020204" pitchFamily="34" charset="0"/>
            </a:endParaRPr>
          </a:p>
        </p:txBody>
      </p:sp>
      <p:sp>
        <p:nvSpPr>
          <p:cNvPr id="8" name="TextBox 7">
            <a:extLst>
              <a:ext uri="{FF2B5EF4-FFF2-40B4-BE49-F238E27FC236}">
                <a16:creationId xmlns:a16="http://schemas.microsoft.com/office/drawing/2014/main" id="{6DB96542-BAE3-48FE-9B50-E49ECE605560}"/>
              </a:ext>
            </a:extLst>
          </p:cNvPr>
          <p:cNvSpPr txBox="1"/>
          <p:nvPr/>
        </p:nvSpPr>
        <p:spPr>
          <a:xfrm>
            <a:off x="617595" y="1115921"/>
            <a:ext cx="10956809" cy="206210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AU" sz="3200" dirty="0">
                <a:solidFill>
                  <a:srgbClr val="0000FF"/>
                </a:solidFill>
                <a:latin typeface="Calibri" panose="020F0502020204030204"/>
              </a:rPr>
              <a:t>First stage conducted on 8 July 2023</a:t>
            </a:r>
            <a:endParaRPr kumimoji="0" lang="en-AU" sz="3200" b="0"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srgbClr val="0000FF"/>
                </a:solidFill>
                <a:effectLst/>
                <a:uLnTx/>
                <a:uFillTx/>
                <a:latin typeface="Calibri" panose="020F0502020204030204"/>
                <a:ea typeface="+mn-ea"/>
                <a:cs typeface="+mn-cs"/>
              </a:rPr>
              <a:t>More than 2,000 plants Planted!!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srgbClr val="0000FF"/>
                </a:solidFill>
                <a:effectLst/>
                <a:uLnTx/>
                <a:uFillTx/>
                <a:latin typeface="Calibri" panose="020F0502020204030204"/>
                <a:ea typeface="+mn-ea"/>
                <a:cs typeface="+mn-cs"/>
              </a:rPr>
              <a:t>This was a Great Success!!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3200" b="1" i="1" u="none" strike="noStrike" kern="1200" cap="none" spc="0" normalizeH="0" baseline="0" noProof="0" dirty="0">
              <a:ln>
                <a:noFill/>
              </a:ln>
              <a:solidFill>
                <a:srgbClr val="0000FF"/>
              </a:solidFill>
              <a:effectLst/>
              <a:uLnTx/>
              <a:uFillTx/>
              <a:latin typeface="Calibri" panose="020F0502020204030204"/>
              <a:ea typeface="+mn-ea"/>
              <a:cs typeface="+mn-cs"/>
            </a:endParaRPr>
          </a:p>
        </p:txBody>
      </p:sp>
      <p:pic>
        <p:nvPicPr>
          <p:cNvPr id="2050" name="Picture 2" descr="May be an image of 7 people and tree">
            <a:extLst>
              <a:ext uri="{FF2B5EF4-FFF2-40B4-BE49-F238E27FC236}">
                <a16:creationId xmlns:a16="http://schemas.microsoft.com/office/drawing/2014/main" id="{FA5393A2-D420-3CF1-4CE7-7A49A31551F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40376" y="2804804"/>
            <a:ext cx="4816365" cy="3613529"/>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May be an image of grass and tree">
            <a:extLst>
              <a:ext uri="{FF2B5EF4-FFF2-40B4-BE49-F238E27FC236}">
                <a16:creationId xmlns:a16="http://schemas.microsoft.com/office/drawing/2014/main" id="{9F5D3E79-486F-78BC-FFEE-05C229F5890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35260" y="2806321"/>
            <a:ext cx="4816365" cy="36135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535693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left)">
                                      <p:cBhvr>
                                        <p:cTn id="12" dur="750"/>
                                        <p:tgtEl>
                                          <p:spTgt spid="8">
                                            <p:txEl>
                                              <p:pRg st="0" end="0"/>
                                            </p:txEl>
                                          </p:spTgt>
                                        </p:tgtEl>
                                      </p:cBhvr>
                                    </p:animEffect>
                                  </p:childTnLst>
                                </p:cTn>
                              </p:par>
                            </p:childTnLst>
                          </p:cTn>
                        </p:par>
                        <p:par>
                          <p:cTn id="13" fill="hold">
                            <p:stCondLst>
                              <p:cond delay="750"/>
                            </p:stCondLst>
                            <p:childTnLst>
                              <p:par>
                                <p:cTn id="14" presetID="22" presetClass="entr" presetSubtype="8" fill="hold" grpId="0" nodeType="afterEffect">
                                  <p:stCondLst>
                                    <p:cond delay="0"/>
                                  </p:stCondLst>
                                  <p:childTnLst>
                                    <p:set>
                                      <p:cBhvr>
                                        <p:cTn id="15" dur="1" fill="hold">
                                          <p:stCondLst>
                                            <p:cond delay="0"/>
                                          </p:stCondLst>
                                        </p:cTn>
                                        <p:tgtEl>
                                          <p:spTgt spid="8">
                                            <p:txEl>
                                              <p:pRg st="1" end="1"/>
                                            </p:txEl>
                                          </p:spTgt>
                                        </p:tgtEl>
                                        <p:attrNameLst>
                                          <p:attrName>style.visibility</p:attrName>
                                        </p:attrNameLst>
                                      </p:cBhvr>
                                      <p:to>
                                        <p:strVal val="visible"/>
                                      </p:to>
                                    </p:set>
                                    <p:animEffect transition="in" filter="wipe(left)">
                                      <p:cBhvr>
                                        <p:cTn id="16" dur="750"/>
                                        <p:tgtEl>
                                          <p:spTgt spid="8">
                                            <p:txEl>
                                              <p:pRg st="1" end="1"/>
                                            </p:txEl>
                                          </p:spTgt>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8">
                                            <p:txEl>
                                              <p:pRg st="2" end="2"/>
                                            </p:txEl>
                                          </p:spTgt>
                                        </p:tgtEl>
                                        <p:attrNameLst>
                                          <p:attrName>style.visibility</p:attrName>
                                        </p:attrNameLst>
                                      </p:cBhvr>
                                      <p:to>
                                        <p:strVal val="visible"/>
                                      </p:to>
                                    </p:set>
                                    <p:animEffect transition="in" filter="wipe(left)">
                                      <p:cBhvr>
                                        <p:cTn id="20" dur="750"/>
                                        <p:tgtEl>
                                          <p:spTgt spid="8">
                                            <p:txEl>
                                              <p:pRg st="2" end="2"/>
                                            </p:txEl>
                                          </p:spTgt>
                                        </p:tgtEl>
                                      </p:cBhvr>
                                    </p:animEffect>
                                  </p:childTnLst>
                                </p:cTn>
                              </p:par>
                            </p:childTnLst>
                          </p:cTn>
                        </p:par>
                        <p:par>
                          <p:cTn id="21" fill="hold">
                            <p:stCondLst>
                              <p:cond delay="2250"/>
                            </p:stCondLst>
                            <p:childTnLst>
                              <p:par>
                                <p:cTn id="22" presetID="53" presetClass="entr" presetSubtype="16" fill="hold" nodeType="afterEffect">
                                  <p:stCondLst>
                                    <p:cond delay="0"/>
                                  </p:stCondLst>
                                  <p:childTnLst>
                                    <p:set>
                                      <p:cBhvr>
                                        <p:cTn id="23" dur="1" fill="hold">
                                          <p:stCondLst>
                                            <p:cond delay="0"/>
                                          </p:stCondLst>
                                        </p:cTn>
                                        <p:tgtEl>
                                          <p:spTgt spid="2050"/>
                                        </p:tgtEl>
                                        <p:attrNameLst>
                                          <p:attrName>style.visibility</p:attrName>
                                        </p:attrNameLst>
                                      </p:cBhvr>
                                      <p:to>
                                        <p:strVal val="visible"/>
                                      </p:to>
                                    </p:set>
                                    <p:anim calcmode="lin" valueType="num">
                                      <p:cBhvr>
                                        <p:cTn id="24" dur="500" fill="hold"/>
                                        <p:tgtEl>
                                          <p:spTgt spid="2050"/>
                                        </p:tgtEl>
                                        <p:attrNameLst>
                                          <p:attrName>ppt_w</p:attrName>
                                        </p:attrNameLst>
                                      </p:cBhvr>
                                      <p:tavLst>
                                        <p:tav tm="0">
                                          <p:val>
                                            <p:fltVal val="0"/>
                                          </p:val>
                                        </p:tav>
                                        <p:tav tm="100000">
                                          <p:val>
                                            <p:strVal val="#ppt_w"/>
                                          </p:val>
                                        </p:tav>
                                      </p:tavLst>
                                    </p:anim>
                                    <p:anim calcmode="lin" valueType="num">
                                      <p:cBhvr>
                                        <p:cTn id="25" dur="500" fill="hold"/>
                                        <p:tgtEl>
                                          <p:spTgt spid="2050"/>
                                        </p:tgtEl>
                                        <p:attrNameLst>
                                          <p:attrName>ppt_h</p:attrName>
                                        </p:attrNameLst>
                                      </p:cBhvr>
                                      <p:tavLst>
                                        <p:tav tm="0">
                                          <p:val>
                                            <p:fltVal val="0"/>
                                          </p:val>
                                        </p:tav>
                                        <p:tav tm="100000">
                                          <p:val>
                                            <p:strVal val="#ppt_h"/>
                                          </p:val>
                                        </p:tav>
                                      </p:tavLst>
                                    </p:anim>
                                    <p:animEffect transition="in" filter="fade">
                                      <p:cBhvr>
                                        <p:cTn id="26" dur="500"/>
                                        <p:tgtEl>
                                          <p:spTgt spid="2050"/>
                                        </p:tgtEl>
                                      </p:cBhvr>
                                    </p:animEffect>
                                  </p:childTnLst>
                                </p:cTn>
                              </p:par>
                            </p:childTnLst>
                          </p:cTn>
                        </p:par>
                        <p:par>
                          <p:cTn id="27" fill="hold">
                            <p:stCondLst>
                              <p:cond delay="2750"/>
                            </p:stCondLst>
                            <p:childTnLst>
                              <p:par>
                                <p:cTn id="28" presetID="53" presetClass="entr" presetSubtype="16" fill="hold" nodeType="afterEffect">
                                  <p:stCondLst>
                                    <p:cond delay="0"/>
                                  </p:stCondLst>
                                  <p:childTnLst>
                                    <p:set>
                                      <p:cBhvr>
                                        <p:cTn id="29" dur="1" fill="hold">
                                          <p:stCondLst>
                                            <p:cond delay="0"/>
                                          </p:stCondLst>
                                        </p:cTn>
                                        <p:tgtEl>
                                          <p:spTgt spid="3074"/>
                                        </p:tgtEl>
                                        <p:attrNameLst>
                                          <p:attrName>style.visibility</p:attrName>
                                        </p:attrNameLst>
                                      </p:cBhvr>
                                      <p:to>
                                        <p:strVal val="visible"/>
                                      </p:to>
                                    </p:set>
                                    <p:anim calcmode="lin" valueType="num">
                                      <p:cBhvr>
                                        <p:cTn id="30" dur="500" fill="hold"/>
                                        <p:tgtEl>
                                          <p:spTgt spid="3074"/>
                                        </p:tgtEl>
                                        <p:attrNameLst>
                                          <p:attrName>ppt_w</p:attrName>
                                        </p:attrNameLst>
                                      </p:cBhvr>
                                      <p:tavLst>
                                        <p:tav tm="0">
                                          <p:val>
                                            <p:fltVal val="0"/>
                                          </p:val>
                                        </p:tav>
                                        <p:tav tm="100000">
                                          <p:val>
                                            <p:strVal val="#ppt_w"/>
                                          </p:val>
                                        </p:tav>
                                      </p:tavLst>
                                    </p:anim>
                                    <p:anim calcmode="lin" valueType="num">
                                      <p:cBhvr>
                                        <p:cTn id="31" dur="500" fill="hold"/>
                                        <p:tgtEl>
                                          <p:spTgt spid="3074"/>
                                        </p:tgtEl>
                                        <p:attrNameLst>
                                          <p:attrName>ppt_h</p:attrName>
                                        </p:attrNameLst>
                                      </p:cBhvr>
                                      <p:tavLst>
                                        <p:tav tm="0">
                                          <p:val>
                                            <p:fltVal val="0"/>
                                          </p:val>
                                        </p:tav>
                                        <p:tav tm="100000">
                                          <p:val>
                                            <p:strVal val="#ppt_h"/>
                                          </p:val>
                                        </p:tav>
                                      </p:tavLst>
                                    </p:anim>
                                    <p:animEffect transition="in" filter="fade">
                                      <p:cBhvr>
                                        <p:cTn id="32" dur="5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uiExpand="1"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6600" b="1" dirty="0">
                <a:solidFill>
                  <a:schemeClr val="tx1">
                    <a:lumMod val="50000"/>
                    <a:lumOff val="50000"/>
                  </a:schemeClr>
                </a:solidFill>
                <a:latin typeface="Arial Black" panose="020B0A04020102020204" pitchFamily="34" charset="0"/>
              </a:rPr>
              <a:t>NEW WS5 - PLANTING</a:t>
            </a:r>
            <a:endParaRPr lang="en-AU" sz="6600" b="1" dirty="0">
              <a:solidFill>
                <a:schemeClr val="tx1">
                  <a:lumMod val="50000"/>
                  <a:lumOff val="50000"/>
                </a:schemeClr>
              </a:solidFill>
              <a:latin typeface="Arial Black" panose="020B0A04020102020204" pitchFamily="34" charset="0"/>
            </a:endParaRPr>
          </a:p>
        </p:txBody>
      </p:sp>
      <p:sp>
        <p:nvSpPr>
          <p:cNvPr id="8" name="TextBox 7">
            <a:extLst>
              <a:ext uri="{FF2B5EF4-FFF2-40B4-BE49-F238E27FC236}">
                <a16:creationId xmlns:a16="http://schemas.microsoft.com/office/drawing/2014/main" id="{6DB96542-BAE3-48FE-9B50-E49ECE605560}"/>
              </a:ext>
            </a:extLst>
          </p:cNvPr>
          <p:cNvSpPr txBox="1"/>
          <p:nvPr/>
        </p:nvSpPr>
        <p:spPr>
          <a:xfrm>
            <a:off x="617595" y="1115921"/>
            <a:ext cx="10956809" cy="206210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AU" sz="3200" dirty="0">
                <a:solidFill>
                  <a:srgbClr val="0000FF"/>
                </a:solidFill>
                <a:latin typeface="Calibri" panose="020F0502020204030204"/>
              </a:rPr>
              <a:t>First stage conducted on 8 July 2023</a:t>
            </a:r>
            <a:endParaRPr kumimoji="0" lang="en-AU" sz="3200" b="0" i="0" u="none" strike="noStrike" kern="1200" cap="none" spc="0" normalizeH="0" baseline="0" noProof="0" dirty="0">
              <a:ln>
                <a:noFill/>
              </a:ln>
              <a:solidFill>
                <a:srgbClr val="0000FF"/>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srgbClr val="0000FF"/>
                </a:solidFill>
                <a:effectLst/>
                <a:uLnTx/>
                <a:uFillTx/>
                <a:latin typeface="Calibri" panose="020F0502020204030204"/>
                <a:ea typeface="+mn-ea"/>
                <a:cs typeface="+mn-cs"/>
              </a:rPr>
              <a:t>More than 2,000 plants Planted!!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srgbClr val="0000FF"/>
                </a:solidFill>
                <a:effectLst/>
                <a:uLnTx/>
                <a:uFillTx/>
                <a:latin typeface="Calibri" panose="020F0502020204030204"/>
                <a:ea typeface="+mn-ea"/>
                <a:cs typeface="+mn-cs"/>
              </a:rPr>
              <a:t>This was a Great Success!!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AU" sz="3200" b="1" i="1" u="none" strike="noStrike" kern="1200" cap="none" spc="0" normalizeH="0" baseline="0" noProof="0" dirty="0">
              <a:ln>
                <a:noFill/>
              </a:ln>
              <a:solidFill>
                <a:srgbClr val="0000FF"/>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968FCE49-8B5C-31A0-46BD-9ECE5BB27B19}"/>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8410576" y="2925580"/>
            <a:ext cx="3599886" cy="3676387"/>
          </a:xfrm>
          <a:prstGeom prst="rect">
            <a:avLst/>
          </a:prstGeom>
        </p:spPr>
      </p:pic>
      <p:pic>
        <p:nvPicPr>
          <p:cNvPr id="4" name="Picture 3" descr="May be an image of 10 people and tree">
            <a:extLst>
              <a:ext uri="{FF2B5EF4-FFF2-40B4-BE49-F238E27FC236}">
                <a16:creationId xmlns:a16="http://schemas.microsoft.com/office/drawing/2014/main" id="{32EB1F00-A1AC-54B7-AA4B-340ACF2E91E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38113" y="2919277"/>
            <a:ext cx="8171649" cy="36826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3248269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6600" b="1" dirty="0">
                <a:solidFill>
                  <a:schemeClr val="tx1">
                    <a:lumMod val="50000"/>
                    <a:lumOff val="50000"/>
                  </a:schemeClr>
                </a:solidFill>
                <a:latin typeface="Arial Black" panose="020B0A04020102020204" pitchFamily="34" charset="0"/>
              </a:rPr>
              <a:t>NEW WS5 - PLANTING</a:t>
            </a:r>
            <a:endParaRPr lang="en-AU" sz="6600" b="1" dirty="0">
              <a:solidFill>
                <a:schemeClr val="tx1">
                  <a:lumMod val="50000"/>
                  <a:lumOff val="50000"/>
                </a:schemeClr>
              </a:solidFill>
              <a:latin typeface="Arial Black" panose="020B0A04020102020204" pitchFamily="34" charset="0"/>
            </a:endParaRPr>
          </a:p>
        </p:txBody>
      </p:sp>
      <p:sp>
        <p:nvSpPr>
          <p:cNvPr id="5" name="TextBox 4">
            <a:extLst>
              <a:ext uri="{FF2B5EF4-FFF2-40B4-BE49-F238E27FC236}">
                <a16:creationId xmlns:a16="http://schemas.microsoft.com/office/drawing/2014/main" id="{BB85DCBA-F53D-85C2-FC37-9C1EFC7A581E}"/>
              </a:ext>
            </a:extLst>
          </p:cNvPr>
          <p:cNvSpPr txBox="1"/>
          <p:nvPr/>
        </p:nvSpPr>
        <p:spPr>
          <a:xfrm>
            <a:off x="786938" y="1235236"/>
            <a:ext cx="10618125" cy="584775"/>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srgbClr val="0000FF"/>
                </a:solidFill>
                <a:effectLst/>
                <a:uLnTx/>
                <a:uFillTx/>
                <a:latin typeface="Calibri" panose="020F0502020204030204"/>
                <a:ea typeface="+mn-ea"/>
                <a:cs typeface="+mn-cs"/>
              </a:rPr>
              <a:t>The last 75 Marri and Jarrah trees were planted in late August.</a:t>
            </a:r>
            <a:endParaRPr kumimoji="0" lang="en-AU" sz="3200" b="1" i="1" u="none" strike="noStrike" kern="1200" cap="none" spc="0" normalizeH="0" baseline="0" noProof="0" dirty="0">
              <a:ln>
                <a:noFill/>
              </a:ln>
              <a:solidFill>
                <a:srgbClr val="0000FF"/>
              </a:solidFill>
              <a:effectLst/>
              <a:uLnTx/>
              <a:uFillTx/>
              <a:latin typeface="Calibri" panose="020F0502020204030204"/>
              <a:ea typeface="+mn-ea"/>
              <a:cs typeface="+mn-cs"/>
            </a:endParaRPr>
          </a:p>
        </p:txBody>
      </p:sp>
      <p:pic>
        <p:nvPicPr>
          <p:cNvPr id="6" name="Picture 5" descr="A group of plants in black containers&#10;&#10;Description automatically generated">
            <a:extLst>
              <a:ext uri="{FF2B5EF4-FFF2-40B4-BE49-F238E27FC236}">
                <a16:creationId xmlns:a16="http://schemas.microsoft.com/office/drawing/2014/main" id="{8525BF86-0EED-C5A5-962E-DC0A7E28584D}"/>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441665" y="2106331"/>
            <a:ext cx="3212870" cy="4283827"/>
          </a:xfrm>
          <a:prstGeom prst="rect">
            <a:avLst/>
          </a:prstGeom>
        </p:spPr>
      </p:pic>
      <p:pic>
        <p:nvPicPr>
          <p:cNvPr id="7" name="Picture 6" descr="A dirt road with green bags in the middle of a forest&#10;&#10;Description automatically generated">
            <a:extLst>
              <a:ext uri="{FF2B5EF4-FFF2-40B4-BE49-F238E27FC236}">
                <a16:creationId xmlns:a16="http://schemas.microsoft.com/office/drawing/2014/main" id="{771E2679-AA3C-E884-96B9-415CD99F019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028961" y="2106331"/>
            <a:ext cx="5721374" cy="4291031"/>
          </a:xfrm>
          <a:prstGeom prst="rect">
            <a:avLst/>
          </a:prstGeom>
        </p:spPr>
      </p:pic>
    </p:spTree>
    <p:extLst>
      <p:ext uri="{BB962C8B-B14F-4D97-AF65-F5344CB8AC3E}">
        <p14:creationId xmlns:p14="http://schemas.microsoft.com/office/powerpoint/2010/main" val="147638172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750"/>
                                        <p:tgtEl>
                                          <p:spTgt spid="5">
                                            <p:txEl>
                                              <p:pRg st="0" end="0"/>
                                            </p:txEl>
                                          </p:spTgt>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animEffect transition="in" filter="fade">
                                      <p:cBhvr>
                                        <p:cTn id="13" dur="500"/>
                                        <p:tgtEl>
                                          <p:spTgt spid="6"/>
                                        </p:tgtEl>
                                      </p:cBhvr>
                                    </p:animEffect>
                                  </p:childTnLst>
                                </p:cTn>
                              </p:par>
                            </p:childTnLst>
                          </p:cTn>
                        </p:par>
                        <p:par>
                          <p:cTn id="14" fill="hold">
                            <p:stCondLst>
                              <p:cond delay="1250"/>
                            </p:stCondLst>
                            <p:childTnLst>
                              <p:par>
                                <p:cTn id="15" presetID="53" presetClass="entr" presetSubtype="16"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6600" b="1" dirty="0">
                <a:solidFill>
                  <a:schemeClr val="tx1">
                    <a:lumMod val="50000"/>
                    <a:lumOff val="50000"/>
                  </a:schemeClr>
                </a:solidFill>
                <a:latin typeface="Arial Black" panose="020B0A04020102020204" pitchFamily="34" charset="0"/>
              </a:rPr>
              <a:t>NEW WS5 - PLANTING</a:t>
            </a:r>
            <a:endParaRPr lang="en-AU" sz="6600" b="1" dirty="0">
              <a:solidFill>
                <a:schemeClr val="tx1">
                  <a:lumMod val="50000"/>
                  <a:lumOff val="50000"/>
                </a:schemeClr>
              </a:solidFill>
              <a:latin typeface="Arial Black" panose="020B0A04020102020204" pitchFamily="34" charset="0"/>
            </a:endParaRPr>
          </a:p>
        </p:txBody>
      </p:sp>
      <p:sp>
        <p:nvSpPr>
          <p:cNvPr id="5" name="TextBox 4">
            <a:extLst>
              <a:ext uri="{FF2B5EF4-FFF2-40B4-BE49-F238E27FC236}">
                <a16:creationId xmlns:a16="http://schemas.microsoft.com/office/drawing/2014/main" id="{BB85DCBA-F53D-85C2-FC37-9C1EFC7A581E}"/>
              </a:ext>
            </a:extLst>
          </p:cNvPr>
          <p:cNvSpPr txBox="1"/>
          <p:nvPr/>
        </p:nvSpPr>
        <p:spPr>
          <a:xfrm>
            <a:off x="294861" y="1235236"/>
            <a:ext cx="6668122" cy="4832092"/>
          </a:xfrm>
          <a:prstGeom prst="rect">
            <a:avLst/>
          </a:prstGeom>
          <a:noFill/>
        </p:spPr>
        <p:txBody>
          <a:bodyPr wrap="square" lIns="91440" tIns="45720" rIns="91440" bIns="45720" rtlCol="0" anchor="t">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AU" sz="4400" b="1" i="1" u="none" strike="noStrike" kern="1200" cap="none" spc="0" normalizeH="0" baseline="0" noProof="0" dirty="0">
                <a:ln>
                  <a:noFill/>
                </a:ln>
                <a:solidFill>
                  <a:srgbClr val="0000FF"/>
                </a:solidFill>
                <a:effectLst/>
                <a:uLnTx/>
                <a:uFillTx/>
                <a:latin typeface="Calibri" panose="020F0502020204030204"/>
                <a:ea typeface="+mn-ea"/>
                <a:cs typeface="+mn-cs"/>
              </a:rPr>
              <a:t>This effort will:</a:t>
            </a:r>
          </a:p>
          <a:p>
            <a:pPr marL="457200" marR="0" lvl="0" indent="-457200" defTabSz="914400" rtl="0" eaLnBrk="1" fontAlgn="auto" latinLnBrk="0" hangingPunct="1">
              <a:lnSpc>
                <a:spcPct val="100000"/>
              </a:lnSpc>
              <a:spcBef>
                <a:spcPts val="0"/>
              </a:spcBef>
              <a:spcAft>
                <a:spcPts val="0"/>
              </a:spcAft>
              <a:buClr>
                <a:srgbClr val="FF0000"/>
              </a:buClr>
              <a:buSzPct val="70000"/>
              <a:buFont typeface="Wingdings" panose="05000000000000000000" pitchFamily="2" charset="2"/>
              <a:buChar char="ü"/>
              <a:tabLst/>
              <a:defRPr/>
            </a:pPr>
            <a:r>
              <a:rPr lang="en-AU" sz="3200" dirty="0">
                <a:latin typeface="Calibri" panose="020F0502020204030204"/>
              </a:rPr>
              <a:t>Help to fill gaps in key vegetation barriers </a:t>
            </a:r>
            <a:r>
              <a:rPr lang="en-AU" sz="2400" b="1" i="1" dirty="0">
                <a:latin typeface="Calibri" panose="020F0502020204030204"/>
              </a:rPr>
              <a:t>(e.g. Eastern boundary)</a:t>
            </a:r>
          </a:p>
          <a:p>
            <a:pPr marL="457200" marR="0" lvl="0" indent="-457200" defTabSz="914400" rtl="0" eaLnBrk="1" fontAlgn="auto" latinLnBrk="0" hangingPunct="1">
              <a:lnSpc>
                <a:spcPct val="100000"/>
              </a:lnSpc>
              <a:spcBef>
                <a:spcPts val="1200"/>
              </a:spcBef>
              <a:spcAft>
                <a:spcPts val="0"/>
              </a:spcAft>
              <a:buClr>
                <a:srgbClr val="FF0000"/>
              </a:buClr>
              <a:buSzPct val="70000"/>
              <a:buFont typeface="Wingdings" panose="05000000000000000000" pitchFamily="2" charset="2"/>
              <a:buChar char="ü"/>
              <a:tabLst/>
              <a:defRPr/>
            </a:pPr>
            <a:r>
              <a:rPr lang="en-AU" sz="3200" dirty="0">
                <a:latin typeface="Calibri" panose="020F0502020204030204"/>
              </a:rPr>
              <a:t>Improve wind breaks</a:t>
            </a:r>
          </a:p>
          <a:p>
            <a:pPr marL="457200" marR="0" lvl="0" indent="-457200" defTabSz="914400" rtl="0" eaLnBrk="1" fontAlgn="auto" latinLnBrk="0" hangingPunct="1">
              <a:lnSpc>
                <a:spcPct val="100000"/>
              </a:lnSpc>
              <a:spcBef>
                <a:spcPts val="1200"/>
              </a:spcBef>
              <a:spcAft>
                <a:spcPts val="0"/>
              </a:spcAft>
              <a:buClr>
                <a:srgbClr val="FF0000"/>
              </a:buClr>
              <a:buSzPct val="70000"/>
              <a:buFont typeface="Wingdings" panose="05000000000000000000" pitchFamily="2" charset="2"/>
              <a:buChar char="ü"/>
              <a:tabLst/>
              <a:defRPr/>
            </a:pPr>
            <a:r>
              <a:rPr lang="en-AU" sz="3200" dirty="0">
                <a:latin typeface="Calibri" panose="020F0502020204030204"/>
              </a:rPr>
              <a:t>Enhance the look of the area</a:t>
            </a:r>
          </a:p>
          <a:p>
            <a:pPr marL="457200" marR="0" lvl="0" indent="-457200" defTabSz="914400" rtl="0" eaLnBrk="1" fontAlgn="auto" latinLnBrk="0" hangingPunct="1">
              <a:lnSpc>
                <a:spcPct val="100000"/>
              </a:lnSpc>
              <a:spcBef>
                <a:spcPts val="1200"/>
              </a:spcBef>
              <a:spcAft>
                <a:spcPts val="0"/>
              </a:spcAft>
              <a:buClr>
                <a:srgbClr val="FF0000"/>
              </a:buClr>
              <a:buSzPct val="70000"/>
              <a:buFont typeface="Wingdings" panose="05000000000000000000" pitchFamily="2" charset="2"/>
              <a:buChar char="ü"/>
              <a:tabLst/>
              <a:defRPr/>
            </a:pPr>
            <a:r>
              <a:rPr lang="en-AU" sz="3200" dirty="0">
                <a:latin typeface="Calibri" panose="020F0502020204030204"/>
              </a:rPr>
              <a:t>Provide better areas for native fauna</a:t>
            </a:r>
          </a:p>
          <a:p>
            <a:pPr marL="457200" marR="0" lvl="0" indent="-457200" defTabSz="914400" rtl="0" eaLnBrk="1" fontAlgn="auto" latinLnBrk="0" hangingPunct="1">
              <a:lnSpc>
                <a:spcPct val="100000"/>
              </a:lnSpc>
              <a:spcBef>
                <a:spcPts val="1200"/>
              </a:spcBef>
              <a:spcAft>
                <a:spcPts val="0"/>
              </a:spcAft>
              <a:buClr>
                <a:srgbClr val="FF0000"/>
              </a:buClr>
              <a:buSzPct val="70000"/>
              <a:buFont typeface="Wingdings" panose="05000000000000000000" pitchFamily="2" charset="2"/>
              <a:buChar char="ü"/>
              <a:tabLst/>
              <a:defRPr/>
            </a:pPr>
            <a:r>
              <a:rPr lang="en-AU" sz="3200" dirty="0">
                <a:latin typeface="Calibri" panose="020F0502020204030204"/>
              </a:rPr>
              <a:t>Revegetate with native species</a:t>
            </a:r>
          </a:p>
        </p:txBody>
      </p:sp>
      <p:pic>
        <p:nvPicPr>
          <p:cNvPr id="1026" name="Picture 2" descr="May be an image of golf, grass, tree and golf course">
            <a:extLst>
              <a:ext uri="{FF2B5EF4-FFF2-40B4-BE49-F238E27FC236}">
                <a16:creationId xmlns:a16="http://schemas.microsoft.com/office/drawing/2014/main" id="{026A7D04-7352-D0BB-ECEE-33C68F51032E}"/>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6962983" y="1432384"/>
            <a:ext cx="4934156" cy="503798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29668258"/>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p:cTn id="7" dur="500" fill="hold"/>
                                        <p:tgtEl>
                                          <p:spTgt spid="1026"/>
                                        </p:tgtEl>
                                        <p:attrNameLst>
                                          <p:attrName>ppt_w</p:attrName>
                                        </p:attrNameLst>
                                      </p:cBhvr>
                                      <p:tavLst>
                                        <p:tav tm="0">
                                          <p:val>
                                            <p:fltVal val="0"/>
                                          </p:val>
                                        </p:tav>
                                        <p:tav tm="100000">
                                          <p:val>
                                            <p:strVal val="#ppt_w"/>
                                          </p:val>
                                        </p:tav>
                                      </p:tavLst>
                                    </p:anim>
                                    <p:anim calcmode="lin" valueType="num">
                                      <p:cBhvr>
                                        <p:cTn id="8" dur="500" fill="hold"/>
                                        <p:tgtEl>
                                          <p:spTgt spid="1026"/>
                                        </p:tgtEl>
                                        <p:attrNameLst>
                                          <p:attrName>ppt_h</p:attrName>
                                        </p:attrNameLst>
                                      </p:cBhvr>
                                      <p:tavLst>
                                        <p:tav tm="0">
                                          <p:val>
                                            <p:fltVal val="0"/>
                                          </p:val>
                                        </p:tav>
                                        <p:tav tm="100000">
                                          <p:val>
                                            <p:strVal val="#ppt_h"/>
                                          </p:val>
                                        </p:tav>
                                      </p:tavLst>
                                    </p:anim>
                                    <p:animEffect transition="in" filter="fade">
                                      <p:cBhvr>
                                        <p:cTn id="9" dur="500"/>
                                        <p:tgtEl>
                                          <p:spTgt spid="1026"/>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Effect transition="in" filter="wipe(left)">
                                      <p:cBhvr>
                                        <p:cTn id="13" dur="750"/>
                                        <p:tgtEl>
                                          <p:spTgt spid="5">
                                            <p:txEl>
                                              <p:pRg st="0" end="0"/>
                                            </p:txEl>
                                          </p:spTgt>
                                        </p:tgtEl>
                                      </p:cBhvr>
                                    </p:animEffect>
                                  </p:childTnLst>
                                </p:cTn>
                              </p:par>
                            </p:childTnLst>
                          </p:cTn>
                        </p:par>
                        <p:par>
                          <p:cTn id="14" fill="hold">
                            <p:stCondLst>
                              <p:cond delay="1250"/>
                            </p:stCondLst>
                            <p:childTnLst>
                              <p:par>
                                <p:cTn id="15" presetID="22" presetClass="entr" presetSubtype="8" fill="hold" grpId="0" nodeType="after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wipe(left)">
                                      <p:cBhvr>
                                        <p:cTn id="17" dur="750"/>
                                        <p:tgtEl>
                                          <p:spTgt spid="5">
                                            <p:txEl>
                                              <p:pRg st="1" end="1"/>
                                            </p:txEl>
                                          </p:spTgt>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5">
                                            <p:txEl>
                                              <p:pRg st="2" end="2"/>
                                            </p:txEl>
                                          </p:spTgt>
                                        </p:tgtEl>
                                        <p:attrNameLst>
                                          <p:attrName>style.visibility</p:attrName>
                                        </p:attrNameLst>
                                      </p:cBhvr>
                                      <p:to>
                                        <p:strVal val="visible"/>
                                      </p:to>
                                    </p:set>
                                    <p:animEffect transition="in" filter="wipe(left)">
                                      <p:cBhvr>
                                        <p:cTn id="21" dur="750"/>
                                        <p:tgtEl>
                                          <p:spTgt spid="5">
                                            <p:txEl>
                                              <p:pRg st="2" end="2"/>
                                            </p:txEl>
                                          </p:spTgt>
                                        </p:tgtEl>
                                      </p:cBhvr>
                                    </p:animEffect>
                                  </p:childTnLst>
                                </p:cTn>
                              </p:par>
                            </p:childTnLst>
                          </p:cTn>
                        </p:par>
                        <p:par>
                          <p:cTn id="22" fill="hold">
                            <p:stCondLst>
                              <p:cond delay="2750"/>
                            </p:stCondLst>
                            <p:childTnLst>
                              <p:par>
                                <p:cTn id="23" presetID="22" presetClass="entr" presetSubtype="8" fill="hold" grpId="0" nodeType="after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Effect transition="in" filter="wipe(left)">
                                      <p:cBhvr>
                                        <p:cTn id="25" dur="750"/>
                                        <p:tgtEl>
                                          <p:spTgt spid="5">
                                            <p:txEl>
                                              <p:pRg st="3" end="3"/>
                                            </p:txEl>
                                          </p:spTgt>
                                        </p:tgtEl>
                                      </p:cBhvr>
                                    </p:animEffect>
                                  </p:childTnLst>
                                </p:cTn>
                              </p:par>
                            </p:childTnLst>
                          </p:cTn>
                        </p:par>
                        <p:par>
                          <p:cTn id="26" fill="hold">
                            <p:stCondLst>
                              <p:cond delay="3500"/>
                            </p:stCondLst>
                            <p:childTnLst>
                              <p:par>
                                <p:cTn id="27" presetID="22" presetClass="entr" presetSubtype="8" fill="hold" grpId="0" nodeType="afterEffect">
                                  <p:stCondLst>
                                    <p:cond delay="0"/>
                                  </p:stCondLst>
                                  <p:childTnLst>
                                    <p:set>
                                      <p:cBhvr>
                                        <p:cTn id="28" dur="1" fill="hold">
                                          <p:stCondLst>
                                            <p:cond delay="0"/>
                                          </p:stCondLst>
                                        </p:cTn>
                                        <p:tgtEl>
                                          <p:spTgt spid="5">
                                            <p:txEl>
                                              <p:pRg st="4" end="4"/>
                                            </p:txEl>
                                          </p:spTgt>
                                        </p:tgtEl>
                                        <p:attrNameLst>
                                          <p:attrName>style.visibility</p:attrName>
                                        </p:attrNameLst>
                                      </p:cBhvr>
                                      <p:to>
                                        <p:strVal val="visible"/>
                                      </p:to>
                                    </p:set>
                                    <p:animEffect transition="in" filter="wipe(left)">
                                      <p:cBhvr>
                                        <p:cTn id="29" dur="750"/>
                                        <p:tgtEl>
                                          <p:spTgt spid="5">
                                            <p:txEl>
                                              <p:pRg st="4" end="4"/>
                                            </p:txEl>
                                          </p:spTgt>
                                        </p:tgtEl>
                                      </p:cBhvr>
                                    </p:animEffect>
                                  </p:childTnLst>
                                </p:cTn>
                              </p:par>
                            </p:childTnLst>
                          </p:cTn>
                        </p:par>
                        <p:par>
                          <p:cTn id="30" fill="hold">
                            <p:stCondLst>
                              <p:cond delay="4250"/>
                            </p:stCondLst>
                            <p:childTnLst>
                              <p:par>
                                <p:cTn id="31" presetID="22" presetClass="entr" presetSubtype="8" fill="hold" grpId="0" nodeType="afterEffect">
                                  <p:stCondLst>
                                    <p:cond delay="0"/>
                                  </p:stCondLst>
                                  <p:childTnLst>
                                    <p:set>
                                      <p:cBhvr>
                                        <p:cTn id="32" dur="1" fill="hold">
                                          <p:stCondLst>
                                            <p:cond delay="0"/>
                                          </p:stCondLst>
                                        </p:cTn>
                                        <p:tgtEl>
                                          <p:spTgt spid="5">
                                            <p:txEl>
                                              <p:pRg st="5" end="5"/>
                                            </p:txEl>
                                          </p:spTgt>
                                        </p:tgtEl>
                                        <p:attrNameLst>
                                          <p:attrName>style.visibility</p:attrName>
                                        </p:attrNameLst>
                                      </p:cBhvr>
                                      <p:to>
                                        <p:strVal val="visible"/>
                                      </p:to>
                                    </p:set>
                                    <p:animEffect transition="in" filter="wipe(left)">
                                      <p:cBhvr>
                                        <p:cTn id="33" dur="75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6600" b="1" dirty="0">
                <a:solidFill>
                  <a:schemeClr val="tx1">
                    <a:lumMod val="50000"/>
                    <a:lumOff val="50000"/>
                  </a:schemeClr>
                </a:solidFill>
                <a:latin typeface="Arial Black" panose="020B0A04020102020204" pitchFamily="34" charset="0"/>
              </a:rPr>
              <a:t>NEW WS5 - PLANTING</a:t>
            </a:r>
            <a:endParaRPr lang="en-AU" sz="6600" b="1" dirty="0">
              <a:solidFill>
                <a:schemeClr val="tx1">
                  <a:lumMod val="50000"/>
                  <a:lumOff val="50000"/>
                </a:schemeClr>
              </a:solidFill>
              <a:latin typeface="Arial Black" panose="020B0A04020102020204" pitchFamily="34" charset="0"/>
            </a:endParaRPr>
          </a:p>
        </p:txBody>
      </p:sp>
      <p:sp>
        <p:nvSpPr>
          <p:cNvPr id="3" name="TextBox 2">
            <a:extLst>
              <a:ext uri="{FF2B5EF4-FFF2-40B4-BE49-F238E27FC236}">
                <a16:creationId xmlns:a16="http://schemas.microsoft.com/office/drawing/2014/main" id="{BDB9A0DF-A397-CEEB-2E0B-B9C2CF786694}"/>
              </a:ext>
            </a:extLst>
          </p:cNvPr>
          <p:cNvSpPr txBox="1"/>
          <p:nvPr/>
        </p:nvSpPr>
        <p:spPr>
          <a:xfrm>
            <a:off x="786938" y="996697"/>
            <a:ext cx="10618125" cy="584775"/>
          </a:xfrm>
          <a:prstGeom prst="rect">
            <a:avLst/>
          </a:prstGeom>
          <a:noFill/>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srgbClr val="0000FF"/>
                </a:solidFill>
                <a:effectLst/>
                <a:uLnTx/>
                <a:uFillTx/>
                <a:latin typeface="Calibri" panose="020F0502020204030204"/>
                <a:ea typeface="+mn-ea"/>
                <a:cs typeface="+mn-cs"/>
              </a:rPr>
              <a:t>Watering the new trees</a:t>
            </a:r>
            <a:endParaRPr kumimoji="0" lang="en-AU" sz="3200" b="1" i="1" u="none" strike="noStrike" kern="1200" cap="none" spc="0" normalizeH="0" baseline="0" noProof="0" dirty="0">
              <a:ln>
                <a:noFill/>
              </a:ln>
              <a:solidFill>
                <a:srgbClr val="0000FF"/>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9A610C3-06E3-CAAB-5EFC-1A933871D277}"/>
              </a:ext>
            </a:extLst>
          </p:cNvPr>
          <p:cNvSpPr txBox="1"/>
          <p:nvPr/>
        </p:nvSpPr>
        <p:spPr>
          <a:xfrm>
            <a:off x="617596" y="1553248"/>
            <a:ext cx="4976960" cy="403187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The Shire </a:t>
            </a:r>
            <a:r>
              <a:rPr lang="en-AU" sz="3200" dirty="0">
                <a:solidFill>
                  <a:prstClr val="black"/>
                </a:solidFill>
                <a:latin typeface="Calibri" panose="020F0502020204030204"/>
              </a:rPr>
              <a:t>is </a:t>
            </a: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engaging a contractor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They will water once or twice per week over the first summer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1" i="1" u="none" strike="noStrike" kern="1200" cap="none" spc="0" normalizeH="0" baseline="0" noProof="0" dirty="0">
                <a:ln>
                  <a:noFill/>
                </a:ln>
                <a:solidFill>
                  <a:prstClr val="black"/>
                </a:solidFill>
                <a:effectLst/>
                <a:uLnTx/>
                <a:uFillTx/>
                <a:latin typeface="Calibri" panose="020F0502020204030204"/>
                <a:ea typeface="+mn-ea"/>
                <a:cs typeface="+mn-cs"/>
              </a:rPr>
              <a:t>This will be coordinated between</a:t>
            </a:r>
            <a:r>
              <a:rPr kumimoji="0" lang="en-AU" sz="3200" b="1" i="1" u="none" strike="noStrike" kern="1200" cap="none" spc="0" normalizeH="0" noProof="0" dirty="0">
                <a:ln>
                  <a:noFill/>
                </a:ln>
                <a:solidFill>
                  <a:prstClr val="black"/>
                </a:solidFill>
                <a:effectLst/>
                <a:uLnTx/>
                <a:uFillTx/>
                <a:latin typeface="Calibri" panose="020F0502020204030204"/>
                <a:ea typeface="+mn-ea"/>
                <a:cs typeface="+mn-cs"/>
              </a:rPr>
              <a:t> the DDRA </a:t>
            </a:r>
            <a:r>
              <a:rPr kumimoji="0" lang="en-AU" sz="3200" b="1" i="1" u="none" strike="noStrike" kern="1200" cap="none" spc="0" normalizeH="0" baseline="0" noProof="0" dirty="0">
                <a:ln>
                  <a:noFill/>
                </a:ln>
                <a:solidFill>
                  <a:prstClr val="black"/>
                </a:solidFill>
                <a:effectLst/>
                <a:uLnTx/>
                <a:uFillTx/>
                <a:latin typeface="Calibri" panose="020F0502020204030204"/>
                <a:ea typeface="+mn-ea"/>
                <a:cs typeface="+mn-cs"/>
              </a:rPr>
              <a:t>and the Shire</a:t>
            </a:r>
            <a:endParaRPr kumimoji="0" lang="en-AU" sz="3200" b="1" i="1" u="none" strike="noStrike" kern="1200" cap="none" spc="0" normalizeH="0" baseline="0" noProof="0" dirty="0">
              <a:ln>
                <a:noFill/>
              </a:ln>
              <a:solidFill>
                <a:srgbClr val="0000FF"/>
              </a:solidFill>
              <a:effectLst/>
              <a:uLnTx/>
              <a:uFillTx/>
              <a:latin typeface="Calibri" panose="020F0502020204030204"/>
              <a:ea typeface="+mn-ea"/>
              <a:cs typeface="+mn-cs"/>
            </a:endParaRPr>
          </a:p>
        </p:txBody>
      </p:sp>
      <p:pic>
        <p:nvPicPr>
          <p:cNvPr id="6" name="Picture 2" descr="The Basics of Watering Trees">
            <a:extLst>
              <a:ext uri="{FF2B5EF4-FFF2-40B4-BE49-F238E27FC236}">
                <a16:creationId xmlns:a16="http://schemas.microsoft.com/office/drawing/2014/main" id="{456CA623-D7D4-78E0-F1AF-44F0A96F964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708087" y="1553248"/>
            <a:ext cx="5645713" cy="3756965"/>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DDC2AA0E-1A21-E9B3-19F5-87A3D3F5668C}"/>
              </a:ext>
            </a:extLst>
          </p:cNvPr>
          <p:cNvSpPr txBox="1"/>
          <p:nvPr/>
        </p:nvSpPr>
        <p:spPr>
          <a:xfrm>
            <a:off x="761206" y="5849284"/>
            <a:ext cx="10669588"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srgbClr val="0000FF"/>
                </a:solidFill>
                <a:effectLst/>
                <a:uLnTx/>
                <a:uFillTx/>
                <a:latin typeface="Calibri" panose="020F0502020204030204"/>
                <a:ea typeface="+mn-ea"/>
                <a:cs typeface="+mn-cs"/>
              </a:rPr>
              <a:t>THIS SHOULD IMPROVE THE SURVIVAL CHANCES OF THE TREES</a:t>
            </a:r>
          </a:p>
        </p:txBody>
      </p:sp>
    </p:spTree>
    <p:extLst>
      <p:ext uri="{BB962C8B-B14F-4D97-AF65-F5344CB8AC3E}">
        <p14:creationId xmlns:p14="http://schemas.microsoft.com/office/powerpoint/2010/main" val="317901621"/>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750"/>
                                        <p:tgtEl>
                                          <p:spTgt spid="3">
                                            <p:txEl>
                                              <p:pRg st="0" end="0"/>
                                            </p:txEl>
                                          </p:spTgt>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animEffect transition="in" filter="fade">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wipe(left)">
                                      <p:cBhvr>
                                        <p:cTn id="18" dur="500"/>
                                        <p:tgtEl>
                                          <p:spTgt spid="4"/>
                                        </p:tgtEl>
                                      </p:cBhvr>
                                    </p:animEffec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500" fill="hold"/>
                                        <p:tgtEl>
                                          <p:spTgt spid="7"/>
                                        </p:tgtEl>
                                        <p:attrNameLst>
                                          <p:attrName>ppt_w</p:attrName>
                                        </p:attrNameLst>
                                      </p:cBhvr>
                                      <p:tavLst>
                                        <p:tav tm="0">
                                          <p:val>
                                            <p:fltVal val="0"/>
                                          </p:val>
                                        </p:tav>
                                        <p:tav tm="100000">
                                          <p:val>
                                            <p:strVal val="#ppt_w"/>
                                          </p:val>
                                        </p:tav>
                                      </p:tavLst>
                                    </p:anim>
                                    <p:anim calcmode="lin" valueType="num">
                                      <p:cBhvr>
                                        <p:cTn id="23" dur="500" fill="hold"/>
                                        <p:tgtEl>
                                          <p:spTgt spid="7"/>
                                        </p:tgtEl>
                                        <p:attrNameLst>
                                          <p:attrName>ppt_h</p:attrName>
                                        </p:attrNameLst>
                                      </p:cBhvr>
                                      <p:tavLst>
                                        <p:tav tm="0">
                                          <p:val>
                                            <p:fltVal val="0"/>
                                          </p:val>
                                        </p:tav>
                                        <p:tav tm="100000">
                                          <p:val>
                                            <p:strVal val="#ppt_h"/>
                                          </p:val>
                                        </p:tav>
                                      </p:tavLst>
                                    </p:anim>
                                    <p:animEffect transition="in" filter="fade">
                                      <p:cBhvr>
                                        <p:cTn id="2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6600" b="1" dirty="0">
                <a:solidFill>
                  <a:schemeClr val="tx1">
                    <a:lumMod val="50000"/>
                    <a:lumOff val="50000"/>
                  </a:schemeClr>
                </a:solidFill>
                <a:latin typeface="Arial Black" panose="020B0A04020102020204" pitchFamily="34" charset="0"/>
              </a:rPr>
              <a:t>NEW WS5 - PLANTING</a:t>
            </a:r>
            <a:endParaRPr lang="en-AU" sz="6600" b="1" dirty="0">
              <a:solidFill>
                <a:schemeClr val="tx1">
                  <a:lumMod val="50000"/>
                  <a:lumOff val="50000"/>
                </a:schemeClr>
              </a:solidFill>
              <a:latin typeface="Arial Black" panose="020B0A04020102020204" pitchFamily="34" charset="0"/>
            </a:endParaRPr>
          </a:p>
        </p:txBody>
      </p:sp>
      <p:sp>
        <p:nvSpPr>
          <p:cNvPr id="5" name="TextBox 4">
            <a:extLst>
              <a:ext uri="{FF2B5EF4-FFF2-40B4-BE49-F238E27FC236}">
                <a16:creationId xmlns:a16="http://schemas.microsoft.com/office/drawing/2014/main" id="{745B8145-CA3B-691A-36C7-8132F6F30965}"/>
              </a:ext>
            </a:extLst>
          </p:cNvPr>
          <p:cNvSpPr txBox="1"/>
          <p:nvPr/>
        </p:nvSpPr>
        <p:spPr>
          <a:xfrm>
            <a:off x="866681" y="1132276"/>
            <a:ext cx="10215450" cy="2308324"/>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AU" sz="3600" b="1" i="1" u="none" strike="noStrike" kern="1200" cap="none" spc="0" normalizeH="0" baseline="0" noProof="0" dirty="0">
                <a:ln>
                  <a:noFill/>
                </a:ln>
                <a:solidFill>
                  <a:prstClr val="black"/>
                </a:solidFill>
                <a:effectLst/>
                <a:uLnTx/>
                <a:uFillTx/>
                <a:latin typeface="Calibri" panose="020F0502020204030204"/>
                <a:ea typeface="+mn-ea"/>
                <a:cs typeface="+mn-cs"/>
              </a:rPr>
              <a:t>Next round – 70 Acres</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3600" b="0" i="0" u="none" strike="noStrike" kern="1200" cap="none" spc="0" normalizeH="0" baseline="0" noProof="0" dirty="0">
                <a:ln>
                  <a:noFill/>
                </a:ln>
                <a:solidFill>
                  <a:prstClr val="black"/>
                </a:solidFill>
                <a:effectLst/>
                <a:uLnTx/>
                <a:uFillTx/>
                <a:latin typeface="Calibri" panose="020F0502020204030204"/>
                <a:ea typeface="+mn-ea"/>
                <a:cs typeface="+mn-cs"/>
              </a:rPr>
              <a:t>We have good relations with Metronet</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3600" b="0" i="0" u="none" strike="noStrike" kern="1200" cap="none" spc="0" normalizeH="0" baseline="0" noProof="0" dirty="0">
                <a:ln>
                  <a:noFill/>
                </a:ln>
                <a:solidFill>
                  <a:prstClr val="black"/>
                </a:solidFill>
                <a:effectLst/>
                <a:uLnTx/>
                <a:uFillTx/>
                <a:latin typeface="Calibri" panose="020F0502020204030204"/>
                <a:ea typeface="+mn-ea"/>
                <a:cs typeface="+mn-cs"/>
              </a:rPr>
              <a:t>We may be able to order more plants for next July</a:t>
            </a:r>
          </a:p>
          <a:p>
            <a:pPr marL="457200" marR="0" lvl="0" indent="-4572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3600" b="0" i="0" u="none" strike="noStrike" kern="1200" cap="none" spc="0" normalizeH="0" baseline="0" noProof="0" dirty="0">
                <a:ln>
                  <a:noFill/>
                </a:ln>
                <a:solidFill>
                  <a:prstClr val="black"/>
                </a:solidFill>
                <a:effectLst/>
                <a:uLnTx/>
                <a:uFillTx/>
                <a:latin typeface="Calibri" panose="020F0502020204030204"/>
                <a:ea typeface="+mn-ea"/>
                <a:cs typeface="+mn-cs"/>
              </a:rPr>
              <a:t>Next plants will fill and add more colour to the area</a:t>
            </a:r>
          </a:p>
        </p:txBody>
      </p:sp>
      <p:pic>
        <p:nvPicPr>
          <p:cNvPr id="8" name="Picture 7">
            <a:extLst>
              <a:ext uri="{FF2B5EF4-FFF2-40B4-BE49-F238E27FC236}">
                <a16:creationId xmlns:a16="http://schemas.microsoft.com/office/drawing/2014/main" id="{FBF5B808-FDB6-7472-F21D-751108B6CAEB}"/>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2444397" y="3576179"/>
            <a:ext cx="7303206" cy="3025788"/>
          </a:xfrm>
          <a:prstGeom prst="rect">
            <a:avLst/>
          </a:prstGeom>
          <a:noFill/>
          <a:ln>
            <a:noFill/>
          </a:ln>
        </p:spPr>
      </p:pic>
    </p:spTree>
    <p:extLst>
      <p:ext uri="{BB962C8B-B14F-4D97-AF65-F5344CB8AC3E}">
        <p14:creationId xmlns:p14="http://schemas.microsoft.com/office/powerpoint/2010/main" val="402147514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6600" b="1" dirty="0">
                <a:solidFill>
                  <a:schemeClr val="tx1">
                    <a:lumMod val="50000"/>
                    <a:lumOff val="50000"/>
                  </a:schemeClr>
                </a:solidFill>
                <a:latin typeface="Arial Black" panose="020B0A04020102020204" pitchFamily="34" charset="0"/>
              </a:rPr>
              <a:t>NEW WS5 - PLANTING</a:t>
            </a:r>
            <a:endParaRPr lang="en-AU" sz="6600" b="1" dirty="0">
              <a:solidFill>
                <a:schemeClr val="tx1">
                  <a:lumMod val="50000"/>
                  <a:lumOff val="50000"/>
                </a:schemeClr>
              </a:solidFill>
              <a:latin typeface="Arial Black" panose="020B0A04020102020204" pitchFamily="34" charset="0"/>
            </a:endParaRPr>
          </a:p>
        </p:txBody>
      </p:sp>
      <p:sp>
        <p:nvSpPr>
          <p:cNvPr id="5" name="TextBox 4">
            <a:extLst>
              <a:ext uri="{FF2B5EF4-FFF2-40B4-BE49-F238E27FC236}">
                <a16:creationId xmlns:a16="http://schemas.microsoft.com/office/drawing/2014/main" id="{745B8145-CA3B-691A-36C7-8132F6F30965}"/>
              </a:ext>
            </a:extLst>
          </p:cNvPr>
          <p:cNvSpPr txBox="1"/>
          <p:nvPr/>
        </p:nvSpPr>
        <p:spPr>
          <a:xfrm>
            <a:off x="866681" y="1351211"/>
            <a:ext cx="4083006" cy="1200329"/>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AU" sz="3600" b="1" i="1" u="none" strike="noStrike" kern="1200" cap="none" spc="0" normalizeH="0" baseline="0" noProof="0" dirty="0">
                <a:ln>
                  <a:noFill/>
                </a:ln>
                <a:solidFill>
                  <a:prstClr val="black"/>
                </a:solidFill>
                <a:effectLst/>
                <a:uLnTx/>
                <a:uFillTx/>
                <a:latin typeface="Calibri" panose="020F0502020204030204"/>
                <a:ea typeface="+mn-ea"/>
                <a:cs typeface="+mn-cs"/>
              </a:rPr>
              <a:t>Next round – Other</a:t>
            </a:r>
          </a:p>
          <a:p>
            <a:pPr marR="0" lvl="0" algn="l" defTabSz="914400" rtl="0" eaLnBrk="1" fontAlgn="auto" latinLnBrk="0" hangingPunct="1">
              <a:lnSpc>
                <a:spcPct val="100000"/>
              </a:lnSpc>
              <a:spcBef>
                <a:spcPts val="0"/>
              </a:spcBef>
              <a:spcAft>
                <a:spcPts val="0"/>
              </a:spcAft>
              <a:buClrTx/>
              <a:buSzTx/>
              <a:tabLst/>
              <a:defRPr/>
            </a:pPr>
            <a:endParaRPr kumimoji="0" lang="en-AU" sz="3600" b="1"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B20293F3-7985-C569-7E86-0CF00855B140}"/>
              </a:ext>
            </a:extLst>
          </p:cNvPr>
          <p:cNvPicPr>
            <a:picLocks noChangeAspect="1"/>
          </p:cNvPicPr>
          <p:nvPr/>
        </p:nvPicPr>
        <p:blipFill>
          <a:blip r:embed="rId3"/>
          <a:stretch>
            <a:fillRect/>
          </a:stretch>
        </p:blipFill>
        <p:spPr>
          <a:xfrm>
            <a:off x="4842779" y="1405619"/>
            <a:ext cx="7230489" cy="5196348"/>
          </a:xfrm>
          <a:prstGeom prst="rect">
            <a:avLst/>
          </a:prstGeom>
        </p:spPr>
      </p:pic>
      <p:sp>
        <p:nvSpPr>
          <p:cNvPr id="4" name="Rectangle: Rounded Corners 3">
            <a:extLst>
              <a:ext uri="{FF2B5EF4-FFF2-40B4-BE49-F238E27FC236}">
                <a16:creationId xmlns:a16="http://schemas.microsoft.com/office/drawing/2014/main" id="{2B1F98AF-DE32-E8DF-1CAC-A981B8A490A4}"/>
              </a:ext>
            </a:extLst>
          </p:cNvPr>
          <p:cNvSpPr/>
          <p:nvPr/>
        </p:nvSpPr>
        <p:spPr>
          <a:xfrm>
            <a:off x="655088" y="2906054"/>
            <a:ext cx="4211193" cy="1045891"/>
          </a:xfrm>
          <a:prstGeom prst="roundRect">
            <a:avLst/>
          </a:prstGeom>
          <a:solidFill>
            <a:srgbClr val="FFFFCC"/>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FF0000"/>
              </a:buClr>
              <a:buSzPct val="70000"/>
            </a:pPr>
            <a:r>
              <a:rPr lang="en-GB" sz="3200" i="1" dirty="0">
                <a:solidFill>
                  <a:schemeClr val="tx1"/>
                </a:solidFill>
              </a:rPr>
              <a:t>Are there other priorities?</a:t>
            </a:r>
          </a:p>
        </p:txBody>
      </p:sp>
    </p:spTree>
    <p:extLst>
      <p:ext uri="{BB962C8B-B14F-4D97-AF65-F5344CB8AC3E}">
        <p14:creationId xmlns:p14="http://schemas.microsoft.com/office/powerpoint/2010/main" val="2860113685"/>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500" fill="hold"/>
                                        <p:tgtEl>
                                          <p:spTgt spid="4"/>
                                        </p:tgtEl>
                                        <p:attrNameLst>
                                          <p:attrName>ppt_w</p:attrName>
                                        </p:attrNameLst>
                                      </p:cBhvr>
                                      <p:tavLst>
                                        <p:tav tm="0">
                                          <p:val>
                                            <p:fltVal val="0"/>
                                          </p:val>
                                        </p:tav>
                                        <p:tav tm="100000">
                                          <p:val>
                                            <p:strVal val="#ppt_w"/>
                                          </p:val>
                                        </p:tav>
                                      </p:tavLst>
                                    </p:anim>
                                    <p:anim calcmode="lin" valueType="num">
                                      <p:cBhvr>
                                        <p:cTn id="19" dur="500" fill="hold"/>
                                        <p:tgtEl>
                                          <p:spTgt spid="4"/>
                                        </p:tgtEl>
                                        <p:attrNameLst>
                                          <p:attrName>ppt_h</p:attrName>
                                        </p:attrNameLst>
                                      </p:cBhvr>
                                      <p:tavLst>
                                        <p:tav tm="0">
                                          <p:val>
                                            <p:fltVal val="0"/>
                                          </p:val>
                                        </p:tav>
                                        <p:tav tm="100000">
                                          <p:val>
                                            <p:strVal val="#ppt_h"/>
                                          </p:val>
                                        </p:tav>
                                      </p:tavLst>
                                    </p:anim>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b="1" dirty="0">
                <a:solidFill>
                  <a:schemeClr val="tx1">
                    <a:lumMod val="50000"/>
                    <a:lumOff val="50000"/>
                  </a:schemeClr>
                </a:solidFill>
                <a:latin typeface="Arial Black" panose="020B0A04020102020204" pitchFamily="34" charset="0"/>
              </a:rPr>
              <a:t>WS6 – FENCES, GATES, CHICANES</a:t>
            </a:r>
            <a:endParaRPr lang="en-AU" b="1" dirty="0">
              <a:solidFill>
                <a:schemeClr val="tx1">
                  <a:lumMod val="50000"/>
                  <a:lumOff val="50000"/>
                </a:schemeClr>
              </a:solidFill>
              <a:latin typeface="Arial Black" panose="020B0A04020102020204" pitchFamily="34" charset="0"/>
            </a:endParaRPr>
          </a:p>
        </p:txBody>
      </p:sp>
      <p:sp>
        <p:nvSpPr>
          <p:cNvPr id="5" name="TextBox 4">
            <a:extLst>
              <a:ext uri="{FF2B5EF4-FFF2-40B4-BE49-F238E27FC236}">
                <a16:creationId xmlns:a16="http://schemas.microsoft.com/office/drawing/2014/main" id="{6FBE5997-EF48-02BB-7990-10487C91310C}"/>
              </a:ext>
            </a:extLst>
          </p:cNvPr>
          <p:cNvSpPr txBox="1"/>
          <p:nvPr/>
        </p:nvSpPr>
        <p:spPr>
          <a:xfrm>
            <a:off x="535725" y="977656"/>
            <a:ext cx="10515600" cy="584775"/>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Tx/>
              <a:buSzTx/>
              <a:tabLst/>
              <a:defRPr/>
            </a:pP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Enclosing the DDEP – Adding fencing/chicanes</a:t>
            </a:r>
            <a:r>
              <a:rPr kumimoji="0" lang="en-AU" sz="3200" b="0" i="0" u="none" strike="noStrike" kern="1200" cap="none" spc="0" normalizeH="0" noProof="0" dirty="0">
                <a:ln>
                  <a:noFill/>
                </a:ln>
                <a:solidFill>
                  <a:prstClr val="black"/>
                </a:solidFill>
                <a:effectLst/>
                <a:uLnTx/>
                <a:uFillTx/>
                <a:latin typeface="Calibri" panose="020F0502020204030204"/>
                <a:ea typeface="+mn-ea"/>
                <a:cs typeface="+mn-cs"/>
              </a:rPr>
              <a:t> (safety issue)</a:t>
            </a:r>
            <a:endPar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4772895D-A831-9D13-3453-2C6B90F677DA}"/>
              </a:ext>
            </a:extLst>
          </p:cNvPr>
          <p:cNvPicPr>
            <a:picLocks noChangeAspect="1"/>
          </p:cNvPicPr>
          <p:nvPr/>
        </p:nvPicPr>
        <p:blipFill>
          <a:blip r:embed="rId3"/>
          <a:stretch>
            <a:fillRect/>
          </a:stretch>
        </p:blipFill>
        <p:spPr>
          <a:xfrm>
            <a:off x="4513763" y="1661652"/>
            <a:ext cx="7230489" cy="5196348"/>
          </a:xfrm>
          <a:prstGeom prst="rect">
            <a:avLst/>
          </a:prstGeom>
        </p:spPr>
      </p:pic>
      <p:sp>
        <p:nvSpPr>
          <p:cNvPr id="12" name="Oval 11">
            <a:extLst>
              <a:ext uri="{FF2B5EF4-FFF2-40B4-BE49-F238E27FC236}">
                <a16:creationId xmlns:a16="http://schemas.microsoft.com/office/drawing/2014/main" id="{6F286808-D8BB-F467-A460-E564B0EABFC1}"/>
              </a:ext>
            </a:extLst>
          </p:cNvPr>
          <p:cNvSpPr/>
          <p:nvPr/>
        </p:nvSpPr>
        <p:spPr>
          <a:xfrm>
            <a:off x="6669302" y="3143397"/>
            <a:ext cx="426817" cy="426817"/>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CDAED275-1045-BA69-8F18-A6766E9EBF7E}"/>
              </a:ext>
            </a:extLst>
          </p:cNvPr>
          <p:cNvSpPr/>
          <p:nvPr/>
        </p:nvSpPr>
        <p:spPr>
          <a:xfrm>
            <a:off x="6778631" y="2619477"/>
            <a:ext cx="426817" cy="426817"/>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45A2DE99-90AC-7F98-08CD-15D72B9765E1}"/>
              </a:ext>
            </a:extLst>
          </p:cNvPr>
          <p:cNvSpPr txBox="1"/>
          <p:nvPr/>
        </p:nvSpPr>
        <p:spPr>
          <a:xfrm>
            <a:off x="830787" y="2515940"/>
            <a:ext cx="3433569" cy="58477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Tiara Trail - Chicane</a:t>
            </a:r>
          </a:p>
        </p:txBody>
      </p:sp>
      <p:sp>
        <p:nvSpPr>
          <p:cNvPr id="17" name="TextBox 16">
            <a:extLst>
              <a:ext uri="{FF2B5EF4-FFF2-40B4-BE49-F238E27FC236}">
                <a16:creationId xmlns:a16="http://schemas.microsoft.com/office/drawing/2014/main" id="{3604B862-299C-E443-2C37-B9C74E4D6B85}"/>
              </a:ext>
            </a:extLst>
          </p:cNvPr>
          <p:cNvSpPr txBox="1"/>
          <p:nvPr/>
        </p:nvSpPr>
        <p:spPr>
          <a:xfrm>
            <a:off x="521111" y="4489661"/>
            <a:ext cx="3743245" cy="107721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Empire Rose Trail East – Chicane</a:t>
            </a:r>
            <a:r>
              <a:rPr lang="en-AU" sz="3200" dirty="0">
                <a:solidFill>
                  <a:prstClr val="black"/>
                </a:solidFill>
                <a:latin typeface="Calibri" panose="020F0502020204030204"/>
              </a:rPr>
              <a:t>/gate</a:t>
            </a:r>
            <a:endPar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412E0847-17B6-9D26-FE84-067093DCCA91}"/>
              </a:ext>
            </a:extLst>
          </p:cNvPr>
          <p:cNvSpPr/>
          <p:nvPr/>
        </p:nvSpPr>
        <p:spPr>
          <a:xfrm>
            <a:off x="7737987" y="1661652"/>
            <a:ext cx="4006265" cy="5102942"/>
          </a:xfrm>
          <a:prstGeom prst="rect">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9" name="Picture 2" descr="Open photo">
            <a:extLst>
              <a:ext uri="{FF2B5EF4-FFF2-40B4-BE49-F238E27FC236}">
                <a16:creationId xmlns:a16="http://schemas.microsoft.com/office/drawing/2014/main" id="{462DA8CC-59E0-C97E-266C-A5F0CCB26496}"/>
              </a:ext>
            </a:extLst>
          </p:cNvPr>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7834313" y="1735058"/>
            <a:ext cx="3836577" cy="2325665"/>
          </a:xfrm>
          <a:prstGeom prst="rect">
            <a:avLst/>
          </a:prstGeom>
          <a:noFill/>
          <a:extLst>
            <a:ext uri="{909E8E84-426E-40DD-AFC4-6F175D3DCCD1}">
              <a14:hiddenFill xmlns:a14="http://schemas.microsoft.com/office/drawing/2010/main">
                <a:solidFill>
                  <a:srgbClr val="FFFFFF"/>
                </a:solidFill>
              </a14:hiddenFill>
            </a:ext>
          </a:extLst>
        </p:spPr>
      </p:pic>
      <p:pic>
        <p:nvPicPr>
          <p:cNvPr id="7170" name="Picture 2" descr="May be an image of tree and grass">
            <a:extLst>
              <a:ext uri="{FF2B5EF4-FFF2-40B4-BE49-F238E27FC236}">
                <a16:creationId xmlns:a16="http://schemas.microsoft.com/office/drawing/2014/main" id="{C5555A87-5F48-D76F-7B9B-50C269E5E981}"/>
              </a:ext>
            </a:extLst>
          </p:cNvPr>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a:stretch/>
        </p:blipFill>
        <p:spPr bwMode="auto">
          <a:xfrm>
            <a:off x="7834313" y="4097639"/>
            <a:ext cx="3836576" cy="26669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7133807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750"/>
                                        <p:tgtEl>
                                          <p:spTgt spid="5">
                                            <p:txEl>
                                              <p:pRg st="0" end="0"/>
                                            </p:txEl>
                                          </p:spTgt>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childTnLst>
                          </p:cTn>
                        </p:par>
                        <p:par>
                          <p:cTn id="19" fill="hold">
                            <p:stCondLst>
                              <p:cond delay="500"/>
                            </p:stCondLst>
                            <p:childTnLst>
                              <p:par>
                                <p:cTn id="20" presetID="23" presetClass="entr" presetSubtype="288"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strVal val="4/3*#ppt_w"/>
                                          </p:val>
                                        </p:tav>
                                        <p:tav tm="100000">
                                          <p:val>
                                            <p:strVal val="#ppt_w"/>
                                          </p:val>
                                        </p:tav>
                                      </p:tavLst>
                                    </p:anim>
                                    <p:anim calcmode="lin" valueType="num">
                                      <p:cBhvr>
                                        <p:cTn id="23" dur="500" fill="hold"/>
                                        <p:tgtEl>
                                          <p:spTgt spid="14"/>
                                        </p:tgtEl>
                                        <p:attrNameLst>
                                          <p:attrName>ppt_h</p:attrName>
                                        </p:attrNameLst>
                                      </p:cBhvr>
                                      <p:tavLst>
                                        <p:tav tm="0">
                                          <p:val>
                                            <p:strVal val="4/3*#ppt_h"/>
                                          </p:val>
                                        </p:tav>
                                        <p:tav tm="100000">
                                          <p:val>
                                            <p:strVal val="#ppt_h"/>
                                          </p:val>
                                        </p:tav>
                                      </p:tavLst>
                                    </p:anim>
                                  </p:childTnLst>
                                </p:cTn>
                              </p:par>
                            </p:childTnLst>
                          </p:cTn>
                        </p:par>
                        <p:par>
                          <p:cTn id="24" fill="hold">
                            <p:stCondLst>
                              <p:cond delay="1000"/>
                            </p:stCondLst>
                            <p:childTnLst>
                              <p:par>
                                <p:cTn id="25" presetID="53" presetClass="entr" presetSubtype="16"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1500"/>
                            </p:stCondLst>
                            <p:childTnLst>
                              <p:par>
                                <p:cTn id="31" presetID="22" presetClass="entr" presetSubtype="8"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10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3" presetClass="entr" presetSubtype="288" fill="hold" grpId="0" nodeType="clickEffect">
                                  <p:stCondLst>
                                    <p:cond delay="0"/>
                                  </p:stCondLst>
                                  <p:childTnLst>
                                    <p:set>
                                      <p:cBhvr>
                                        <p:cTn id="37" dur="1" fill="hold">
                                          <p:stCondLst>
                                            <p:cond delay="0"/>
                                          </p:stCondLst>
                                        </p:cTn>
                                        <p:tgtEl>
                                          <p:spTgt spid="12"/>
                                        </p:tgtEl>
                                        <p:attrNameLst>
                                          <p:attrName>style.visibility</p:attrName>
                                        </p:attrNameLst>
                                      </p:cBhvr>
                                      <p:to>
                                        <p:strVal val="visible"/>
                                      </p:to>
                                    </p:set>
                                    <p:anim calcmode="lin" valueType="num">
                                      <p:cBhvr>
                                        <p:cTn id="38" dur="500" fill="hold"/>
                                        <p:tgtEl>
                                          <p:spTgt spid="12"/>
                                        </p:tgtEl>
                                        <p:attrNameLst>
                                          <p:attrName>ppt_w</p:attrName>
                                        </p:attrNameLst>
                                      </p:cBhvr>
                                      <p:tavLst>
                                        <p:tav tm="0">
                                          <p:val>
                                            <p:strVal val="4/3*#ppt_w"/>
                                          </p:val>
                                        </p:tav>
                                        <p:tav tm="100000">
                                          <p:val>
                                            <p:strVal val="#ppt_w"/>
                                          </p:val>
                                        </p:tav>
                                      </p:tavLst>
                                    </p:anim>
                                    <p:anim calcmode="lin" valueType="num">
                                      <p:cBhvr>
                                        <p:cTn id="39" dur="500" fill="hold"/>
                                        <p:tgtEl>
                                          <p:spTgt spid="12"/>
                                        </p:tgtEl>
                                        <p:attrNameLst>
                                          <p:attrName>ppt_h</p:attrName>
                                        </p:attrNameLst>
                                      </p:cBhvr>
                                      <p:tavLst>
                                        <p:tav tm="0">
                                          <p:val>
                                            <p:strVal val="4/3*#ppt_h"/>
                                          </p:val>
                                        </p:tav>
                                        <p:tav tm="100000">
                                          <p:val>
                                            <p:strVal val="#ppt_h"/>
                                          </p:val>
                                        </p:tav>
                                      </p:tavLst>
                                    </p:anim>
                                  </p:childTnLst>
                                </p:cTn>
                              </p:par>
                            </p:childTnLst>
                          </p:cTn>
                        </p:par>
                        <p:par>
                          <p:cTn id="40" fill="hold">
                            <p:stCondLst>
                              <p:cond delay="500"/>
                            </p:stCondLst>
                            <p:childTnLst>
                              <p:par>
                                <p:cTn id="41" presetID="53" presetClass="entr" presetSubtype="16" fill="hold" nodeType="afterEffect">
                                  <p:stCondLst>
                                    <p:cond delay="0"/>
                                  </p:stCondLst>
                                  <p:childTnLst>
                                    <p:set>
                                      <p:cBhvr>
                                        <p:cTn id="42" dur="1" fill="hold">
                                          <p:stCondLst>
                                            <p:cond delay="0"/>
                                          </p:stCondLst>
                                        </p:cTn>
                                        <p:tgtEl>
                                          <p:spTgt spid="7170"/>
                                        </p:tgtEl>
                                        <p:attrNameLst>
                                          <p:attrName>style.visibility</p:attrName>
                                        </p:attrNameLst>
                                      </p:cBhvr>
                                      <p:to>
                                        <p:strVal val="visible"/>
                                      </p:to>
                                    </p:set>
                                    <p:anim calcmode="lin" valueType="num">
                                      <p:cBhvr>
                                        <p:cTn id="43" dur="500" fill="hold"/>
                                        <p:tgtEl>
                                          <p:spTgt spid="7170"/>
                                        </p:tgtEl>
                                        <p:attrNameLst>
                                          <p:attrName>ppt_w</p:attrName>
                                        </p:attrNameLst>
                                      </p:cBhvr>
                                      <p:tavLst>
                                        <p:tav tm="0">
                                          <p:val>
                                            <p:fltVal val="0"/>
                                          </p:val>
                                        </p:tav>
                                        <p:tav tm="100000">
                                          <p:val>
                                            <p:strVal val="#ppt_w"/>
                                          </p:val>
                                        </p:tav>
                                      </p:tavLst>
                                    </p:anim>
                                    <p:anim calcmode="lin" valueType="num">
                                      <p:cBhvr>
                                        <p:cTn id="44" dur="500" fill="hold"/>
                                        <p:tgtEl>
                                          <p:spTgt spid="7170"/>
                                        </p:tgtEl>
                                        <p:attrNameLst>
                                          <p:attrName>ppt_h</p:attrName>
                                        </p:attrNameLst>
                                      </p:cBhvr>
                                      <p:tavLst>
                                        <p:tav tm="0">
                                          <p:val>
                                            <p:fltVal val="0"/>
                                          </p:val>
                                        </p:tav>
                                        <p:tav tm="100000">
                                          <p:val>
                                            <p:strVal val="#ppt_h"/>
                                          </p:val>
                                        </p:tav>
                                      </p:tavLst>
                                    </p:anim>
                                    <p:animEffect transition="in" filter="fade">
                                      <p:cBhvr>
                                        <p:cTn id="45" dur="500"/>
                                        <p:tgtEl>
                                          <p:spTgt spid="7170"/>
                                        </p:tgtEl>
                                      </p:cBhvr>
                                    </p:animEffect>
                                  </p:childTnLst>
                                </p:cTn>
                              </p:par>
                            </p:childTnLst>
                          </p:cTn>
                        </p:par>
                        <p:par>
                          <p:cTn id="46" fill="hold">
                            <p:stCondLst>
                              <p:cond delay="1000"/>
                            </p:stCondLst>
                            <p:childTnLst>
                              <p:par>
                                <p:cTn id="47" presetID="22" presetClass="entr" presetSubtype="8"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wipe(left)">
                                      <p:cBhvr>
                                        <p:cTn id="49"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P spid="12" grpId="0" animBg="1"/>
      <p:bldP spid="14" grpId="0" animBg="1"/>
      <p:bldP spid="16" grpId="0"/>
      <p:bldP spid="17" grpId="0"/>
      <p:bldP spid="18"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3600" b="1" dirty="0">
                <a:solidFill>
                  <a:schemeClr val="tx1">
                    <a:lumMod val="50000"/>
                    <a:lumOff val="50000"/>
                  </a:schemeClr>
                </a:solidFill>
                <a:latin typeface="Arial Black" panose="020B0A04020102020204" pitchFamily="34" charset="0"/>
              </a:rPr>
              <a:t>WS6 – FENCES/GATES/CHICANES/DELIMITERS</a:t>
            </a:r>
            <a:endParaRPr lang="en-AU" sz="3600" b="1" dirty="0">
              <a:solidFill>
                <a:schemeClr val="tx1">
                  <a:lumMod val="50000"/>
                  <a:lumOff val="50000"/>
                </a:schemeClr>
              </a:solidFill>
              <a:latin typeface="Arial Black" panose="020B0A04020102020204" pitchFamily="34" charset="0"/>
            </a:endParaRPr>
          </a:p>
        </p:txBody>
      </p:sp>
      <p:pic>
        <p:nvPicPr>
          <p:cNvPr id="5" name="Picture 4">
            <a:extLst>
              <a:ext uri="{FF2B5EF4-FFF2-40B4-BE49-F238E27FC236}">
                <a16:creationId xmlns:a16="http://schemas.microsoft.com/office/drawing/2014/main" id="{4B79E087-ADCD-3283-4755-36DB0017B8D6}"/>
              </a:ext>
            </a:extLst>
          </p:cNvPr>
          <p:cNvPicPr>
            <a:picLocks noChangeAspect="1"/>
          </p:cNvPicPr>
          <p:nvPr/>
        </p:nvPicPr>
        <p:blipFill>
          <a:blip r:embed="rId3"/>
          <a:stretch>
            <a:fillRect/>
          </a:stretch>
        </p:blipFill>
        <p:spPr>
          <a:xfrm>
            <a:off x="4494909" y="1405619"/>
            <a:ext cx="7230489" cy="5196348"/>
          </a:xfrm>
          <a:prstGeom prst="rect">
            <a:avLst/>
          </a:prstGeom>
        </p:spPr>
      </p:pic>
      <p:sp>
        <p:nvSpPr>
          <p:cNvPr id="6" name="TextBox 5">
            <a:extLst>
              <a:ext uri="{FF2B5EF4-FFF2-40B4-BE49-F238E27FC236}">
                <a16:creationId xmlns:a16="http://schemas.microsoft.com/office/drawing/2014/main" id="{190B6A37-1875-C401-508B-0E388180AB24}"/>
              </a:ext>
            </a:extLst>
          </p:cNvPr>
          <p:cNvSpPr txBox="1"/>
          <p:nvPr/>
        </p:nvSpPr>
        <p:spPr>
          <a:xfrm>
            <a:off x="1046375" y="1379433"/>
            <a:ext cx="341143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1" i="0" u="none" strike="noStrike" kern="1200" cap="none" spc="0" normalizeH="0" baseline="0" noProof="0" dirty="0">
                <a:ln>
                  <a:noFill/>
                </a:ln>
                <a:solidFill>
                  <a:srgbClr val="0000FF"/>
                </a:solidFill>
                <a:effectLst/>
                <a:uLnTx/>
                <a:uFillTx/>
                <a:latin typeface="Calibri" panose="020F0502020204030204"/>
                <a:ea typeface="+mn-ea"/>
                <a:cs typeface="+mn-cs"/>
              </a:rPr>
              <a:t>Blue Dot - Old</a:t>
            </a:r>
          </a:p>
        </p:txBody>
      </p:sp>
      <p:sp>
        <p:nvSpPr>
          <p:cNvPr id="7" name="Oval 6">
            <a:extLst>
              <a:ext uri="{FF2B5EF4-FFF2-40B4-BE49-F238E27FC236}">
                <a16:creationId xmlns:a16="http://schemas.microsoft.com/office/drawing/2014/main" id="{883BFA30-79F9-962B-BC1F-66FD7034A38D}"/>
              </a:ext>
            </a:extLst>
          </p:cNvPr>
          <p:cNvSpPr/>
          <p:nvPr/>
        </p:nvSpPr>
        <p:spPr>
          <a:xfrm>
            <a:off x="6873559" y="2565825"/>
            <a:ext cx="127819" cy="127819"/>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26956C33-AEF6-CB65-E989-5DF8BEF1FCAC}"/>
              </a:ext>
            </a:extLst>
          </p:cNvPr>
          <p:cNvSpPr/>
          <p:nvPr/>
        </p:nvSpPr>
        <p:spPr>
          <a:xfrm>
            <a:off x="6814566" y="3019669"/>
            <a:ext cx="127819" cy="127819"/>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Oval 9">
            <a:extLst>
              <a:ext uri="{FF2B5EF4-FFF2-40B4-BE49-F238E27FC236}">
                <a16:creationId xmlns:a16="http://schemas.microsoft.com/office/drawing/2014/main" id="{6C078F26-77E3-EB62-EAEC-57EA05905886}"/>
              </a:ext>
            </a:extLst>
          </p:cNvPr>
          <p:cNvSpPr/>
          <p:nvPr/>
        </p:nvSpPr>
        <p:spPr>
          <a:xfrm>
            <a:off x="6214799" y="3737424"/>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Oval 10">
            <a:extLst>
              <a:ext uri="{FF2B5EF4-FFF2-40B4-BE49-F238E27FC236}">
                <a16:creationId xmlns:a16="http://schemas.microsoft.com/office/drawing/2014/main" id="{38959EB5-0D0F-7156-7642-6BC28C4C9C23}"/>
              </a:ext>
            </a:extLst>
          </p:cNvPr>
          <p:cNvSpPr/>
          <p:nvPr/>
        </p:nvSpPr>
        <p:spPr>
          <a:xfrm>
            <a:off x="7257019" y="4465011"/>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Oval 11">
            <a:extLst>
              <a:ext uri="{FF2B5EF4-FFF2-40B4-BE49-F238E27FC236}">
                <a16:creationId xmlns:a16="http://schemas.microsoft.com/office/drawing/2014/main" id="{834D067F-3278-EDAD-F405-CD27628F3A3A}"/>
              </a:ext>
            </a:extLst>
          </p:cNvPr>
          <p:cNvSpPr/>
          <p:nvPr/>
        </p:nvSpPr>
        <p:spPr>
          <a:xfrm>
            <a:off x="7068406" y="4465011"/>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3F9424C5-49DD-7BB0-0322-765421FEF32C}"/>
              </a:ext>
            </a:extLst>
          </p:cNvPr>
          <p:cNvSpPr/>
          <p:nvPr/>
        </p:nvSpPr>
        <p:spPr>
          <a:xfrm>
            <a:off x="7930060" y="5788145"/>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Oval 15">
            <a:extLst>
              <a:ext uri="{FF2B5EF4-FFF2-40B4-BE49-F238E27FC236}">
                <a16:creationId xmlns:a16="http://schemas.microsoft.com/office/drawing/2014/main" id="{A8B16BB9-9E2B-C460-097F-9A1DEC8C22D5}"/>
              </a:ext>
            </a:extLst>
          </p:cNvPr>
          <p:cNvSpPr/>
          <p:nvPr/>
        </p:nvSpPr>
        <p:spPr>
          <a:xfrm>
            <a:off x="6229549" y="6282024"/>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Oval 17">
            <a:extLst>
              <a:ext uri="{FF2B5EF4-FFF2-40B4-BE49-F238E27FC236}">
                <a16:creationId xmlns:a16="http://schemas.microsoft.com/office/drawing/2014/main" id="{B865ADAF-3390-5194-80EB-6C2845400967}"/>
              </a:ext>
            </a:extLst>
          </p:cNvPr>
          <p:cNvSpPr/>
          <p:nvPr/>
        </p:nvSpPr>
        <p:spPr>
          <a:xfrm>
            <a:off x="7930060" y="5623647"/>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 name="Oval 19">
            <a:extLst>
              <a:ext uri="{FF2B5EF4-FFF2-40B4-BE49-F238E27FC236}">
                <a16:creationId xmlns:a16="http://schemas.microsoft.com/office/drawing/2014/main" id="{ABA0D3BD-5B0C-ADB6-2AA0-D9B15E140345}"/>
              </a:ext>
            </a:extLst>
          </p:cNvPr>
          <p:cNvSpPr/>
          <p:nvPr/>
        </p:nvSpPr>
        <p:spPr>
          <a:xfrm>
            <a:off x="8296986" y="5559737"/>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63CDB8D-2773-E506-1C9F-7ECABCB03569}"/>
              </a:ext>
            </a:extLst>
          </p:cNvPr>
          <p:cNvSpPr/>
          <p:nvPr/>
        </p:nvSpPr>
        <p:spPr>
          <a:xfrm>
            <a:off x="6792650" y="1763219"/>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81614E62-9693-4F0A-00DB-2E003FE1FCD6}"/>
              </a:ext>
            </a:extLst>
          </p:cNvPr>
          <p:cNvSpPr/>
          <p:nvPr/>
        </p:nvSpPr>
        <p:spPr>
          <a:xfrm>
            <a:off x="8454301" y="5559727"/>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AF60C321-9B62-3919-348C-CA97B2A50DC5}"/>
              </a:ext>
            </a:extLst>
          </p:cNvPr>
          <p:cNvSpPr/>
          <p:nvPr/>
        </p:nvSpPr>
        <p:spPr>
          <a:xfrm>
            <a:off x="9763819" y="5871697"/>
            <a:ext cx="127819" cy="127819"/>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E4D9C73E-9AD6-4524-A196-7070DC684647}"/>
              </a:ext>
            </a:extLst>
          </p:cNvPr>
          <p:cNvSpPr/>
          <p:nvPr/>
        </p:nvSpPr>
        <p:spPr>
          <a:xfrm>
            <a:off x="9307087" y="4506572"/>
            <a:ext cx="127819" cy="127819"/>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Oval 24">
            <a:extLst>
              <a:ext uri="{FF2B5EF4-FFF2-40B4-BE49-F238E27FC236}">
                <a16:creationId xmlns:a16="http://schemas.microsoft.com/office/drawing/2014/main" id="{9C918293-878B-F196-6351-1C313F3BD9E0}"/>
              </a:ext>
            </a:extLst>
          </p:cNvPr>
          <p:cNvSpPr/>
          <p:nvPr/>
        </p:nvSpPr>
        <p:spPr>
          <a:xfrm>
            <a:off x="9444738" y="5274764"/>
            <a:ext cx="127819" cy="127819"/>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val 25">
            <a:extLst>
              <a:ext uri="{FF2B5EF4-FFF2-40B4-BE49-F238E27FC236}">
                <a16:creationId xmlns:a16="http://schemas.microsoft.com/office/drawing/2014/main" id="{A9AD16D8-FE2B-0661-20AD-20FCEE9CD2CD}"/>
              </a:ext>
            </a:extLst>
          </p:cNvPr>
          <p:cNvSpPr/>
          <p:nvPr/>
        </p:nvSpPr>
        <p:spPr>
          <a:xfrm>
            <a:off x="9508647" y="2892001"/>
            <a:ext cx="127819" cy="127819"/>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4B62B87B-88D1-EB61-4FA6-FD7EE5B07006}"/>
              </a:ext>
            </a:extLst>
          </p:cNvPr>
          <p:cNvSpPr/>
          <p:nvPr/>
        </p:nvSpPr>
        <p:spPr>
          <a:xfrm>
            <a:off x="9508647" y="3033562"/>
            <a:ext cx="127819" cy="127819"/>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FCEAD4CA-664D-83A4-9A7F-3E1122D6BB8E}"/>
              </a:ext>
            </a:extLst>
          </p:cNvPr>
          <p:cNvSpPr/>
          <p:nvPr/>
        </p:nvSpPr>
        <p:spPr>
          <a:xfrm>
            <a:off x="9007202" y="1655333"/>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C6AA7DAD-469A-4C62-2E5B-5C4C2FCC8DEE}"/>
              </a:ext>
            </a:extLst>
          </p:cNvPr>
          <p:cNvSpPr/>
          <p:nvPr/>
        </p:nvSpPr>
        <p:spPr>
          <a:xfrm>
            <a:off x="8326482" y="4145137"/>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Oval 29">
            <a:extLst>
              <a:ext uri="{FF2B5EF4-FFF2-40B4-BE49-F238E27FC236}">
                <a16:creationId xmlns:a16="http://schemas.microsoft.com/office/drawing/2014/main" id="{5399E043-DDDB-2789-AFA9-EBDF26944271}"/>
              </a:ext>
            </a:extLst>
          </p:cNvPr>
          <p:cNvSpPr/>
          <p:nvPr/>
        </p:nvSpPr>
        <p:spPr>
          <a:xfrm>
            <a:off x="8326482" y="3782903"/>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Oval 30">
            <a:extLst>
              <a:ext uri="{FF2B5EF4-FFF2-40B4-BE49-F238E27FC236}">
                <a16:creationId xmlns:a16="http://schemas.microsoft.com/office/drawing/2014/main" id="{8FB62FE0-1D30-C70F-1436-9C8E72A0D2C1}"/>
              </a:ext>
            </a:extLst>
          </p:cNvPr>
          <p:cNvSpPr/>
          <p:nvPr/>
        </p:nvSpPr>
        <p:spPr>
          <a:xfrm>
            <a:off x="8390391" y="3601786"/>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Oval 31">
            <a:extLst>
              <a:ext uri="{FF2B5EF4-FFF2-40B4-BE49-F238E27FC236}">
                <a16:creationId xmlns:a16="http://schemas.microsoft.com/office/drawing/2014/main" id="{0C9D952F-9219-D636-A1D5-03A055296CC6}"/>
              </a:ext>
            </a:extLst>
          </p:cNvPr>
          <p:cNvSpPr/>
          <p:nvPr/>
        </p:nvSpPr>
        <p:spPr>
          <a:xfrm>
            <a:off x="7702374" y="5447214"/>
            <a:ext cx="127819" cy="127819"/>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Oval 32">
            <a:extLst>
              <a:ext uri="{FF2B5EF4-FFF2-40B4-BE49-F238E27FC236}">
                <a16:creationId xmlns:a16="http://schemas.microsoft.com/office/drawing/2014/main" id="{200CC65B-CE56-F7BE-87DB-72F3F317C8E5}"/>
              </a:ext>
            </a:extLst>
          </p:cNvPr>
          <p:cNvSpPr/>
          <p:nvPr/>
        </p:nvSpPr>
        <p:spPr>
          <a:xfrm>
            <a:off x="7556005" y="5447214"/>
            <a:ext cx="127819" cy="127819"/>
          </a:xfrm>
          <a:prstGeom prst="ellipse">
            <a:avLst/>
          </a:prstGeom>
          <a:solidFill>
            <a:srgbClr val="FF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9D1B3C74-7E8E-6884-5AB3-1CE7601808A9}"/>
              </a:ext>
            </a:extLst>
          </p:cNvPr>
          <p:cNvSpPr txBox="1"/>
          <p:nvPr/>
        </p:nvSpPr>
        <p:spPr>
          <a:xfrm>
            <a:off x="1046375" y="2013062"/>
            <a:ext cx="3411434"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1" i="0" u="none" strike="noStrike" kern="1200" cap="none" spc="0" normalizeH="0" baseline="0" noProof="0" dirty="0">
                <a:ln>
                  <a:noFill/>
                </a:ln>
                <a:solidFill>
                  <a:srgbClr val="FF0000"/>
                </a:solidFill>
                <a:effectLst/>
                <a:uLnTx/>
                <a:uFillTx/>
                <a:latin typeface="Calibri" panose="020F0502020204030204"/>
                <a:ea typeface="+mn-ea"/>
                <a:cs typeface="+mn-cs"/>
              </a:rPr>
              <a:t>Red Dot - New</a:t>
            </a:r>
          </a:p>
        </p:txBody>
      </p:sp>
      <p:sp>
        <p:nvSpPr>
          <p:cNvPr id="35" name="TextBox 34">
            <a:extLst>
              <a:ext uri="{FF2B5EF4-FFF2-40B4-BE49-F238E27FC236}">
                <a16:creationId xmlns:a16="http://schemas.microsoft.com/office/drawing/2014/main" id="{536A84D6-B5F3-9A0E-6F5B-4C5F1FA52044}"/>
              </a:ext>
            </a:extLst>
          </p:cNvPr>
          <p:cNvSpPr txBox="1"/>
          <p:nvPr/>
        </p:nvSpPr>
        <p:spPr>
          <a:xfrm>
            <a:off x="1046375" y="2660206"/>
            <a:ext cx="3411434"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1" i="0" u="none" strike="noStrike" kern="1200" cap="none" spc="0" normalizeH="0" baseline="0" noProof="0" dirty="0">
                <a:ln>
                  <a:noFill/>
                </a:ln>
                <a:solidFill>
                  <a:srgbClr val="FF00FF"/>
                </a:solidFill>
                <a:effectLst/>
                <a:uLnTx/>
                <a:uFillTx/>
                <a:latin typeface="Calibri" panose="020F0502020204030204"/>
                <a:ea typeface="+mn-ea"/>
                <a:cs typeface="+mn-cs"/>
              </a:rPr>
              <a:t>Pink Dot – Not currently included</a:t>
            </a:r>
          </a:p>
        </p:txBody>
      </p:sp>
      <p:sp>
        <p:nvSpPr>
          <p:cNvPr id="36" name="Oval 35">
            <a:extLst>
              <a:ext uri="{FF2B5EF4-FFF2-40B4-BE49-F238E27FC236}">
                <a16:creationId xmlns:a16="http://schemas.microsoft.com/office/drawing/2014/main" id="{5D43D2CA-5F5C-8182-F5C3-53EED813D62E}"/>
              </a:ext>
            </a:extLst>
          </p:cNvPr>
          <p:cNvSpPr/>
          <p:nvPr/>
        </p:nvSpPr>
        <p:spPr>
          <a:xfrm>
            <a:off x="602708" y="1558698"/>
            <a:ext cx="226244" cy="226244"/>
          </a:xfrm>
          <a:prstGeom prst="ellipse">
            <a:avLst/>
          </a:prstGeom>
          <a:solidFill>
            <a:srgbClr val="0000FF"/>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Oval 36">
            <a:extLst>
              <a:ext uri="{FF2B5EF4-FFF2-40B4-BE49-F238E27FC236}">
                <a16:creationId xmlns:a16="http://schemas.microsoft.com/office/drawing/2014/main" id="{715061CF-7539-5A74-C1A4-CB9132B3C28E}"/>
              </a:ext>
            </a:extLst>
          </p:cNvPr>
          <p:cNvSpPr/>
          <p:nvPr/>
        </p:nvSpPr>
        <p:spPr>
          <a:xfrm>
            <a:off x="602708" y="2192327"/>
            <a:ext cx="226244" cy="226244"/>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Oval 37">
            <a:extLst>
              <a:ext uri="{FF2B5EF4-FFF2-40B4-BE49-F238E27FC236}">
                <a16:creationId xmlns:a16="http://schemas.microsoft.com/office/drawing/2014/main" id="{D37DD830-3D7B-44A1-33BD-A3C4F29DF342}"/>
              </a:ext>
            </a:extLst>
          </p:cNvPr>
          <p:cNvSpPr/>
          <p:nvPr/>
        </p:nvSpPr>
        <p:spPr>
          <a:xfrm>
            <a:off x="602708" y="2842788"/>
            <a:ext cx="226244" cy="226244"/>
          </a:xfrm>
          <a:prstGeom prst="ellipse">
            <a:avLst/>
          </a:prstGeom>
          <a:solidFill>
            <a:srgbClr val="FF00F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3C7AAAA4-BEF2-38DE-0510-1075A7127ADB}"/>
              </a:ext>
            </a:extLst>
          </p:cNvPr>
          <p:cNvSpPr txBox="1"/>
          <p:nvPr/>
        </p:nvSpPr>
        <p:spPr>
          <a:xfrm>
            <a:off x="466602" y="4342003"/>
            <a:ext cx="3991207" cy="181588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800" b="1" i="0" u="none" strike="noStrike" kern="1200" cap="none" spc="0" normalizeH="0" baseline="0" noProof="0" dirty="0">
                <a:ln>
                  <a:noFill/>
                </a:ln>
                <a:solidFill>
                  <a:srgbClr val="0000FF"/>
                </a:solidFill>
                <a:effectLst/>
                <a:uLnTx/>
                <a:uFillTx/>
                <a:latin typeface="Calibri" panose="020F0502020204030204"/>
                <a:ea typeface="+mn-ea"/>
                <a:cs typeface="+mn-cs"/>
              </a:rPr>
              <a:t>Currently – no intention to add the gate/chicane for Comic Central – </a:t>
            </a:r>
            <a:r>
              <a:rPr kumimoji="0" lang="en-AU" sz="2800" b="1" i="0" u="none" strike="noStrike" kern="1200" cap="none" spc="0" normalizeH="0" baseline="0" noProof="0" dirty="0">
                <a:ln>
                  <a:noFill/>
                </a:ln>
                <a:solidFill>
                  <a:srgbClr val="FF0000"/>
                </a:solidFill>
                <a:effectLst/>
                <a:uLnTx/>
                <a:uFillTx/>
                <a:latin typeface="Calibri" panose="020F0502020204030204"/>
                <a:ea typeface="+mn-ea"/>
                <a:cs typeface="+mn-cs"/>
              </a:rPr>
              <a:t>Is there a need?</a:t>
            </a:r>
          </a:p>
        </p:txBody>
      </p:sp>
    </p:spTree>
    <p:extLst>
      <p:ext uri="{BB962C8B-B14F-4D97-AF65-F5344CB8AC3E}">
        <p14:creationId xmlns:p14="http://schemas.microsoft.com/office/powerpoint/2010/main" val="75583587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b="1" dirty="0">
                <a:solidFill>
                  <a:schemeClr val="tx1">
                    <a:lumMod val="50000"/>
                    <a:lumOff val="50000"/>
                  </a:schemeClr>
                </a:solidFill>
                <a:latin typeface="Arial Black" panose="020B0A04020102020204" pitchFamily="34" charset="0"/>
              </a:rPr>
              <a:t>WS6 – FENCES, GATES, CHICANES</a:t>
            </a:r>
            <a:endParaRPr lang="en-AU" b="1" dirty="0">
              <a:solidFill>
                <a:schemeClr val="tx1">
                  <a:lumMod val="50000"/>
                  <a:lumOff val="50000"/>
                </a:schemeClr>
              </a:solidFill>
              <a:latin typeface="Arial Black" panose="020B0A04020102020204" pitchFamily="34" charset="0"/>
            </a:endParaRPr>
          </a:p>
        </p:txBody>
      </p:sp>
      <p:sp>
        <p:nvSpPr>
          <p:cNvPr id="8" name="TextBox 7">
            <a:extLst>
              <a:ext uri="{FF2B5EF4-FFF2-40B4-BE49-F238E27FC236}">
                <a16:creationId xmlns:a16="http://schemas.microsoft.com/office/drawing/2014/main" id="{6DB96542-BAE3-48FE-9B50-E49ECE605560}"/>
              </a:ext>
            </a:extLst>
          </p:cNvPr>
          <p:cNvSpPr txBox="1"/>
          <p:nvPr/>
        </p:nvSpPr>
        <p:spPr>
          <a:xfrm>
            <a:off x="535725" y="977656"/>
            <a:ext cx="105156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This also includes safety fences, barriers </a:t>
            </a:r>
            <a:r>
              <a:rPr lang="en-AU" sz="3200" dirty="0">
                <a:solidFill>
                  <a:prstClr val="black"/>
                </a:solidFill>
                <a:latin typeface="Calibri" panose="020F0502020204030204"/>
              </a:rPr>
              <a:t>&amp; </a:t>
            </a: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delimiters</a:t>
            </a:r>
          </a:p>
        </p:txBody>
      </p:sp>
      <p:pic>
        <p:nvPicPr>
          <p:cNvPr id="3" name="Picture 2">
            <a:extLst>
              <a:ext uri="{FF2B5EF4-FFF2-40B4-BE49-F238E27FC236}">
                <a16:creationId xmlns:a16="http://schemas.microsoft.com/office/drawing/2014/main" id="{F8D192CF-C1C1-03F4-9CB4-69C33C9FB706}"/>
              </a:ext>
            </a:extLst>
          </p:cNvPr>
          <p:cNvPicPr>
            <a:picLocks noChangeAspect="1"/>
          </p:cNvPicPr>
          <p:nvPr/>
        </p:nvPicPr>
        <p:blipFill>
          <a:blip r:embed="rId3"/>
          <a:stretch>
            <a:fillRect/>
          </a:stretch>
        </p:blipFill>
        <p:spPr>
          <a:xfrm>
            <a:off x="4513763" y="1661652"/>
            <a:ext cx="7230489" cy="5196348"/>
          </a:xfrm>
          <a:prstGeom prst="rect">
            <a:avLst/>
          </a:prstGeom>
        </p:spPr>
      </p:pic>
      <p:sp>
        <p:nvSpPr>
          <p:cNvPr id="10" name="Oval 9">
            <a:extLst>
              <a:ext uri="{FF2B5EF4-FFF2-40B4-BE49-F238E27FC236}">
                <a16:creationId xmlns:a16="http://schemas.microsoft.com/office/drawing/2014/main" id="{8A88B640-B18D-2C96-3361-FC7FB0C333A6}"/>
              </a:ext>
            </a:extLst>
          </p:cNvPr>
          <p:cNvSpPr/>
          <p:nvPr/>
        </p:nvSpPr>
        <p:spPr>
          <a:xfrm>
            <a:off x="7060642" y="3143397"/>
            <a:ext cx="213409" cy="213409"/>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0" name="Picture 2" descr="No description available.">
            <a:extLst>
              <a:ext uri="{FF2B5EF4-FFF2-40B4-BE49-F238E27FC236}">
                <a16:creationId xmlns:a16="http://schemas.microsoft.com/office/drawing/2014/main" id="{360A8065-F5BB-48E9-E94C-3AA20401C2F8}"/>
              </a:ext>
            </a:extLst>
          </p:cNvPr>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535725" y="1772397"/>
            <a:ext cx="3965677" cy="2766934"/>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No description available.">
            <a:extLst>
              <a:ext uri="{FF2B5EF4-FFF2-40B4-BE49-F238E27FC236}">
                <a16:creationId xmlns:a16="http://schemas.microsoft.com/office/drawing/2014/main" id="{3CC4E7CF-A863-E598-9824-229646867E6C}"/>
              </a:ext>
            </a:extLst>
          </p:cNvPr>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a:stretch/>
        </p:blipFill>
        <p:spPr bwMode="auto">
          <a:xfrm>
            <a:off x="535724" y="4638552"/>
            <a:ext cx="3965677" cy="2090008"/>
          </a:xfrm>
          <a:prstGeom prst="rect">
            <a:avLst/>
          </a:prstGeom>
          <a:noFill/>
          <a:extLst>
            <a:ext uri="{909E8E84-426E-40DD-AFC4-6F175D3DCCD1}">
              <a14:hiddenFill xmlns:a14="http://schemas.microsoft.com/office/drawing/2010/main">
                <a:solidFill>
                  <a:srgbClr val="FFFFFF"/>
                </a:solidFill>
              </a14:hiddenFill>
            </a:ext>
          </a:extLst>
        </p:spPr>
      </p:pic>
      <p:sp>
        <p:nvSpPr>
          <p:cNvPr id="4" name="Oval 3">
            <a:extLst>
              <a:ext uri="{FF2B5EF4-FFF2-40B4-BE49-F238E27FC236}">
                <a16:creationId xmlns:a16="http://schemas.microsoft.com/office/drawing/2014/main" id="{E4002E7F-D965-158C-7965-A9ACDBEBE805}"/>
              </a:ext>
            </a:extLst>
          </p:cNvPr>
          <p:cNvSpPr/>
          <p:nvPr/>
        </p:nvSpPr>
        <p:spPr>
          <a:xfrm>
            <a:off x="7915598" y="4638552"/>
            <a:ext cx="213409" cy="213409"/>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a:extLst>
              <a:ext uri="{FF2B5EF4-FFF2-40B4-BE49-F238E27FC236}">
                <a16:creationId xmlns:a16="http://schemas.microsoft.com/office/drawing/2014/main" id="{227F8B51-E397-C554-4A36-3EDB56BFE8F6}"/>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948780" y="1720644"/>
            <a:ext cx="3783109" cy="2163771"/>
          </a:xfrm>
          <a:prstGeom prst="rect">
            <a:avLst/>
          </a:prstGeom>
        </p:spPr>
      </p:pic>
      <p:pic>
        <p:nvPicPr>
          <p:cNvPr id="11" name="Picture 10">
            <a:extLst>
              <a:ext uri="{FF2B5EF4-FFF2-40B4-BE49-F238E27FC236}">
                <a16:creationId xmlns:a16="http://schemas.microsoft.com/office/drawing/2014/main" id="{D59ED04F-3497-8229-A87A-838A1613AE5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7903236" y="4259825"/>
            <a:ext cx="3828654" cy="2146443"/>
          </a:xfrm>
          <a:prstGeom prst="rect">
            <a:avLst/>
          </a:prstGeom>
        </p:spPr>
      </p:pic>
      <p:sp>
        <p:nvSpPr>
          <p:cNvPr id="13" name="Oval 12">
            <a:extLst>
              <a:ext uri="{FF2B5EF4-FFF2-40B4-BE49-F238E27FC236}">
                <a16:creationId xmlns:a16="http://schemas.microsoft.com/office/drawing/2014/main" id="{5504A9F2-BEF8-F7BE-5FD6-59448CBDB65C}"/>
              </a:ext>
            </a:extLst>
          </p:cNvPr>
          <p:cNvSpPr/>
          <p:nvPr/>
        </p:nvSpPr>
        <p:spPr>
          <a:xfrm>
            <a:off x="7293715" y="4153121"/>
            <a:ext cx="213409" cy="213409"/>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A34E2654-8527-28A8-A490-CAE8F57F983D}"/>
              </a:ext>
            </a:extLst>
          </p:cNvPr>
          <p:cNvSpPr txBox="1"/>
          <p:nvPr/>
        </p:nvSpPr>
        <p:spPr>
          <a:xfrm>
            <a:off x="8129007" y="1802675"/>
            <a:ext cx="1221470" cy="646331"/>
          </a:xfrm>
          <a:prstGeom prst="rect">
            <a:avLst/>
          </a:prstGeom>
          <a:solidFill>
            <a:srgbClr val="FFFFFF">
              <a:alpha val="50196"/>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srgbClr val="FF0000"/>
                </a:solidFill>
                <a:effectLst/>
                <a:uLnTx/>
                <a:uFillTx/>
                <a:latin typeface="Calibri" panose="020F0502020204030204"/>
                <a:ea typeface="+mn-ea"/>
                <a:cs typeface="+mn-cs"/>
              </a:rPr>
              <a:t>Crossover retainer</a:t>
            </a:r>
          </a:p>
        </p:txBody>
      </p:sp>
      <p:cxnSp>
        <p:nvCxnSpPr>
          <p:cNvPr id="7" name="Straight Arrow Connector 6">
            <a:extLst>
              <a:ext uri="{FF2B5EF4-FFF2-40B4-BE49-F238E27FC236}">
                <a16:creationId xmlns:a16="http://schemas.microsoft.com/office/drawing/2014/main" id="{6F38BEE8-5C03-61B0-4927-25192E14D3B5}"/>
              </a:ext>
            </a:extLst>
          </p:cNvPr>
          <p:cNvCxnSpPr>
            <a:cxnSpLocks/>
          </p:cNvCxnSpPr>
          <p:nvPr/>
        </p:nvCxnSpPr>
        <p:spPr>
          <a:xfrm>
            <a:off x="9016181" y="2284054"/>
            <a:ext cx="334296" cy="518475"/>
          </a:xfrm>
          <a:prstGeom prst="straightConnector1">
            <a:avLst/>
          </a:prstGeom>
          <a:ln w="762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2221910"/>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left)">
                                      <p:cBhvr>
                                        <p:cTn id="7" dur="75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nodeType="withEffect">
                                  <p:stCondLst>
                                    <p:cond delay="500"/>
                                  </p:stCondLst>
                                  <p:childTnLst>
                                    <p:set>
                                      <p:cBhvr>
                                        <p:cTn id="16" dur="1" fill="hold">
                                          <p:stCondLst>
                                            <p:cond delay="0"/>
                                          </p:stCondLst>
                                        </p:cTn>
                                        <p:tgtEl>
                                          <p:spTgt spid="2050"/>
                                        </p:tgtEl>
                                        <p:attrNameLst>
                                          <p:attrName>style.visibility</p:attrName>
                                        </p:attrNameLst>
                                      </p:cBhvr>
                                      <p:to>
                                        <p:strVal val="visible"/>
                                      </p:to>
                                    </p:set>
                                    <p:anim calcmode="lin" valueType="num">
                                      <p:cBhvr>
                                        <p:cTn id="17" dur="500" fill="hold"/>
                                        <p:tgtEl>
                                          <p:spTgt spid="2050"/>
                                        </p:tgtEl>
                                        <p:attrNameLst>
                                          <p:attrName>ppt_w</p:attrName>
                                        </p:attrNameLst>
                                      </p:cBhvr>
                                      <p:tavLst>
                                        <p:tav tm="0">
                                          <p:val>
                                            <p:fltVal val="0"/>
                                          </p:val>
                                        </p:tav>
                                        <p:tav tm="100000">
                                          <p:val>
                                            <p:strVal val="#ppt_w"/>
                                          </p:val>
                                        </p:tav>
                                      </p:tavLst>
                                    </p:anim>
                                    <p:anim calcmode="lin" valueType="num">
                                      <p:cBhvr>
                                        <p:cTn id="18" dur="500" fill="hold"/>
                                        <p:tgtEl>
                                          <p:spTgt spid="2050"/>
                                        </p:tgtEl>
                                        <p:attrNameLst>
                                          <p:attrName>ppt_h</p:attrName>
                                        </p:attrNameLst>
                                      </p:cBhvr>
                                      <p:tavLst>
                                        <p:tav tm="0">
                                          <p:val>
                                            <p:fltVal val="0"/>
                                          </p:val>
                                        </p:tav>
                                        <p:tav tm="100000">
                                          <p:val>
                                            <p:strVal val="#ppt_h"/>
                                          </p:val>
                                        </p:tav>
                                      </p:tavLst>
                                    </p:anim>
                                    <p:animEffect transition="in" filter="fade">
                                      <p:cBhvr>
                                        <p:cTn id="19" dur="500"/>
                                        <p:tgtEl>
                                          <p:spTgt spid="2050"/>
                                        </p:tgtEl>
                                      </p:cBhvr>
                                    </p:animEffect>
                                  </p:childTnLst>
                                  <p:subTnLst>
                                    <p:set>
                                      <p:cBhvr override="childStyle">
                                        <p:cTn dur="1" fill="hold" display="0" masterRel="nextClick" afterEffect="1"/>
                                        <p:tgtEl>
                                          <p:spTgt spid="2050"/>
                                        </p:tgtEl>
                                        <p:attrNameLst>
                                          <p:attrName>style.visibility</p:attrName>
                                        </p:attrNameLst>
                                      </p:cBhvr>
                                      <p:to>
                                        <p:strVal val="hidden"/>
                                      </p:to>
                                    </p:set>
                                  </p:subTnLst>
                                </p:cTn>
                              </p:par>
                              <p:par>
                                <p:cTn id="20" presetID="53" presetClass="entr" presetSubtype="16" fill="hold" nodeType="withEffect">
                                  <p:stCondLst>
                                    <p:cond delay="1000"/>
                                  </p:stCondLst>
                                  <p:childTnLst>
                                    <p:set>
                                      <p:cBhvr>
                                        <p:cTn id="21" dur="1" fill="hold">
                                          <p:stCondLst>
                                            <p:cond delay="0"/>
                                          </p:stCondLst>
                                        </p:cTn>
                                        <p:tgtEl>
                                          <p:spTgt spid="2052"/>
                                        </p:tgtEl>
                                        <p:attrNameLst>
                                          <p:attrName>style.visibility</p:attrName>
                                        </p:attrNameLst>
                                      </p:cBhvr>
                                      <p:to>
                                        <p:strVal val="visible"/>
                                      </p:to>
                                    </p:set>
                                    <p:anim calcmode="lin" valueType="num">
                                      <p:cBhvr>
                                        <p:cTn id="22" dur="500" fill="hold"/>
                                        <p:tgtEl>
                                          <p:spTgt spid="2052"/>
                                        </p:tgtEl>
                                        <p:attrNameLst>
                                          <p:attrName>ppt_w</p:attrName>
                                        </p:attrNameLst>
                                      </p:cBhvr>
                                      <p:tavLst>
                                        <p:tav tm="0">
                                          <p:val>
                                            <p:fltVal val="0"/>
                                          </p:val>
                                        </p:tav>
                                        <p:tav tm="100000">
                                          <p:val>
                                            <p:strVal val="#ppt_w"/>
                                          </p:val>
                                        </p:tav>
                                      </p:tavLst>
                                    </p:anim>
                                    <p:anim calcmode="lin" valueType="num">
                                      <p:cBhvr>
                                        <p:cTn id="23" dur="500" fill="hold"/>
                                        <p:tgtEl>
                                          <p:spTgt spid="2052"/>
                                        </p:tgtEl>
                                        <p:attrNameLst>
                                          <p:attrName>ppt_h</p:attrName>
                                        </p:attrNameLst>
                                      </p:cBhvr>
                                      <p:tavLst>
                                        <p:tav tm="0">
                                          <p:val>
                                            <p:fltVal val="0"/>
                                          </p:val>
                                        </p:tav>
                                        <p:tav tm="100000">
                                          <p:val>
                                            <p:strVal val="#ppt_h"/>
                                          </p:val>
                                        </p:tav>
                                      </p:tavLst>
                                    </p:anim>
                                    <p:animEffect transition="in" filter="fade">
                                      <p:cBhvr>
                                        <p:cTn id="24" dur="500"/>
                                        <p:tgtEl>
                                          <p:spTgt spid="2052"/>
                                        </p:tgtEl>
                                      </p:cBhvr>
                                    </p:animEffect>
                                  </p:childTnLst>
                                  <p:subTnLst>
                                    <p:set>
                                      <p:cBhvr override="childStyle">
                                        <p:cTn dur="1" fill="hold" display="0" masterRel="nextClick" afterEffect="1"/>
                                        <p:tgtEl>
                                          <p:spTgt spid="2052"/>
                                        </p:tgtEl>
                                        <p:attrNameLst>
                                          <p:attrName>style.visibility</p:attrName>
                                        </p:attrNameLst>
                                      </p:cBhvr>
                                      <p:to>
                                        <p:strVal val="hidden"/>
                                      </p:to>
                                    </p:set>
                                  </p:sub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500" fill="hold"/>
                                        <p:tgtEl>
                                          <p:spTgt spid="4"/>
                                        </p:tgtEl>
                                        <p:attrNameLst>
                                          <p:attrName>ppt_w</p:attrName>
                                        </p:attrNameLst>
                                      </p:cBhvr>
                                      <p:tavLst>
                                        <p:tav tm="0">
                                          <p:val>
                                            <p:fltVal val="0"/>
                                          </p:val>
                                        </p:tav>
                                        <p:tav tm="100000">
                                          <p:val>
                                            <p:strVal val="#ppt_w"/>
                                          </p:val>
                                        </p:tav>
                                      </p:tavLst>
                                    </p:anim>
                                    <p:anim calcmode="lin" valueType="num">
                                      <p:cBhvr>
                                        <p:cTn id="30" dur="500" fill="hold"/>
                                        <p:tgtEl>
                                          <p:spTgt spid="4"/>
                                        </p:tgtEl>
                                        <p:attrNameLst>
                                          <p:attrName>ppt_h</p:attrName>
                                        </p:attrNameLst>
                                      </p:cBhvr>
                                      <p:tavLst>
                                        <p:tav tm="0">
                                          <p:val>
                                            <p:fltVal val="0"/>
                                          </p:val>
                                        </p:tav>
                                        <p:tav tm="100000">
                                          <p:val>
                                            <p:strVal val="#ppt_h"/>
                                          </p:val>
                                        </p:tav>
                                      </p:tavLst>
                                    </p:anim>
                                    <p:animEffect transition="in" filter="fade">
                                      <p:cBhvr>
                                        <p:cTn id="31" dur="500"/>
                                        <p:tgtEl>
                                          <p:spTgt spid="4"/>
                                        </p:tgtEl>
                                      </p:cBhvr>
                                    </p:animEffect>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subTnLst>
                                    <p:set>
                                      <p:cBhvr override="childStyle">
                                        <p:cTn dur="1" fill="hold" display="0" masterRel="nextClick" afterEffect="1"/>
                                        <p:tgtEl>
                                          <p:spTgt spid="6"/>
                                        </p:tgtEl>
                                        <p:attrNameLst>
                                          <p:attrName>style.visibility</p:attrName>
                                        </p:attrNameLst>
                                      </p:cBhvr>
                                      <p:to>
                                        <p:strVal val="hidden"/>
                                      </p:to>
                                    </p:set>
                                  </p:subTnLst>
                                </p:cTn>
                              </p:par>
                              <p:par>
                                <p:cTn id="37" presetID="53" presetClass="entr" presetSubtype="16" fill="hold" grpId="0" nodeType="withEffect">
                                  <p:stCondLst>
                                    <p:cond delay="1000"/>
                                  </p:stCondLst>
                                  <p:childTnLst>
                                    <p:set>
                                      <p:cBhvr>
                                        <p:cTn id="38" dur="1" fill="hold">
                                          <p:stCondLst>
                                            <p:cond delay="0"/>
                                          </p:stCondLst>
                                        </p:cTn>
                                        <p:tgtEl>
                                          <p:spTgt spid="15"/>
                                        </p:tgtEl>
                                        <p:attrNameLst>
                                          <p:attrName>style.visibility</p:attrName>
                                        </p:attrNameLst>
                                      </p:cBhvr>
                                      <p:to>
                                        <p:strVal val="visible"/>
                                      </p:to>
                                    </p:set>
                                    <p:anim calcmode="lin" valueType="num">
                                      <p:cBhvr>
                                        <p:cTn id="39" dur="500" fill="hold"/>
                                        <p:tgtEl>
                                          <p:spTgt spid="15"/>
                                        </p:tgtEl>
                                        <p:attrNameLst>
                                          <p:attrName>ppt_w</p:attrName>
                                        </p:attrNameLst>
                                      </p:cBhvr>
                                      <p:tavLst>
                                        <p:tav tm="0">
                                          <p:val>
                                            <p:fltVal val="0"/>
                                          </p:val>
                                        </p:tav>
                                        <p:tav tm="100000">
                                          <p:val>
                                            <p:strVal val="#ppt_w"/>
                                          </p:val>
                                        </p:tav>
                                      </p:tavLst>
                                    </p:anim>
                                    <p:anim calcmode="lin" valueType="num">
                                      <p:cBhvr>
                                        <p:cTn id="40" dur="500" fill="hold"/>
                                        <p:tgtEl>
                                          <p:spTgt spid="15"/>
                                        </p:tgtEl>
                                        <p:attrNameLst>
                                          <p:attrName>ppt_h</p:attrName>
                                        </p:attrNameLst>
                                      </p:cBhvr>
                                      <p:tavLst>
                                        <p:tav tm="0">
                                          <p:val>
                                            <p:fltVal val="0"/>
                                          </p:val>
                                        </p:tav>
                                        <p:tav tm="100000">
                                          <p:val>
                                            <p:strVal val="#ppt_h"/>
                                          </p:val>
                                        </p:tav>
                                      </p:tavLst>
                                    </p:anim>
                                    <p:animEffect transition="in" filter="fade">
                                      <p:cBhvr>
                                        <p:cTn id="41" dur="500"/>
                                        <p:tgtEl>
                                          <p:spTgt spid="15"/>
                                        </p:tgtEl>
                                      </p:cBhvr>
                                    </p:animEffect>
                                  </p:childTnLst>
                                  <p:subTnLst>
                                    <p:set>
                                      <p:cBhvr override="childStyle">
                                        <p:cTn dur="1" fill="hold" display="0" masterRel="nextClick" afterEffect="1"/>
                                        <p:tgtEl>
                                          <p:spTgt spid="15"/>
                                        </p:tgtEl>
                                        <p:attrNameLst>
                                          <p:attrName>style.visibility</p:attrName>
                                        </p:attrNameLst>
                                      </p:cBhvr>
                                      <p:to>
                                        <p:strVal val="hidden"/>
                                      </p:to>
                                    </p:set>
                                  </p:subTnLst>
                                </p:cTn>
                              </p:par>
                              <p:par>
                                <p:cTn id="42" presetID="22" presetClass="entr" presetSubtype="1" fill="hold" nodeType="withEffect">
                                  <p:stCondLst>
                                    <p:cond delay="150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500"/>
                                        <p:tgtEl>
                                          <p:spTgt spid="7"/>
                                        </p:tgtEl>
                                      </p:cBhvr>
                                    </p:animEffect>
                                  </p:childTnLst>
                                  <p:subTnLst>
                                    <p:set>
                                      <p:cBhvr override="childStyle">
                                        <p:cTn dur="1" fill="hold" display="0" masterRel="nextClick" afterEffect="1"/>
                                        <p:tgtEl>
                                          <p:spTgt spid="7"/>
                                        </p:tgtEl>
                                        <p:attrNameLst>
                                          <p:attrName>style.visibility</p:attrName>
                                        </p:attrNameLst>
                                      </p:cBhvr>
                                      <p:to>
                                        <p:strVal val="hidden"/>
                                      </p:to>
                                    </p:set>
                                  </p:sub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500"/>
                            </p:stCondLst>
                            <p:childTnLst>
                              <p:par>
                                <p:cTn id="53" presetID="53" presetClass="entr" presetSubtype="16" fill="hold" nodeType="after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uiExpand="1" build="p"/>
      <p:bldP spid="10" grpId="0" animBg="1"/>
      <p:bldP spid="4" grpId="0" animBg="1"/>
      <p:bldP spid="13" grpId="0" animBg="1"/>
      <p:bldP spid="1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5400" b="1" dirty="0">
                <a:solidFill>
                  <a:schemeClr val="tx1">
                    <a:lumMod val="50000"/>
                    <a:lumOff val="50000"/>
                  </a:schemeClr>
                </a:solidFill>
                <a:latin typeface="Arial Black" panose="020B0A04020102020204" pitchFamily="34" charset="0"/>
              </a:rPr>
              <a:t>ISSUES FROM THE MINUTES</a:t>
            </a:r>
            <a:endParaRPr lang="en-AU" sz="54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838200" y="1368552"/>
            <a:ext cx="10681252" cy="5015675"/>
          </a:xfrm>
        </p:spPr>
        <p:txBody>
          <a:bodyPr>
            <a:normAutofit/>
          </a:bodyPr>
          <a:lstStyle/>
          <a:p>
            <a:pPr marL="539750" lvl="0" indent="-539750">
              <a:buClr>
                <a:srgbClr val="FF0000"/>
              </a:buClr>
              <a:buSzPct val="100000"/>
              <a:buFont typeface="+mj-lt"/>
              <a:buAutoNum type="alphaUcPeriod" startAt="4"/>
            </a:pPr>
            <a:r>
              <a:rPr lang="en-AU" sz="3200" b="1" i="1" dirty="0"/>
              <a:t>Refurbishing the slow track </a:t>
            </a:r>
            <a:r>
              <a:rPr lang="en-AU" sz="3200" dirty="0"/>
              <a:t>– work done – more pending </a:t>
            </a:r>
            <a:r>
              <a:rPr lang="en-AU" sz="3200" i="1" dirty="0"/>
              <a:t>(we will discuss this in WS1 later)</a:t>
            </a:r>
            <a:endParaRPr lang="en-AU" sz="2000" b="1" i="1" dirty="0">
              <a:solidFill>
                <a:srgbClr val="0000FF"/>
              </a:solidFill>
            </a:endParaRPr>
          </a:p>
          <a:p>
            <a:pPr marL="539750" lvl="0" indent="-539750">
              <a:lnSpc>
                <a:spcPct val="100000"/>
              </a:lnSpc>
              <a:spcBef>
                <a:spcPts val="2400"/>
              </a:spcBef>
              <a:buClr>
                <a:srgbClr val="FF0000"/>
              </a:buClr>
              <a:buSzPct val="100000"/>
              <a:buFont typeface="+mj-lt"/>
              <a:buAutoNum type="alphaUcPeriod" startAt="4"/>
            </a:pPr>
            <a:r>
              <a:rPr lang="en-AU" sz="3200" b="1" i="1" dirty="0"/>
              <a:t>Implementing rails for crossover on Masters West </a:t>
            </a:r>
            <a:r>
              <a:rPr lang="en-AU" sz="3200" dirty="0"/>
              <a:t>– Completed – </a:t>
            </a:r>
            <a:r>
              <a:rPr lang="en-AU" sz="3200" i="1" dirty="0"/>
              <a:t>More on this in WS6</a:t>
            </a:r>
            <a:endParaRPr lang="en-AU" sz="2000" i="1" dirty="0">
              <a:solidFill>
                <a:srgbClr val="0000FF"/>
              </a:solidFill>
            </a:endParaRPr>
          </a:p>
          <a:p>
            <a:pPr marL="539750" lvl="0" indent="-539750">
              <a:lnSpc>
                <a:spcPct val="100000"/>
              </a:lnSpc>
              <a:spcBef>
                <a:spcPts val="2400"/>
              </a:spcBef>
              <a:buClr>
                <a:srgbClr val="FF0000"/>
              </a:buClr>
              <a:buSzPct val="100000"/>
              <a:buFont typeface="+mj-lt"/>
              <a:buAutoNum type="alphaUcPeriod" startAt="4"/>
            </a:pPr>
            <a:r>
              <a:rPr lang="en-US" sz="3200" b="1" i="1" dirty="0"/>
              <a:t>50 km signs on Rain Lover Court </a:t>
            </a:r>
            <a:r>
              <a:rPr lang="en-US" sz="3200" dirty="0"/>
              <a:t>– Making progress through Main Roads</a:t>
            </a:r>
          </a:p>
          <a:p>
            <a:pPr marL="539750" lvl="0" indent="-539750">
              <a:lnSpc>
                <a:spcPct val="100000"/>
              </a:lnSpc>
              <a:spcBef>
                <a:spcPts val="2400"/>
              </a:spcBef>
              <a:buClr>
                <a:srgbClr val="FF0000"/>
              </a:buClr>
              <a:buSzPct val="100000"/>
              <a:buFont typeface="+mj-lt"/>
              <a:buAutoNum type="alphaUcPeriod" startAt="4"/>
            </a:pPr>
            <a:r>
              <a:rPr lang="en-US" sz="3200" b="1" i="1" dirty="0"/>
              <a:t>Widening the turnaround on Rain Lover Court </a:t>
            </a:r>
            <a:r>
              <a:rPr lang="en-US" sz="3200" dirty="0"/>
              <a:t>– Interim solution – Longer term business case</a:t>
            </a:r>
          </a:p>
        </p:txBody>
      </p:sp>
    </p:spTree>
    <p:extLst>
      <p:ext uri="{BB962C8B-B14F-4D97-AF65-F5344CB8AC3E}">
        <p14:creationId xmlns:p14="http://schemas.microsoft.com/office/powerpoint/2010/main" val="142134351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
                                            <p:txEl>
                                              <p:pRg st="0" end="0"/>
                                            </p:txEl>
                                          </p:spTgt>
                                        </p:tgtEl>
                                        <p:attrNameLst>
                                          <p:attrName>ppt_c</p:attrName>
                                        </p:attrNameLst>
                                      </p:cBhvr>
                                      <p:to>
                                        <a:srgbClr val="969696"/>
                                      </p:to>
                                    </p:animClr>
                                  </p:sub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
                                            <p:txEl>
                                              <p:pRg st="1" end="1"/>
                                            </p:txEl>
                                          </p:spTgt>
                                        </p:tgtEl>
                                        <p:attrNameLst>
                                          <p:attrName>ppt_c</p:attrName>
                                        </p:attrNameLst>
                                      </p:cBhvr>
                                      <p:to>
                                        <a:srgbClr val="969696"/>
                                      </p:to>
                                    </p:animClr>
                                  </p:sub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
                                            <p:txEl>
                                              <p:pRg st="2" end="2"/>
                                            </p:txEl>
                                          </p:spTgt>
                                        </p:tgtEl>
                                        <p:attrNameLst>
                                          <p:attrName>ppt_c</p:attrName>
                                        </p:attrNameLst>
                                      </p:cBhvr>
                                      <p:to>
                                        <a:srgbClr val="969696"/>
                                      </p:to>
                                    </p:animClr>
                                  </p:sub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40926"/>
            <a:ext cx="12192000" cy="740664"/>
          </a:xfrm>
        </p:spPr>
        <p:txBody>
          <a:bodyPr>
            <a:noAutofit/>
            <a:scene3d>
              <a:camera prst="orthographicFront"/>
              <a:lightRig rig="threePt" dir="t"/>
            </a:scene3d>
            <a:sp3d extrusionH="57150">
              <a:bevelT/>
            </a:sp3d>
          </a:bodyPr>
          <a:lstStyle/>
          <a:p>
            <a:pPr algn="ctr"/>
            <a:r>
              <a:rPr lang="en-GB" sz="3600" b="1" dirty="0">
                <a:solidFill>
                  <a:schemeClr val="tx1">
                    <a:lumMod val="50000"/>
                    <a:lumOff val="50000"/>
                  </a:schemeClr>
                </a:solidFill>
                <a:latin typeface="Arial Black" panose="020B0A04020102020204" pitchFamily="34" charset="0"/>
              </a:rPr>
              <a:t>WS6 – FENCES/GATES/CHICANES/DELIMITERS</a:t>
            </a:r>
            <a:endParaRPr lang="en-AU" sz="3600" b="1" dirty="0">
              <a:solidFill>
                <a:schemeClr val="tx1">
                  <a:lumMod val="50000"/>
                  <a:lumOff val="50000"/>
                </a:schemeClr>
              </a:solidFill>
              <a:latin typeface="Arial Black" panose="020B0A04020102020204" pitchFamily="34" charset="0"/>
            </a:endParaRPr>
          </a:p>
        </p:txBody>
      </p:sp>
      <p:sp>
        <p:nvSpPr>
          <p:cNvPr id="3" name="TextBox 2">
            <a:extLst>
              <a:ext uri="{FF2B5EF4-FFF2-40B4-BE49-F238E27FC236}">
                <a16:creationId xmlns:a16="http://schemas.microsoft.com/office/drawing/2014/main" id="{8BC5B376-517B-BB6E-EBA1-C8C938120F2A}"/>
              </a:ext>
            </a:extLst>
          </p:cNvPr>
          <p:cNvSpPr txBox="1"/>
          <p:nvPr/>
        </p:nvSpPr>
        <p:spPr>
          <a:xfrm>
            <a:off x="422600" y="845678"/>
            <a:ext cx="1165627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Change gates/mounting blocks to better support mounted access</a:t>
            </a:r>
          </a:p>
        </p:txBody>
      </p:sp>
      <p:pic>
        <p:nvPicPr>
          <p:cNvPr id="4" name="Picture 3">
            <a:extLst>
              <a:ext uri="{FF2B5EF4-FFF2-40B4-BE49-F238E27FC236}">
                <a16:creationId xmlns:a16="http://schemas.microsoft.com/office/drawing/2014/main" id="{8D6352C0-75C3-21F3-8CF3-CE0FDBA9214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22600" y="1430366"/>
            <a:ext cx="5844755" cy="5198362"/>
          </a:xfrm>
          <a:prstGeom prst="rect">
            <a:avLst/>
          </a:prstGeom>
        </p:spPr>
      </p:pic>
      <p:sp>
        <p:nvSpPr>
          <p:cNvPr id="8" name="Oval 7">
            <a:extLst>
              <a:ext uri="{FF2B5EF4-FFF2-40B4-BE49-F238E27FC236}">
                <a16:creationId xmlns:a16="http://schemas.microsoft.com/office/drawing/2014/main" id="{985E968A-5CA6-6577-4020-0C339BC13A60}"/>
              </a:ext>
            </a:extLst>
          </p:cNvPr>
          <p:cNvSpPr/>
          <p:nvPr/>
        </p:nvSpPr>
        <p:spPr>
          <a:xfrm>
            <a:off x="2402623" y="2074220"/>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BCA669D2-82F7-5A31-AB95-DBE1C74E1D2E}"/>
              </a:ext>
            </a:extLst>
          </p:cNvPr>
          <p:cNvSpPr/>
          <p:nvPr/>
        </p:nvSpPr>
        <p:spPr>
          <a:xfrm>
            <a:off x="2176481" y="4738762"/>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val 14">
            <a:extLst>
              <a:ext uri="{FF2B5EF4-FFF2-40B4-BE49-F238E27FC236}">
                <a16:creationId xmlns:a16="http://schemas.microsoft.com/office/drawing/2014/main" id="{F9F14176-4C17-46B8-B60A-692A9D2B4C7C}"/>
              </a:ext>
            </a:extLst>
          </p:cNvPr>
          <p:cNvSpPr/>
          <p:nvPr/>
        </p:nvSpPr>
        <p:spPr>
          <a:xfrm>
            <a:off x="2420174" y="5977626"/>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7" name="Picture 16" descr="A dirt road with trees on either side of it&#10;&#10;Description automatically generated with low confidence">
            <a:extLst>
              <a:ext uri="{FF2B5EF4-FFF2-40B4-BE49-F238E27FC236}">
                <a16:creationId xmlns:a16="http://schemas.microsoft.com/office/drawing/2014/main" id="{AF2231C9-CE49-4D7E-9094-9CEBCB1B025B}"/>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7295024" y="5081135"/>
            <a:ext cx="3945652" cy="1547593"/>
          </a:xfrm>
          <a:prstGeom prst="rect">
            <a:avLst/>
          </a:prstGeom>
        </p:spPr>
      </p:pic>
      <p:pic>
        <p:nvPicPr>
          <p:cNvPr id="19" name="Picture 18" descr="A fence with a sign on it&#10;&#10;Description automatically generated with low confidence">
            <a:extLst>
              <a:ext uri="{FF2B5EF4-FFF2-40B4-BE49-F238E27FC236}">
                <a16:creationId xmlns:a16="http://schemas.microsoft.com/office/drawing/2014/main" id="{21A7EE6C-DDBC-4F3D-6AA4-FE2F186BC589}"/>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295024" y="3231004"/>
            <a:ext cx="3945652" cy="1776697"/>
          </a:xfrm>
          <a:prstGeom prst="rect">
            <a:avLst/>
          </a:prstGeom>
        </p:spPr>
      </p:pic>
      <p:pic>
        <p:nvPicPr>
          <p:cNvPr id="40" name="Picture 39" descr="A picture containing grass, outdoor, tree&#10;&#10;Description automatically generated">
            <a:extLst>
              <a:ext uri="{FF2B5EF4-FFF2-40B4-BE49-F238E27FC236}">
                <a16:creationId xmlns:a16="http://schemas.microsoft.com/office/drawing/2014/main" id="{B7A193DE-0947-25BF-1D75-56D95D2589C5}"/>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355868" y="1430366"/>
            <a:ext cx="3207261" cy="1776697"/>
          </a:xfrm>
          <a:prstGeom prst="rect">
            <a:avLst/>
          </a:prstGeom>
        </p:spPr>
      </p:pic>
      <p:pic>
        <p:nvPicPr>
          <p:cNvPr id="41" name="Picture 40" descr="A picture containing tree, fence, outdoor, grass&#10;&#10;Description automatically generated">
            <a:extLst>
              <a:ext uri="{FF2B5EF4-FFF2-40B4-BE49-F238E27FC236}">
                <a16:creationId xmlns:a16="http://schemas.microsoft.com/office/drawing/2014/main" id="{7392805E-085D-F412-C744-6A22E653C9DE}"/>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9404501" y="1430366"/>
            <a:ext cx="2674375" cy="1776879"/>
          </a:xfrm>
          <a:prstGeom prst="rect">
            <a:avLst/>
          </a:prstGeom>
        </p:spPr>
      </p:pic>
      <p:cxnSp>
        <p:nvCxnSpPr>
          <p:cNvPr id="42" name="Straight Connector 41">
            <a:extLst>
              <a:ext uri="{FF2B5EF4-FFF2-40B4-BE49-F238E27FC236}">
                <a16:creationId xmlns:a16="http://schemas.microsoft.com/office/drawing/2014/main" id="{C8CC5B22-8F59-9B97-6C06-9464B5D476AC}"/>
              </a:ext>
            </a:extLst>
          </p:cNvPr>
          <p:cNvCxnSpPr>
            <a:stCxn id="8" idx="6"/>
            <a:endCxn id="40" idx="1"/>
          </p:cNvCxnSpPr>
          <p:nvPr/>
        </p:nvCxnSpPr>
        <p:spPr>
          <a:xfrm>
            <a:off x="2558335" y="2152076"/>
            <a:ext cx="3797533" cy="166639"/>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487C7C00-F333-8202-F75E-E2F2B43AFBC2}"/>
              </a:ext>
            </a:extLst>
          </p:cNvPr>
          <p:cNvCxnSpPr>
            <a:cxnSpLocks/>
            <a:stCxn id="13" idx="6"/>
            <a:endCxn id="19" idx="1"/>
          </p:cNvCxnSpPr>
          <p:nvPr/>
        </p:nvCxnSpPr>
        <p:spPr>
          <a:xfrm flipV="1">
            <a:off x="2332193" y="4119353"/>
            <a:ext cx="4962831" cy="697265"/>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E3D9CB4-E7DB-D783-C751-0B1B423F2FD7}"/>
              </a:ext>
            </a:extLst>
          </p:cNvPr>
          <p:cNvCxnSpPr>
            <a:cxnSpLocks/>
            <a:stCxn id="15" idx="6"/>
            <a:endCxn id="17" idx="1"/>
          </p:cNvCxnSpPr>
          <p:nvPr/>
        </p:nvCxnSpPr>
        <p:spPr>
          <a:xfrm flipV="1">
            <a:off x="2575886" y="5854932"/>
            <a:ext cx="4719138" cy="200550"/>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D275B5AE-F61C-93CE-C21B-29185778A51B}"/>
              </a:ext>
            </a:extLst>
          </p:cNvPr>
          <p:cNvGrpSpPr/>
          <p:nvPr/>
        </p:nvGrpSpPr>
        <p:grpSpPr>
          <a:xfrm>
            <a:off x="512451" y="4583736"/>
            <a:ext cx="2311355" cy="1393890"/>
            <a:chOff x="625575" y="4715714"/>
            <a:chExt cx="2311355" cy="1393890"/>
          </a:xfrm>
        </p:grpSpPr>
        <p:sp>
          <p:nvSpPr>
            <p:cNvPr id="46" name="Oval 45">
              <a:extLst>
                <a:ext uri="{FF2B5EF4-FFF2-40B4-BE49-F238E27FC236}">
                  <a16:creationId xmlns:a16="http://schemas.microsoft.com/office/drawing/2014/main" id="{8C81015F-1C75-0208-B176-890B71847138}"/>
                </a:ext>
              </a:extLst>
            </p:cNvPr>
            <p:cNvSpPr/>
            <p:nvPr/>
          </p:nvSpPr>
          <p:spPr>
            <a:xfrm>
              <a:off x="2289605" y="5953892"/>
              <a:ext cx="155712" cy="155712"/>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D4E55106-BFDE-48B5-0094-7D618A4FC63A}"/>
                </a:ext>
              </a:extLst>
            </p:cNvPr>
            <p:cNvSpPr/>
            <p:nvPr/>
          </p:nvSpPr>
          <p:spPr>
            <a:xfrm>
              <a:off x="2781218" y="5079507"/>
              <a:ext cx="155712" cy="155712"/>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TextBox 47">
              <a:extLst>
                <a:ext uri="{FF2B5EF4-FFF2-40B4-BE49-F238E27FC236}">
                  <a16:creationId xmlns:a16="http://schemas.microsoft.com/office/drawing/2014/main" id="{894575E2-24AD-600A-A048-D4515A093D6A}"/>
                </a:ext>
              </a:extLst>
            </p:cNvPr>
            <p:cNvSpPr txBox="1"/>
            <p:nvPr/>
          </p:nvSpPr>
          <p:spPr>
            <a:xfrm>
              <a:off x="625575" y="4715714"/>
              <a:ext cx="12727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00FF"/>
                  </a:solidFill>
                  <a:effectLst/>
                  <a:uLnTx/>
                  <a:uFillTx/>
                  <a:latin typeface="Calibri" panose="020F0502020204030204"/>
                  <a:ea typeface="+mn-ea"/>
                  <a:cs typeface="+mn-cs"/>
                </a:rPr>
                <a:t>Two Arenas</a:t>
              </a:r>
            </a:p>
          </p:txBody>
        </p:sp>
        <p:cxnSp>
          <p:nvCxnSpPr>
            <p:cNvPr id="49" name="Straight Arrow Connector 48">
              <a:extLst>
                <a:ext uri="{FF2B5EF4-FFF2-40B4-BE49-F238E27FC236}">
                  <a16:creationId xmlns:a16="http://schemas.microsoft.com/office/drawing/2014/main" id="{781F4014-7B81-DC54-F3F0-B70CFCFF46DF}"/>
                </a:ext>
              </a:extLst>
            </p:cNvPr>
            <p:cNvCxnSpPr>
              <a:stCxn id="48" idx="3"/>
              <a:endCxn id="47" idx="2"/>
            </p:cNvCxnSpPr>
            <p:nvPr/>
          </p:nvCxnSpPr>
          <p:spPr>
            <a:xfrm>
              <a:off x="1898296" y="4900380"/>
              <a:ext cx="882922" cy="256983"/>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7A3FA221-2E3E-01C0-F297-5AA479C4031C}"/>
                </a:ext>
              </a:extLst>
            </p:cNvPr>
            <p:cNvCxnSpPr>
              <a:cxnSpLocks/>
              <a:endCxn id="46" idx="1"/>
            </p:cNvCxnSpPr>
            <p:nvPr/>
          </p:nvCxnSpPr>
          <p:spPr>
            <a:xfrm>
              <a:off x="1898296" y="4885560"/>
              <a:ext cx="414112" cy="109113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cxnSp>
        <p:nvCxnSpPr>
          <p:cNvPr id="7" name="Straight Connector 6">
            <a:extLst>
              <a:ext uri="{FF2B5EF4-FFF2-40B4-BE49-F238E27FC236}">
                <a16:creationId xmlns:a16="http://schemas.microsoft.com/office/drawing/2014/main" id="{7021C686-B332-A834-FC2B-BFCCD083CDDF}"/>
              </a:ext>
            </a:extLst>
          </p:cNvPr>
          <p:cNvCxnSpPr>
            <a:cxnSpLocks/>
            <a:endCxn id="40" idx="1"/>
          </p:cNvCxnSpPr>
          <p:nvPr/>
        </p:nvCxnSpPr>
        <p:spPr>
          <a:xfrm>
            <a:off x="2558335" y="2002716"/>
            <a:ext cx="3797533" cy="315999"/>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8667E541-3A75-930D-39AC-25BF987260D2}"/>
              </a:ext>
            </a:extLst>
          </p:cNvPr>
          <p:cNvSpPr/>
          <p:nvPr/>
        </p:nvSpPr>
        <p:spPr>
          <a:xfrm>
            <a:off x="2402623" y="1918508"/>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3895362"/>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wipe(left)">
                                      <p:cBhvr>
                                        <p:cTn id="13" dur="750"/>
                                        <p:tgtEl>
                                          <p:spTgt spid="3">
                                            <p:txEl>
                                              <p:pRg st="0" end="0"/>
                                            </p:txEl>
                                          </p:spTgt>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wipe(left)">
                                      <p:cBhvr>
                                        <p:cTn id="17" dur="500"/>
                                        <p:tgtEl>
                                          <p:spTgt spid="40"/>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2"/>
                                        </p:tgtEl>
                                        <p:attrNameLst>
                                          <p:attrName>style.visibility</p:attrName>
                                        </p:attrNameLst>
                                      </p:cBhvr>
                                      <p:to>
                                        <p:strVal val="visible"/>
                                      </p:to>
                                    </p:set>
                                    <p:animEffect transition="in" filter="wipe(right)">
                                      <p:cBhvr>
                                        <p:cTn id="21" dur="750"/>
                                        <p:tgtEl>
                                          <p:spTgt spid="42"/>
                                        </p:tgtEl>
                                      </p:cBhvr>
                                    </p:animEffect>
                                  </p:childTnLst>
                                </p:cTn>
                              </p:par>
                              <p:par>
                                <p:cTn id="22" presetID="22" presetClass="entr" presetSubtype="2" fill="hold"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right)">
                                      <p:cBhvr>
                                        <p:cTn id="24" dur="750"/>
                                        <p:tgtEl>
                                          <p:spTgt spid="7"/>
                                        </p:tgtEl>
                                      </p:cBhvr>
                                    </p:animEffect>
                                  </p:childTnLst>
                                </p:cTn>
                              </p:par>
                            </p:childTnLst>
                          </p:cTn>
                        </p:par>
                        <p:par>
                          <p:cTn id="25" fill="hold">
                            <p:stCondLst>
                              <p:cond delay="2500"/>
                            </p:stCondLst>
                            <p:childTnLst>
                              <p:par>
                                <p:cTn id="26" presetID="53" presetClass="entr" presetSubtype="16"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ppt_w</p:attrName>
                                        </p:attrNameLst>
                                      </p:cBhvr>
                                      <p:tavLst>
                                        <p:tav tm="0">
                                          <p:val>
                                            <p:fltVal val="0"/>
                                          </p:val>
                                        </p:tav>
                                        <p:tav tm="100000">
                                          <p:val>
                                            <p:strVal val="#ppt_w"/>
                                          </p:val>
                                        </p:tav>
                                      </p:tavLst>
                                    </p:anim>
                                    <p:anim calcmode="lin" valueType="num">
                                      <p:cBhvr>
                                        <p:cTn id="29" dur="500" fill="hold"/>
                                        <p:tgtEl>
                                          <p:spTgt spid="6"/>
                                        </p:tgtEl>
                                        <p:attrNameLst>
                                          <p:attrName>ppt_h</p:attrName>
                                        </p:attrNameLst>
                                      </p:cBhvr>
                                      <p:tavLst>
                                        <p:tav tm="0">
                                          <p:val>
                                            <p:fltVal val="0"/>
                                          </p:val>
                                        </p:tav>
                                        <p:tav tm="100000">
                                          <p:val>
                                            <p:strVal val="#ppt_h"/>
                                          </p:val>
                                        </p:tav>
                                      </p:tavLst>
                                    </p:anim>
                                    <p:animEffect transition="in" filter="fade">
                                      <p:cBhvr>
                                        <p:cTn id="30" dur="500"/>
                                        <p:tgtEl>
                                          <p:spTgt spid="6"/>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par>
                          <p:cTn id="37" fill="hold">
                            <p:stCondLst>
                              <p:cond delay="3500"/>
                            </p:stCondLst>
                            <p:childTnLst>
                              <p:par>
                                <p:cTn id="38" presetID="22" presetClass="entr" presetSubtype="8" fill="hold"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wipe(left)">
                                      <p:cBhvr>
                                        <p:cTn id="40" dur="500"/>
                                        <p:tgtEl>
                                          <p:spTgt spid="41"/>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 calcmode="lin" valueType="num">
                                      <p:cBhvr>
                                        <p:cTn id="44" dur="500" fill="hold"/>
                                        <p:tgtEl>
                                          <p:spTgt spid="13"/>
                                        </p:tgtEl>
                                        <p:attrNameLst>
                                          <p:attrName>ppt_w</p:attrName>
                                        </p:attrNameLst>
                                      </p:cBhvr>
                                      <p:tavLst>
                                        <p:tav tm="0">
                                          <p:val>
                                            <p:fltVal val="0"/>
                                          </p:val>
                                        </p:tav>
                                        <p:tav tm="100000">
                                          <p:val>
                                            <p:strVal val="#ppt_w"/>
                                          </p:val>
                                        </p:tav>
                                      </p:tavLst>
                                    </p:anim>
                                    <p:anim calcmode="lin" valueType="num">
                                      <p:cBhvr>
                                        <p:cTn id="45" dur="500" fill="hold"/>
                                        <p:tgtEl>
                                          <p:spTgt spid="13"/>
                                        </p:tgtEl>
                                        <p:attrNameLst>
                                          <p:attrName>ppt_h</p:attrName>
                                        </p:attrNameLst>
                                      </p:cBhvr>
                                      <p:tavLst>
                                        <p:tav tm="0">
                                          <p:val>
                                            <p:fltVal val="0"/>
                                          </p:val>
                                        </p:tav>
                                        <p:tav tm="100000">
                                          <p:val>
                                            <p:strVal val="#ppt_h"/>
                                          </p:val>
                                        </p:tav>
                                      </p:tavLst>
                                    </p:anim>
                                    <p:animEffect transition="in" filter="fade">
                                      <p:cBhvr>
                                        <p:cTn id="46" dur="500"/>
                                        <p:tgtEl>
                                          <p:spTgt spid="13"/>
                                        </p:tgtEl>
                                      </p:cBhvr>
                                    </p:animEffect>
                                  </p:childTnLst>
                                </p:cTn>
                              </p:par>
                            </p:childTnLst>
                          </p:cTn>
                        </p:par>
                        <p:par>
                          <p:cTn id="47" fill="hold">
                            <p:stCondLst>
                              <p:cond delay="4500"/>
                            </p:stCondLst>
                            <p:childTnLst>
                              <p:par>
                                <p:cTn id="48" presetID="22" presetClass="entr" presetSubtype="8" fill="hold" nodeType="afterEffect">
                                  <p:stCondLst>
                                    <p:cond delay="0"/>
                                  </p:stCondLst>
                                  <p:childTnLst>
                                    <p:set>
                                      <p:cBhvr>
                                        <p:cTn id="49" dur="1" fill="hold">
                                          <p:stCondLst>
                                            <p:cond delay="0"/>
                                          </p:stCondLst>
                                        </p:cTn>
                                        <p:tgtEl>
                                          <p:spTgt spid="43"/>
                                        </p:tgtEl>
                                        <p:attrNameLst>
                                          <p:attrName>style.visibility</p:attrName>
                                        </p:attrNameLst>
                                      </p:cBhvr>
                                      <p:to>
                                        <p:strVal val="visible"/>
                                      </p:to>
                                    </p:set>
                                    <p:animEffect transition="in" filter="wipe(left)">
                                      <p:cBhvr>
                                        <p:cTn id="50" dur="750"/>
                                        <p:tgtEl>
                                          <p:spTgt spid="43"/>
                                        </p:tgtEl>
                                      </p:cBhvr>
                                    </p:animEffect>
                                  </p:childTnLst>
                                </p:cTn>
                              </p:par>
                            </p:childTnLst>
                          </p:cTn>
                        </p:par>
                        <p:par>
                          <p:cTn id="51" fill="hold">
                            <p:stCondLst>
                              <p:cond delay="5250"/>
                            </p:stCondLst>
                            <p:childTnLst>
                              <p:par>
                                <p:cTn id="52" presetID="22" presetClass="entr" presetSubtype="8"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wipe(left)">
                                      <p:cBhvr>
                                        <p:cTn id="54" dur="500"/>
                                        <p:tgtEl>
                                          <p:spTgt spid="19"/>
                                        </p:tgtEl>
                                      </p:cBhvr>
                                    </p:animEffect>
                                  </p:childTnLst>
                                </p:cTn>
                              </p:par>
                            </p:childTnLst>
                          </p:cTn>
                        </p:par>
                        <p:par>
                          <p:cTn id="55" fill="hold">
                            <p:stCondLst>
                              <p:cond delay="5750"/>
                            </p:stCondLst>
                            <p:childTnLst>
                              <p:par>
                                <p:cTn id="56" presetID="53" presetClass="entr" presetSubtype="16" fill="hold" grpId="0" nodeType="afterEffect">
                                  <p:stCondLst>
                                    <p:cond delay="0"/>
                                  </p:stCondLst>
                                  <p:childTnLst>
                                    <p:set>
                                      <p:cBhvr>
                                        <p:cTn id="57" dur="1" fill="hold">
                                          <p:stCondLst>
                                            <p:cond delay="0"/>
                                          </p:stCondLst>
                                        </p:cTn>
                                        <p:tgtEl>
                                          <p:spTgt spid="15"/>
                                        </p:tgtEl>
                                        <p:attrNameLst>
                                          <p:attrName>style.visibility</p:attrName>
                                        </p:attrNameLst>
                                      </p:cBhvr>
                                      <p:to>
                                        <p:strVal val="visible"/>
                                      </p:to>
                                    </p:set>
                                    <p:anim calcmode="lin" valueType="num">
                                      <p:cBhvr>
                                        <p:cTn id="58" dur="500" fill="hold"/>
                                        <p:tgtEl>
                                          <p:spTgt spid="15"/>
                                        </p:tgtEl>
                                        <p:attrNameLst>
                                          <p:attrName>ppt_w</p:attrName>
                                        </p:attrNameLst>
                                      </p:cBhvr>
                                      <p:tavLst>
                                        <p:tav tm="0">
                                          <p:val>
                                            <p:fltVal val="0"/>
                                          </p:val>
                                        </p:tav>
                                        <p:tav tm="100000">
                                          <p:val>
                                            <p:strVal val="#ppt_w"/>
                                          </p:val>
                                        </p:tav>
                                      </p:tavLst>
                                    </p:anim>
                                    <p:anim calcmode="lin" valueType="num">
                                      <p:cBhvr>
                                        <p:cTn id="59" dur="500" fill="hold"/>
                                        <p:tgtEl>
                                          <p:spTgt spid="15"/>
                                        </p:tgtEl>
                                        <p:attrNameLst>
                                          <p:attrName>ppt_h</p:attrName>
                                        </p:attrNameLst>
                                      </p:cBhvr>
                                      <p:tavLst>
                                        <p:tav tm="0">
                                          <p:val>
                                            <p:fltVal val="0"/>
                                          </p:val>
                                        </p:tav>
                                        <p:tav tm="100000">
                                          <p:val>
                                            <p:strVal val="#ppt_h"/>
                                          </p:val>
                                        </p:tav>
                                      </p:tavLst>
                                    </p:anim>
                                    <p:animEffect transition="in" filter="fade">
                                      <p:cBhvr>
                                        <p:cTn id="60" dur="500"/>
                                        <p:tgtEl>
                                          <p:spTgt spid="15"/>
                                        </p:tgtEl>
                                      </p:cBhvr>
                                    </p:animEffect>
                                  </p:childTnLst>
                                </p:cTn>
                              </p:par>
                            </p:childTnLst>
                          </p:cTn>
                        </p:par>
                        <p:par>
                          <p:cTn id="61" fill="hold">
                            <p:stCondLst>
                              <p:cond delay="6250"/>
                            </p:stCondLst>
                            <p:childTnLst>
                              <p:par>
                                <p:cTn id="62" presetID="22" presetClass="entr" presetSubtype="8" fill="hold" nodeType="afterEffect">
                                  <p:stCondLst>
                                    <p:cond delay="0"/>
                                  </p:stCondLst>
                                  <p:childTnLst>
                                    <p:set>
                                      <p:cBhvr>
                                        <p:cTn id="63" dur="1" fill="hold">
                                          <p:stCondLst>
                                            <p:cond delay="0"/>
                                          </p:stCondLst>
                                        </p:cTn>
                                        <p:tgtEl>
                                          <p:spTgt spid="44"/>
                                        </p:tgtEl>
                                        <p:attrNameLst>
                                          <p:attrName>style.visibility</p:attrName>
                                        </p:attrNameLst>
                                      </p:cBhvr>
                                      <p:to>
                                        <p:strVal val="visible"/>
                                      </p:to>
                                    </p:set>
                                    <p:animEffect transition="in" filter="wipe(left)">
                                      <p:cBhvr>
                                        <p:cTn id="64" dur="750"/>
                                        <p:tgtEl>
                                          <p:spTgt spid="44"/>
                                        </p:tgtEl>
                                      </p:cBhvr>
                                    </p:animEffect>
                                  </p:childTnLst>
                                </p:cTn>
                              </p:par>
                            </p:childTnLst>
                          </p:cTn>
                        </p:par>
                        <p:par>
                          <p:cTn id="65" fill="hold">
                            <p:stCondLst>
                              <p:cond delay="7000"/>
                            </p:stCondLst>
                            <p:childTnLst>
                              <p:par>
                                <p:cTn id="66" presetID="22" presetClass="entr" presetSubtype="8"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Effect transition="in" filter="wipe(left)">
                                      <p:cBhvr>
                                        <p:cTn id="68" dur="500"/>
                                        <p:tgtEl>
                                          <p:spTgt spid="17"/>
                                        </p:tgtEl>
                                      </p:cBhvr>
                                    </p:animEffect>
                                  </p:childTnLst>
                                </p:cTn>
                              </p:par>
                            </p:childTnLst>
                          </p:cTn>
                        </p:par>
                        <p:par>
                          <p:cTn id="69" fill="hold">
                            <p:stCondLst>
                              <p:cond delay="7500"/>
                            </p:stCondLst>
                            <p:childTnLst>
                              <p:par>
                                <p:cTn id="70" presetID="22" presetClass="entr" presetSubtype="8" fill="hold" nodeType="afterEffect">
                                  <p:stCondLst>
                                    <p:cond delay="0"/>
                                  </p:stCondLst>
                                  <p:childTnLst>
                                    <p:set>
                                      <p:cBhvr>
                                        <p:cTn id="71" dur="1" fill="hold">
                                          <p:stCondLst>
                                            <p:cond delay="0"/>
                                          </p:stCondLst>
                                        </p:cTn>
                                        <p:tgtEl>
                                          <p:spTgt spid="45"/>
                                        </p:tgtEl>
                                        <p:attrNameLst>
                                          <p:attrName>style.visibility</p:attrName>
                                        </p:attrNameLst>
                                      </p:cBhvr>
                                      <p:to>
                                        <p:strVal val="visible"/>
                                      </p:to>
                                    </p:set>
                                    <p:animEffect transition="in" filter="wipe(left)">
                                      <p:cBhvr>
                                        <p:cTn id="72" dur="10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8" grpId="0" animBg="1"/>
      <p:bldP spid="13" grpId="0" animBg="1"/>
      <p:bldP spid="15" grpId="0" animBg="1"/>
      <p:bldP spid="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40926"/>
            <a:ext cx="12192000" cy="740664"/>
          </a:xfrm>
        </p:spPr>
        <p:txBody>
          <a:bodyPr>
            <a:noAutofit/>
            <a:scene3d>
              <a:camera prst="orthographicFront"/>
              <a:lightRig rig="threePt" dir="t"/>
            </a:scene3d>
            <a:sp3d extrusionH="57150">
              <a:bevelT/>
            </a:sp3d>
          </a:bodyPr>
          <a:lstStyle/>
          <a:p>
            <a:pPr algn="ctr"/>
            <a:r>
              <a:rPr lang="en-GB" sz="3600" b="1" dirty="0">
                <a:solidFill>
                  <a:schemeClr val="tx1">
                    <a:lumMod val="50000"/>
                    <a:lumOff val="50000"/>
                  </a:schemeClr>
                </a:solidFill>
                <a:latin typeface="Arial Black" panose="020B0A04020102020204" pitchFamily="34" charset="0"/>
              </a:rPr>
              <a:t>WS6 – FENCES/GATES/CHICANES/DELIMITERS</a:t>
            </a:r>
            <a:endParaRPr lang="en-AU" sz="3600" b="1" dirty="0">
              <a:solidFill>
                <a:schemeClr val="tx1">
                  <a:lumMod val="50000"/>
                  <a:lumOff val="50000"/>
                </a:schemeClr>
              </a:solidFill>
              <a:latin typeface="Arial Black" panose="020B0A04020102020204" pitchFamily="34" charset="0"/>
            </a:endParaRPr>
          </a:p>
        </p:txBody>
      </p:sp>
      <p:sp>
        <p:nvSpPr>
          <p:cNvPr id="3" name="TextBox 2">
            <a:extLst>
              <a:ext uri="{FF2B5EF4-FFF2-40B4-BE49-F238E27FC236}">
                <a16:creationId xmlns:a16="http://schemas.microsoft.com/office/drawing/2014/main" id="{8BC5B376-517B-BB6E-EBA1-C8C938120F2A}"/>
              </a:ext>
            </a:extLst>
          </p:cNvPr>
          <p:cNvSpPr txBox="1"/>
          <p:nvPr/>
        </p:nvSpPr>
        <p:spPr>
          <a:xfrm>
            <a:off x="2800529" y="845678"/>
            <a:ext cx="6590942"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rPr>
              <a:t>The first one has been done as a trial</a:t>
            </a:r>
          </a:p>
        </p:txBody>
      </p:sp>
      <p:pic>
        <p:nvPicPr>
          <p:cNvPr id="4" name="Picture 3">
            <a:extLst>
              <a:ext uri="{FF2B5EF4-FFF2-40B4-BE49-F238E27FC236}">
                <a16:creationId xmlns:a16="http://schemas.microsoft.com/office/drawing/2014/main" id="{8D6352C0-75C3-21F3-8CF3-CE0FDBA9214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22600" y="1430366"/>
            <a:ext cx="5844755" cy="5198362"/>
          </a:xfrm>
          <a:prstGeom prst="rect">
            <a:avLst/>
          </a:prstGeom>
        </p:spPr>
      </p:pic>
      <p:sp>
        <p:nvSpPr>
          <p:cNvPr id="8" name="Oval 7">
            <a:extLst>
              <a:ext uri="{FF2B5EF4-FFF2-40B4-BE49-F238E27FC236}">
                <a16:creationId xmlns:a16="http://schemas.microsoft.com/office/drawing/2014/main" id="{985E968A-5CA6-6577-4020-0C339BC13A60}"/>
              </a:ext>
            </a:extLst>
          </p:cNvPr>
          <p:cNvSpPr/>
          <p:nvPr/>
        </p:nvSpPr>
        <p:spPr>
          <a:xfrm>
            <a:off x="2402623" y="2074220"/>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BCA669D2-82F7-5A31-AB95-DBE1C74E1D2E}"/>
              </a:ext>
            </a:extLst>
          </p:cNvPr>
          <p:cNvSpPr/>
          <p:nvPr/>
        </p:nvSpPr>
        <p:spPr>
          <a:xfrm>
            <a:off x="2176481" y="4738762"/>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val 14">
            <a:extLst>
              <a:ext uri="{FF2B5EF4-FFF2-40B4-BE49-F238E27FC236}">
                <a16:creationId xmlns:a16="http://schemas.microsoft.com/office/drawing/2014/main" id="{F9F14176-4C17-46B8-B60A-692A9D2B4C7C}"/>
              </a:ext>
            </a:extLst>
          </p:cNvPr>
          <p:cNvSpPr/>
          <p:nvPr/>
        </p:nvSpPr>
        <p:spPr>
          <a:xfrm>
            <a:off x="2420174" y="5977626"/>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5" name="Group 44">
            <a:extLst>
              <a:ext uri="{FF2B5EF4-FFF2-40B4-BE49-F238E27FC236}">
                <a16:creationId xmlns:a16="http://schemas.microsoft.com/office/drawing/2014/main" id="{D275B5AE-F61C-93CE-C21B-29185778A51B}"/>
              </a:ext>
            </a:extLst>
          </p:cNvPr>
          <p:cNvGrpSpPr/>
          <p:nvPr/>
        </p:nvGrpSpPr>
        <p:grpSpPr>
          <a:xfrm>
            <a:off x="512451" y="4583736"/>
            <a:ext cx="2311355" cy="1393890"/>
            <a:chOff x="625575" y="4715714"/>
            <a:chExt cx="2311355" cy="1393890"/>
          </a:xfrm>
        </p:grpSpPr>
        <p:sp>
          <p:nvSpPr>
            <p:cNvPr id="46" name="Oval 45">
              <a:extLst>
                <a:ext uri="{FF2B5EF4-FFF2-40B4-BE49-F238E27FC236}">
                  <a16:creationId xmlns:a16="http://schemas.microsoft.com/office/drawing/2014/main" id="{8C81015F-1C75-0208-B176-890B71847138}"/>
                </a:ext>
              </a:extLst>
            </p:cNvPr>
            <p:cNvSpPr/>
            <p:nvPr/>
          </p:nvSpPr>
          <p:spPr>
            <a:xfrm>
              <a:off x="2289605" y="5953892"/>
              <a:ext cx="155712" cy="155712"/>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D4E55106-BFDE-48B5-0094-7D618A4FC63A}"/>
                </a:ext>
              </a:extLst>
            </p:cNvPr>
            <p:cNvSpPr/>
            <p:nvPr/>
          </p:nvSpPr>
          <p:spPr>
            <a:xfrm>
              <a:off x="2781218" y="5079507"/>
              <a:ext cx="155712" cy="155712"/>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TextBox 47">
              <a:extLst>
                <a:ext uri="{FF2B5EF4-FFF2-40B4-BE49-F238E27FC236}">
                  <a16:creationId xmlns:a16="http://schemas.microsoft.com/office/drawing/2014/main" id="{894575E2-24AD-600A-A048-D4515A093D6A}"/>
                </a:ext>
              </a:extLst>
            </p:cNvPr>
            <p:cNvSpPr txBox="1"/>
            <p:nvPr/>
          </p:nvSpPr>
          <p:spPr>
            <a:xfrm>
              <a:off x="625575" y="4715714"/>
              <a:ext cx="12727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00FF"/>
                  </a:solidFill>
                  <a:effectLst/>
                  <a:uLnTx/>
                  <a:uFillTx/>
                  <a:latin typeface="Calibri" panose="020F0502020204030204"/>
                  <a:ea typeface="+mn-ea"/>
                  <a:cs typeface="+mn-cs"/>
                </a:rPr>
                <a:t>Two Arenas</a:t>
              </a:r>
            </a:p>
          </p:txBody>
        </p:sp>
        <p:cxnSp>
          <p:nvCxnSpPr>
            <p:cNvPr id="49" name="Straight Arrow Connector 48">
              <a:extLst>
                <a:ext uri="{FF2B5EF4-FFF2-40B4-BE49-F238E27FC236}">
                  <a16:creationId xmlns:a16="http://schemas.microsoft.com/office/drawing/2014/main" id="{781F4014-7B81-DC54-F3F0-B70CFCFF46DF}"/>
                </a:ext>
              </a:extLst>
            </p:cNvPr>
            <p:cNvCxnSpPr>
              <a:stCxn id="48" idx="3"/>
              <a:endCxn id="47" idx="2"/>
            </p:cNvCxnSpPr>
            <p:nvPr/>
          </p:nvCxnSpPr>
          <p:spPr>
            <a:xfrm>
              <a:off x="1898296" y="4900380"/>
              <a:ext cx="882922" cy="256983"/>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7A3FA221-2E3E-01C0-F297-5AA479C4031C}"/>
                </a:ext>
              </a:extLst>
            </p:cNvPr>
            <p:cNvCxnSpPr>
              <a:cxnSpLocks/>
              <a:endCxn id="46" idx="1"/>
            </p:cNvCxnSpPr>
            <p:nvPr/>
          </p:nvCxnSpPr>
          <p:spPr>
            <a:xfrm>
              <a:off x="1898296" y="4885560"/>
              <a:ext cx="414112" cy="109113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pic>
        <p:nvPicPr>
          <p:cNvPr id="9" name="Picture 8" descr="A gate with a sign on it&#10;&#10;Description automatically generated">
            <a:extLst>
              <a:ext uri="{FF2B5EF4-FFF2-40B4-BE49-F238E27FC236}">
                <a16:creationId xmlns:a16="http://schemas.microsoft.com/office/drawing/2014/main" id="{02B071BE-0217-5D06-DDF2-82D9CDC26FA9}"/>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6357206" y="1430366"/>
            <a:ext cx="5195772" cy="2300141"/>
          </a:xfrm>
          <a:prstGeom prst="rect">
            <a:avLst/>
          </a:prstGeom>
        </p:spPr>
      </p:pic>
      <p:pic>
        <p:nvPicPr>
          <p:cNvPr id="6" name="Picture 5" descr="A metal gate with a metal post&#10;&#10;Description automatically generated">
            <a:extLst>
              <a:ext uri="{FF2B5EF4-FFF2-40B4-BE49-F238E27FC236}">
                <a16:creationId xmlns:a16="http://schemas.microsoft.com/office/drawing/2014/main" id="{DCA9ACB7-1D71-19F2-5301-2459B0ED20B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9098473" y="3863918"/>
            <a:ext cx="2152847" cy="2870462"/>
          </a:xfrm>
          <a:prstGeom prst="rect">
            <a:avLst/>
          </a:prstGeom>
        </p:spPr>
      </p:pic>
      <p:pic>
        <p:nvPicPr>
          <p:cNvPr id="11" name="Picture 10" descr="A fence with a metal pole and a wire fence&#10;&#10;Description automatically generated">
            <a:extLst>
              <a:ext uri="{FF2B5EF4-FFF2-40B4-BE49-F238E27FC236}">
                <a16:creationId xmlns:a16="http://schemas.microsoft.com/office/drawing/2014/main" id="{2480342F-D4D9-E5A6-3CB1-2D997A3AD747}"/>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553503" y="3863918"/>
            <a:ext cx="2152847" cy="2870462"/>
          </a:xfrm>
          <a:prstGeom prst="rect">
            <a:avLst/>
          </a:prstGeom>
        </p:spPr>
      </p:pic>
      <p:sp>
        <p:nvSpPr>
          <p:cNvPr id="12" name="Oval 11">
            <a:extLst>
              <a:ext uri="{FF2B5EF4-FFF2-40B4-BE49-F238E27FC236}">
                <a16:creationId xmlns:a16="http://schemas.microsoft.com/office/drawing/2014/main" id="{4DB98749-3723-594B-45AD-79D4E7CD409E}"/>
              </a:ext>
            </a:extLst>
          </p:cNvPr>
          <p:cNvSpPr/>
          <p:nvPr/>
        </p:nvSpPr>
        <p:spPr>
          <a:xfrm>
            <a:off x="2374342" y="1885757"/>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2C1C80EC-251F-26A7-3AD2-B16F39BC92C2}"/>
              </a:ext>
            </a:extLst>
          </p:cNvPr>
          <p:cNvSpPr/>
          <p:nvPr/>
        </p:nvSpPr>
        <p:spPr>
          <a:xfrm>
            <a:off x="2369900" y="2041469"/>
            <a:ext cx="243693" cy="243693"/>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3FA661F5-D2E6-95A4-3B16-33214A31DF60}"/>
              </a:ext>
            </a:extLst>
          </p:cNvPr>
          <p:cNvCxnSpPr>
            <a:stCxn id="14" idx="6"/>
            <a:endCxn id="9" idx="1"/>
          </p:cNvCxnSpPr>
          <p:nvPr/>
        </p:nvCxnSpPr>
        <p:spPr>
          <a:xfrm>
            <a:off x="2613593" y="2163316"/>
            <a:ext cx="3743613" cy="417121"/>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288217"/>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40926"/>
            <a:ext cx="12192000" cy="740664"/>
          </a:xfrm>
        </p:spPr>
        <p:txBody>
          <a:bodyPr>
            <a:noAutofit/>
            <a:scene3d>
              <a:camera prst="orthographicFront"/>
              <a:lightRig rig="threePt" dir="t"/>
            </a:scene3d>
            <a:sp3d extrusionH="57150">
              <a:bevelT/>
            </a:sp3d>
          </a:bodyPr>
          <a:lstStyle/>
          <a:p>
            <a:pPr algn="ctr"/>
            <a:r>
              <a:rPr lang="en-GB" sz="3600" b="1" dirty="0">
                <a:solidFill>
                  <a:schemeClr val="tx1">
                    <a:lumMod val="50000"/>
                    <a:lumOff val="50000"/>
                  </a:schemeClr>
                </a:solidFill>
                <a:latin typeface="Arial Black" panose="020B0A04020102020204" pitchFamily="34" charset="0"/>
              </a:rPr>
              <a:t>WS6 – FENCES/GATES/CHICANES/DELIMITERS</a:t>
            </a:r>
            <a:endParaRPr lang="en-AU" sz="3600" b="1" dirty="0">
              <a:solidFill>
                <a:schemeClr val="tx1">
                  <a:lumMod val="50000"/>
                  <a:lumOff val="50000"/>
                </a:schemeClr>
              </a:solidFill>
              <a:latin typeface="Arial Black" panose="020B0A04020102020204" pitchFamily="34" charset="0"/>
            </a:endParaRPr>
          </a:p>
        </p:txBody>
      </p:sp>
      <p:sp>
        <p:nvSpPr>
          <p:cNvPr id="3" name="TextBox 2">
            <a:extLst>
              <a:ext uri="{FF2B5EF4-FFF2-40B4-BE49-F238E27FC236}">
                <a16:creationId xmlns:a16="http://schemas.microsoft.com/office/drawing/2014/main" id="{8BC5B376-517B-BB6E-EBA1-C8C938120F2A}"/>
              </a:ext>
            </a:extLst>
          </p:cNvPr>
          <p:cNvSpPr txBox="1"/>
          <p:nvPr/>
        </p:nvSpPr>
        <p:spPr>
          <a:xfrm>
            <a:off x="422600" y="845678"/>
            <a:ext cx="11130378"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AU" sz="3200" dirty="0">
                <a:solidFill>
                  <a:prstClr val="black"/>
                </a:solidFill>
                <a:latin typeface="Calibri" panose="020F0502020204030204"/>
              </a:rPr>
              <a:t>Also includes the provision of new mounting blocks</a:t>
            </a:r>
            <a:endParaRPr kumimoji="0" lang="en-AU"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 name="Picture 3">
            <a:extLst>
              <a:ext uri="{FF2B5EF4-FFF2-40B4-BE49-F238E27FC236}">
                <a16:creationId xmlns:a16="http://schemas.microsoft.com/office/drawing/2014/main" id="{8D6352C0-75C3-21F3-8CF3-CE0FDBA9214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22600" y="1430366"/>
            <a:ext cx="5844755" cy="5198362"/>
          </a:xfrm>
          <a:prstGeom prst="rect">
            <a:avLst/>
          </a:prstGeom>
        </p:spPr>
      </p:pic>
      <p:sp>
        <p:nvSpPr>
          <p:cNvPr id="8" name="Oval 7">
            <a:extLst>
              <a:ext uri="{FF2B5EF4-FFF2-40B4-BE49-F238E27FC236}">
                <a16:creationId xmlns:a16="http://schemas.microsoft.com/office/drawing/2014/main" id="{985E968A-5CA6-6577-4020-0C339BC13A60}"/>
              </a:ext>
            </a:extLst>
          </p:cNvPr>
          <p:cNvSpPr/>
          <p:nvPr/>
        </p:nvSpPr>
        <p:spPr>
          <a:xfrm>
            <a:off x="2402623" y="2074220"/>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BCA669D2-82F7-5A31-AB95-DBE1C74E1D2E}"/>
              </a:ext>
            </a:extLst>
          </p:cNvPr>
          <p:cNvSpPr/>
          <p:nvPr/>
        </p:nvSpPr>
        <p:spPr>
          <a:xfrm>
            <a:off x="2176481" y="4738762"/>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Oval 14">
            <a:extLst>
              <a:ext uri="{FF2B5EF4-FFF2-40B4-BE49-F238E27FC236}">
                <a16:creationId xmlns:a16="http://schemas.microsoft.com/office/drawing/2014/main" id="{F9F14176-4C17-46B8-B60A-692A9D2B4C7C}"/>
              </a:ext>
            </a:extLst>
          </p:cNvPr>
          <p:cNvSpPr/>
          <p:nvPr/>
        </p:nvSpPr>
        <p:spPr>
          <a:xfrm>
            <a:off x="2420174" y="5977626"/>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5" name="Group 44">
            <a:extLst>
              <a:ext uri="{FF2B5EF4-FFF2-40B4-BE49-F238E27FC236}">
                <a16:creationId xmlns:a16="http://schemas.microsoft.com/office/drawing/2014/main" id="{D275B5AE-F61C-93CE-C21B-29185778A51B}"/>
              </a:ext>
            </a:extLst>
          </p:cNvPr>
          <p:cNvGrpSpPr/>
          <p:nvPr/>
        </p:nvGrpSpPr>
        <p:grpSpPr>
          <a:xfrm>
            <a:off x="512451" y="4583736"/>
            <a:ext cx="2311355" cy="1393890"/>
            <a:chOff x="625575" y="4715714"/>
            <a:chExt cx="2311355" cy="1393890"/>
          </a:xfrm>
        </p:grpSpPr>
        <p:sp>
          <p:nvSpPr>
            <p:cNvPr id="46" name="Oval 45">
              <a:extLst>
                <a:ext uri="{FF2B5EF4-FFF2-40B4-BE49-F238E27FC236}">
                  <a16:creationId xmlns:a16="http://schemas.microsoft.com/office/drawing/2014/main" id="{8C81015F-1C75-0208-B176-890B71847138}"/>
                </a:ext>
              </a:extLst>
            </p:cNvPr>
            <p:cNvSpPr/>
            <p:nvPr/>
          </p:nvSpPr>
          <p:spPr>
            <a:xfrm>
              <a:off x="2289605" y="5953892"/>
              <a:ext cx="155712" cy="155712"/>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a:extLst>
                <a:ext uri="{FF2B5EF4-FFF2-40B4-BE49-F238E27FC236}">
                  <a16:creationId xmlns:a16="http://schemas.microsoft.com/office/drawing/2014/main" id="{D4E55106-BFDE-48B5-0094-7D618A4FC63A}"/>
                </a:ext>
              </a:extLst>
            </p:cNvPr>
            <p:cNvSpPr/>
            <p:nvPr/>
          </p:nvSpPr>
          <p:spPr>
            <a:xfrm>
              <a:off x="2781218" y="5079507"/>
              <a:ext cx="155712" cy="155712"/>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TextBox 47">
              <a:extLst>
                <a:ext uri="{FF2B5EF4-FFF2-40B4-BE49-F238E27FC236}">
                  <a16:creationId xmlns:a16="http://schemas.microsoft.com/office/drawing/2014/main" id="{894575E2-24AD-600A-A048-D4515A093D6A}"/>
                </a:ext>
              </a:extLst>
            </p:cNvPr>
            <p:cNvSpPr txBox="1"/>
            <p:nvPr/>
          </p:nvSpPr>
          <p:spPr>
            <a:xfrm>
              <a:off x="625575" y="4715714"/>
              <a:ext cx="12727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0000FF"/>
                  </a:solidFill>
                  <a:effectLst/>
                  <a:uLnTx/>
                  <a:uFillTx/>
                  <a:latin typeface="Calibri" panose="020F0502020204030204"/>
                  <a:ea typeface="+mn-ea"/>
                  <a:cs typeface="+mn-cs"/>
                </a:rPr>
                <a:t>Two Arenas</a:t>
              </a:r>
            </a:p>
          </p:txBody>
        </p:sp>
        <p:cxnSp>
          <p:nvCxnSpPr>
            <p:cNvPr id="49" name="Straight Arrow Connector 48">
              <a:extLst>
                <a:ext uri="{FF2B5EF4-FFF2-40B4-BE49-F238E27FC236}">
                  <a16:creationId xmlns:a16="http://schemas.microsoft.com/office/drawing/2014/main" id="{781F4014-7B81-DC54-F3F0-B70CFCFF46DF}"/>
                </a:ext>
              </a:extLst>
            </p:cNvPr>
            <p:cNvCxnSpPr>
              <a:stCxn id="48" idx="3"/>
              <a:endCxn id="47" idx="2"/>
            </p:cNvCxnSpPr>
            <p:nvPr/>
          </p:nvCxnSpPr>
          <p:spPr>
            <a:xfrm>
              <a:off x="1898296" y="4900380"/>
              <a:ext cx="882922" cy="256983"/>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7A3FA221-2E3E-01C0-F297-5AA479C4031C}"/>
                </a:ext>
              </a:extLst>
            </p:cNvPr>
            <p:cNvCxnSpPr>
              <a:cxnSpLocks/>
              <a:endCxn id="46" idx="1"/>
            </p:cNvCxnSpPr>
            <p:nvPr/>
          </p:nvCxnSpPr>
          <p:spPr>
            <a:xfrm>
              <a:off x="1898296" y="4885560"/>
              <a:ext cx="414112" cy="1091135"/>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grpSp>
      <p:sp>
        <p:nvSpPr>
          <p:cNvPr id="5" name="Oval 4">
            <a:extLst>
              <a:ext uri="{FF2B5EF4-FFF2-40B4-BE49-F238E27FC236}">
                <a16:creationId xmlns:a16="http://schemas.microsoft.com/office/drawing/2014/main" id="{2DE82ACC-1A1F-06EE-C044-CD78B289E8DF}"/>
              </a:ext>
            </a:extLst>
          </p:cNvPr>
          <p:cNvSpPr/>
          <p:nvPr/>
        </p:nvSpPr>
        <p:spPr>
          <a:xfrm>
            <a:off x="2207563" y="4877054"/>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D6D96C13-1022-CB56-A605-7D9639D8BA1C}"/>
              </a:ext>
            </a:extLst>
          </p:cNvPr>
          <p:cNvSpPr/>
          <p:nvPr/>
        </p:nvSpPr>
        <p:spPr>
          <a:xfrm>
            <a:off x="2590238" y="5902322"/>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Oval 9">
            <a:extLst>
              <a:ext uri="{FF2B5EF4-FFF2-40B4-BE49-F238E27FC236}">
                <a16:creationId xmlns:a16="http://schemas.microsoft.com/office/drawing/2014/main" id="{15AD7D9B-BF22-38CD-E2EE-68F299DA2E68}"/>
              </a:ext>
            </a:extLst>
          </p:cNvPr>
          <p:cNvSpPr/>
          <p:nvPr/>
        </p:nvSpPr>
        <p:spPr>
          <a:xfrm>
            <a:off x="2498030" y="2202519"/>
            <a:ext cx="155712" cy="15571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0" name="Group 19">
            <a:extLst>
              <a:ext uri="{FF2B5EF4-FFF2-40B4-BE49-F238E27FC236}">
                <a16:creationId xmlns:a16="http://schemas.microsoft.com/office/drawing/2014/main" id="{41F932AD-6564-25B5-4CD4-A41100F1C4B8}"/>
              </a:ext>
            </a:extLst>
          </p:cNvPr>
          <p:cNvGrpSpPr/>
          <p:nvPr/>
        </p:nvGrpSpPr>
        <p:grpSpPr>
          <a:xfrm>
            <a:off x="8145598" y="4738762"/>
            <a:ext cx="2756616" cy="1446344"/>
            <a:chOff x="8083292" y="5103241"/>
            <a:chExt cx="2756616" cy="1446344"/>
          </a:xfrm>
        </p:grpSpPr>
        <p:sp>
          <p:nvSpPr>
            <p:cNvPr id="16" name="Rectangle: Rounded Corners 15">
              <a:extLst>
                <a:ext uri="{FF2B5EF4-FFF2-40B4-BE49-F238E27FC236}">
                  <a16:creationId xmlns:a16="http://schemas.microsoft.com/office/drawing/2014/main" id="{4E29BA5A-835F-9AD7-D85F-6F56C3F23DE0}"/>
                </a:ext>
              </a:extLst>
            </p:cNvPr>
            <p:cNvSpPr/>
            <p:nvPr/>
          </p:nvSpPr>
          <p:spPr>
            <a:xfrm>
              <a:off x="9399908" y="5609741"/>
              <a:ext cx="1440000" cy="740664"/>
            </a:xfrm>
            <a:prstGeom prst="roundRect">
              <a:avLst>
                <a:gd name="adj" fmla="val 6379"/>
              </a:avLst>
            </a:prstGeom>
            <a:solidFill>
              <a:schemeClr val="accent2">
                <a:lumMod val="20000"/>
                <a:lumOff val="80000"/>
              </a:schemeClr>
            </a:solidFill>
            <a:scene3d>
              <a:camera prst="isometricOffAxis1Right"/>
              <a:lightRig rig="threePt" dir="t">
                <a:rot lat="0" lon="0" rev="5400000"/>
              </a:lightRig>
            </a:scene3d>
            <a:sp3d extrusionH="889000">
              <a:extrusionClr>
                <a:schemeClr val="accent4">
                  <a:lumMod val="40000"/>
                  <a:lumOff val="60000"/>
                </a:schemeClr>
              </a:extrusion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7" name="Rectangle: Rounded Corners 16">
              <a:extLst>
                <a:ext uri="{FF2B5EF4-FFF2-40B4-BE49-F238E27FC236}">
                  <a16:creationId xmlns:a16="http://schemas.microsoft.com/office/drawing/2014/main" id="{CBF29EA7-1BB4-DCEA-DFD8-E07AB06B36CB}"/>
                </a:ext>
              </a:extLst>
            </p:cNvPr>
            <p:cNvSpPr/>
            <p:nvPr/>
          </p:nvSpPr>
          <p:spPr>
            <a:xfrm>
              <a:off x="8083906" y="5808921"/>
              <a:ext cx="1440000" cy="740664"/>
            </a:xfrm>
            <a:prstGeom prst="roundRect">
              <a:avLst>
                <a:gd name="adj" fmla="val 6379"/>
              </a:avLst>
            </a:prstGeom>
            <a:solidFill>
              <a:schemeClr val="accent2">
                <a:lumMod val="20000"/>
                <a:lumOff val="80000"/>
              </a:schemeClr>
            </a:solidFill>
            <a:scene3d>
              <a:camera prst="isometricOffAxis1Right"/>
              <a:lightRig rig="threePt" dir="t">
                <a:rot lat="0" lon="0" rev="5400000"/>
              </a:lightRig>
            </a:scene3d>
            <a:sp3d extrusionH="889000">
              <a:extrusionClr>
                <a:schemeClr val="accent4">
                  <a:lumMod val="40000"/>
                  <a:lumOff val="60000"/>
                </a:schemeClr>
              </a:extrusion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 name="Rectangle: Rounded Corners 18">
              <a:extLst>
                <a:ext uri="{FF2B5EF4-FFF2-40B4-BE49-F238E27FC236}">
                  <a16:creationId xmlns:a16="http://schemas.microsoft.com/office/drawing/2014/main" id="{41B3715C-96BF-5B8F-1F58-9F97E19EADA7}"/>
                </a:ext>
              </a:extLst>
            </p:cNvPr>
            <p:cNvSpPr/>
            <p:nvPr/>
          </p:nvSpPr>
          <p:spPr>
            <a:xfrm>
              <a:off x="8083292" y="5103241"/>
              <a:ext cx="1440000" cy="740664"/>
            </a:xfrm>
            <a:prstGeom prst="roundRect">
              <a:avLst>
                <a:gd name="adj" fmla="val 6379"/>
              </a:avLst>
            </a:prstGeom>
            <a:solidFill>
              <a:schemeClr val="accent2">
                <a:lumMod val="20000"/>
                <a:lumOff val="80000"/>
              </a:schemeClr>
            </a:solidFill>
            <a:scene3d>
              <a:camera prst="isometricOffAxis1Right"/>
              <a:lightRig rig="threePt" dir="t">
                <a:rot lat="0" lon="0" rev="5400000"/>
              </a:lightRig>
            </a:scene3d>
            <a:sp3d extrusionH="889000">
              <a:extrusionClr>
                <a:schemeClr val="accent4">
                  <a:lumMod val="40000"/>
                  <a:lumOff val="60000"/>
                </a:schemeClr>
              </a:extrusion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pic>
        <p:nvPicPr>
          <p:cNvPr id="9" name="Picture 8" descr="A group of white cubes stacked on top of each other&#10;&#10;Description automatically generated">
            <a:extLst>
              <a:ext uri="{FF2B5EF4-FFF2-40B4-BE49-F238E27FC236}">
                <a16:creationId xmlns:a16="http://schemas.microsoft.com/office/drawing/2014/main" id="{802FB033-D620-EBE4-4343-A384CAB938E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96813" y="1430366"/>
            <a:ext cx="5257256" cy="2367345"/>
          </a:xfrm>
          <a:prstGeom prst="rect">
            <a:avLst/>
          </a:prstGeom>
        </p:spPr>
      </p:pic>
    </p:spTree>
    <p:extLst>
      <p:ext uri="{BB962C8B-B14F-4D97-AF65-F5344CB8AC3E}">
        <p14:creationId xmlns:p14="http://schemas.microsoft.com/office/powerpoint/2010/main" val="353906717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Effect transition="in" filter="fade">
                                      <p:cBhvr>
                                        <p:cTn id="15" dur="500"/>
                                        <p:tgtEl>
                                          <p:spTgt spid="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500" fill="hold"/>
                                        <p:tgtEl>
                                          <p:spTgt spid="20"/>
                                        </p:tgtEl>
                                        <p:attrNameLst>
                                          <p:attrName>ppt_w</p:attrName>
                                        </p:attrNameLst>
                                      </p:cBhvr>
                                      <p:tavLst>
                                        <p:tav tm="0">
                                          <p:val>
                                            <p:fltVal val="0"/>
                                          </p:val>
                                        </p:tav>
                                        <p:tav tm="100000">
                                          <p:val>
                                            <p:strVal val="#ppt_w"/>
                                          </p:val>
                                        </p:tav>
                                      </p:tavLst>
                                    </p:anim>
                                    <p:anim calcmode="lin" valueType="num">
                                      <p:cBhvr>
                                        <p:cTn id="20" dur="500" fill="hold"/>
                                        <p:tgtEl>
                                          <p:spTgt spid="20"/>
                                        </p:tgtEl>
                                        <p:attrNameLst>
                                          <p:attrName>ppt_h</p:attrName>
                                        </p:attrNameLst>
                                      </p:cBhvr>
                                      <p:tavLst>
                                        <p:tav tm="0">
                                          <p:val>
                                            <p:fltVal val="0"/>
                                          </p:val>
                                        </p:tav>
                                        <p:tav tm="100000">
                                          <p:val>
                                            <p:strVal val="#ppt_h"/>
                                          </p:val>
                                        </p:tav>
                                      </p:tavLst>
                                    </p:anim>
                                    <p:animEffect transition="in" filter="fade">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40926"/>
            <a:ext cx="12192000" cy="740664"/>
          </a:xfrm>
        </p:spPr>
        <p:txBody>
          <a:bodyPr>
            <a:noAutofit/>
            <a:scene3d>
              <a:camera prst="orthographicFront"/>
              <a:lightRig rig="threePt" dir="t"/>
            </a:scene3d>
            <a:sp3d extrusionH="57150">
              <a:bevelT/>
            </a:sp3d>
          </a:bodyPr>
          <a:lstStyle/>
          <a:p>
            <a:pPr algn="ctr"/>
            <a:r>
              <a:rPr lang="en-GB" sz="3600" b="1" dirty="0">
                <a:solidFill>
                  <a:schemeClr val="tx1">
                    <a:lumMod val="50000"/>
                    <a:lumOff val="50000"/>
                  </a:schemeClr>
                </a:solidFill>
                <a:latin typeface="Arial Black" panose="020B0A04020102020204" pitchFamily="34" charset="0"/>
              </a:rPr>
              <a:t>WS6 – FENCES/GATES/CHICANES/DELIMITERS</a:t>
            </a:r>
            <a:endParaRPr lang="en-AU" sz="3600" b="1" dirty="0">
              <a:solidFill>
                <a:schemeClr val="tx1">
                  <a:lumMod val="50000"/>
                  <a:lumOff val="50000"/>
                </a:schemeClr>
              </a:solidFill>
              <a:latin typeface="Arial Black" panose="020B0A04020102020204" pitchFamily="34" charset="0"/>
            </a:endParaRPr>
          </a:p>
        </p:txBody>
      </p:sp>
      <p:sp>
        <p:nvSpPr>
          <p:cNvPr id="6" name="TextBox 5">
            <a:extLst>
              <a:ext uri="{FF2B5EF4-FFF2-40B4-BE49-F238E27FC236}">
                <a16:creationId xmlns:a16="http://schemas.microsoft.com/office/drawing/2014/main" id="{7B024258-16FE-D796-19DD-56C4229DB7A1}"/>
              </a:ext>
            </a:extLst>
          </p:cNvPr>
          <p:cNvSpPr txBox="1"/>
          <p:nvPr/>
        </p:nvSpPr>
        <p:spPr>
          <a:xfrm>
            <a:off x="535724" y="781590"/>
            <a:ext cx="1120852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4000" b="0" i="0" u="none" strike="noStrike" kern="1200" cap="none" spc="0" normalizeH="0" baseline="0" noProof="0" dirty="0">
                <a:ln>
                  <a:noFill/>
                </a:ln>
                <a:solidFill>
                  <a:prstClr val="black"/>
                </a:solidFill>
                <a:effectLst/>
                <a:uLnTx/>
                <a:uFillTx/>
                <a:latin typeface="Calibri" panose="020F0502020204030204"/>
                <a:ea typeface="+mn-ea"/>
                <a:cs typeface="+mn-cs"/>
              </a:rPr>
              <a:t>Additional safety fencing</a:t>
            </a:r>
            <a:endParaRPr kumimoji="0" lang="en-AU" sz="4000" b="1" i="1" u="none" strike="noStrike" kern="1200" cap="none" spc="0" normalizeH="0" baseline="0" noProof="0" dirty="0">
              <a:ln>
                <a:noFill/>
              </a:ln>
              <a:solidFill>
                <a:srgbClr val="0033CC"/>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8E2DF28C-91A6-C985-1190-62874B45FCEC}"/>
              </a:ext>
            </a:extLst>
          </p:cNvPr>
          <p:cNvPicPr>
            <a:picLocks noChangeAspect="1"/>
          </p:cNvPicPr>
          <p:nvPr/>
        </p:nvPicPr>
        <p:blipFill>
          <a:blip r:embed="rId3"/>
          <a:stretch>
            <a:fillRect/>
          </a:stretch>
        </p:blipFill>
        <p:spPr>
          <a:xfrm>
            <a:off x="4513763" y="1522254"/>
            <a:ext cx="7383376" cy="5306224"/>
          </a:xfrm>
          <a:prstGeom prst="rect">
            <a:avLst/>
          </a:prstGeom>
        </p:spPr>
      </p:pic>
      <p:sp>
        <p:nvSpPr>
          <p:cNvPr id="11" name="Oval 10">
            <a:extLst>
              <a:ext uri="{FF2B5EF4-FFF2-40B4-BE49-F238E27FC236}">
                <a16:creationId xmlns:a16="http://schemas.microsoft.com/office/drawing/2014/main" id="{B6DA0A7A-F87E-8C93-344C-F6176C24657F}"/>
              </a:ext>
            </a:extLst>
          </p:cNvPr>
          <p:cNvSpPr/>
          <p:nvPr/>
        </p:nvSpPr>
        <p:spPr>
          <a:xfrm>
            <a:off x="7120170" y="3834682"/>
            <a:ext cx="213409" cy="21340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Picture 11" descr="A dirt road with trees in the background&#10;&#10;Description automatically generated with low confidence">
            <a:extLst>
              <a:ext uri="{FF2B5EF4-FFF2-40B4-BE49-F238E27FC236}">
                <a16:creationId xmlns:a16="http://schemas.microsoft.com/office/drawing/2014/main" id="{FA9D01B2-5B36-1049-90D5-1EED20F6BC05}"/>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79035" y="1522254"/>
            <a:ext cx="4334728" cy="1951550"/>
          </a:xfrm>
          <a:prstGeom prst="rect">
            <a:avLst/>
          </a:prstGeom>
        </p:spPr>
      </p:pic>
      <p:pic>
        <p:nvPicPr>
          <p:cNvPr id="21" name="Picture 20">
            <a:extLst>
              <a:ext uri="{FF2B5EF4-FFF2-40B4-BE49-F238E27FC236}">
                <a16:creationId xmlns:a16="http://schemas.microsoft.com/office/drawing/2014/main" id="{05693826-B3AF-8424-8E01-822B870D1102}"/>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179035" y="3536822"/>
            <a:ext cx="4334727" cy="1542466"/>
          </a:xfrm>
          <a:prstGeom prst="rect">
            <a:avLst/>
          </a:prstGeom>
        </p:spPr>
      </p:pic>
      <p:sp>
        <p:nvSpPr>
          <p:cNvPr id="22" name="Oval 21">
            <a:extLst>
              <a:ext uri="{FF2B5EF4-FFF2-40B4-BE49-F238E27FC236}">
                <a16:creationId xmlns:a16="http://schemas.microsoft.com/office/drawing/2014/main" id="{7A39582A-E171-6E36-95FA-64E7E68BAE22}"/>
              </a:ext>
            </a:extLst>
          </p:cNvPr>
          <p:cNvSpPr/>
          <p:nvPr/>
        </p:nvSpPr>
        <p:spPr>
          <a:xfrm>
            <a:off x="7925239" y="4580117"/>
            <a:ext cx="213409" cy="21340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BF1A6B4E-2E66-7E57-791B-FFFF295AA8DB}"/>
              </a:ext>
            </a:extLst>
          </p:cNvPr>
          <p:cNvSpPr/>
          <p:nvPr/>
        </p:nvSpPr>
        <p:spPr>
          <a:xfrm>
            <a:off x="7527674" y="6468552"/>
            <a:ext cx="213409" cy="213409"/>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6" name="Picture 25" descr="A dirt path with trees and grass&#10;&#10;Description automatically generated">
            <a:extLst>
              <a:ext uri="{FF2B5EF4-FFF2-40B4-BE49-F238E27FC236}">
                <a16:creationId xmlns:a16="http://schemas.microsoft.com/office/drawing/2014/main" id="{FB513E6A-F393-F899-6484-3F1D8B651FAC}"/>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179035" y="5142306"/>
            <a:ext cx="4334728" cy="1647056"/>
          </a:xfrm>
          <a:prstGeom prst="rect">
            <a:avLst/>
          </a:prstGeom>
        </p:spPr>
      </p:pic>
      <p:sp>
        <p:nvSpPr>
          <p:cNvPr id="3" name="Rectangle: Rounded Corners 2">
            <a:extLst>
              <a:ext uri="{FF2B5EF4-FFF2-40B4-BE49-F238E27FC236}">
                <a16:creationId xmlns:a16="http://schemas.microsoft.com/office/drawing/2014/main" id="{E7073C92-40A8-D231-6C77-17FCA1F51B91}"/>
              </a:ext>
            </a:extLst>
          </p:cNvPr>
          <p:cNvSpPr/>
          <p:nvPr/>
        </p:nvSpPr>
        <p:spPr>
          <a:xfrm>
            <a:off x="7533058" y="1754937"/>
            <a:ext cx="4211193" cy="1045891"/>
          </a:xfrm>
          <a:prstGeom prst="roundRect">
            <a:avLst/>
          </a:prstGeom>
          <a:solidFill>
            <a:srgbClr val="FFFFCC"/>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FF0000"/>
              </a:buClr>
              <a:buSzPct val="70000"/>
            </a:pPr>
            <a:r>
              <a:rPr lang="en-GB" sz="3200" i="1" dirty="0">
                <a:solidFill>
                  <a:schemeClr val="tx1"/>
                </a:solidFill>
              </a:rPr>
              <a:t>Are there other priorities?</a:t>
            </a:r>
          </a:p>
        </p:txBody>
      </p:sp>
    </p:spTree>
    <p:extLst>
      <p:ext uri="{BB962C8B-B14F-4D97-AF65-F5344CB8AC3E}">
        <p14:creationId xmlns:p14="http://schemas.microsoft.com/office/powerpoint/2010/main" val="3578263157"/>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288"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strVal val="4/3*#ppt_w"/>
                                          </p:val>
                                        </p:tav>
                                        <p:tav tm="100000">
                                          <p:val>
                                            <p:strVal val="#ppt_w"/>
                                          </p:val>
                                        </p:tav>
                                      </p:tavLst>
                                    </p:anim>
                                    <p:anim calcmode="lin" valueType="num">
                                      <p:cBhvr>
                                        <p:cTn id="20" dur="500" fill="hold"/>
                                        <p:tgtEl>
                                          <p:spTgt spid="11"/>
                                        </p:tgtEl>
                                        <p:attrNameLst>
                                          <p:attrName>ppt_h</p:attrName>
                                        </p:attrNameLst>
                                      </p:cBhvr>
                                      <p:tavLst>
                                        <p:tav tm="0">
                                          <p:val>
                                            <p:strVal val="4/3*#ppt_h"/>
                                          </p:val>
                                        </p:tav>
                                        <p:tav tm="100000">
                                          <p:val>
                                            <p:strVal val="#ppt_h"/>
                                          </p:val>
                                        </p:tav>
                                      </p:tavLst>
                                    </p:anim>
                                  </p:childTnLst>
                                </p:cTn>
                              </p:par>
                            </p:childTnLst>
                          </p:cTn>
                        </p:par>
                        <p:par>
                          <p:cTn id="21" fill="hold">
                            <p:stCondLst>
                              <p:cond delay="500"/>
                            </p:stCondLst>
                            <p:childTnLst>
                              <p:par>
                                <p:cTn id="22" presetID="53" presetClass="entr" presetSubtype="16" fill="hold" nodeType="afterEffect">
                                  <p:stCondLst>
                                    <p:cond delay="0"/>
                                  </p:stCondLst>
                                  <p:childTnLst>
                                    <p:set>
                                      <p:cBhvr>
                                        <p:cTn id="23" dur="1" fill="hold">
                                          <p:stCondLst>
                                            <p:cond delay="0"/>
                                          </p:stCondLst>
                                        </p:cTn>
                                        <p:tgtEl>
                                          <p:spTgt spid="12"/>
                                        </p:tgtEl>
                                        <p:attrNameLst>
                                          <p:attrName>style.visibility</p:attrName>
                                        </p:attrNameLst>
                                      </p:cBhvr>
                                      <p:to>
                                        <p:strVal val="visible"/>
                                      </p:to>
                                    </p:set>
                                    <p:anim calcmode="lin" valueType="num">
                                      <p:cBhvr>
                                        <p:cTn id="24" dur="500" fill="hold"/>
                                        <p:tgtEl>
                                          <p:spTgt spid="12"/>
                                        </p:tgtEl>
                                        <p:attrNameLst>
                                          <p:attrName>ppt_w</p:attrName>
                                        </p:attrNameLst>
                                      </p:cBhvr>
                                      <p:tavLst>
                                        <p:tav tm="0">
                                          <p:val>
                                            <p:fltVal val="0"/>
                                          </p:val>
                                        </p:tav>
                                        <p:tav tm="100000">
                                          <p:val>
                                            <p:strVal val="#ppt_w"/>
                                          </p:val>
                                        </p:tav>
                                      </p:tavLst>
                                    </p:anim>
                                    <p:anim calcmode="lin" valueType="num">
                                      <p:cBhvr>
                                        <p:cTn id="25" dur="500" fill="hold"/>
                                        <p:tgtEl>
                                          <p:spTgt spid="12"/>
                                        </p:tgtEl>
                                        <p:attrNameLst>
                                          <p:attrName>ppt_h</p:attrName>
                                        </p:attrNameLst>
                                      </p:cBhvr>
                                      <p:tavLst>
                                        <p:tav tm="0">
                                          <p:val>
                                            <p:fltVal val="0"/>
                                          </p:val>
                                        </p:tav>
                                        <p:tav tm="100000">
                                          <p:val>
                                            <p:strVal val="#ppt_h"/>
                                          </p:val>
                                        </p:tav>
                                      </p:tavLst>
                                    </p:anim>
                                    <p:animEffect transition="in" filter="fade">
                                      <p:cBhvr>
                                        <p:cTn id="26" dur="500"/>
                                        <p:tgtEl>
                                          <p:spTgt spid="12"/>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ntr" presetSubtype="288"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strVal val="4/3*#ppt_w"/>
                                          </p:val>
                                        </p:tav>
                                        <p:tav tm="100000">
                                          <p:val>
                                            <p:strVal val="#ppt_w"/>
                                          </p:val>
                                        </p:tav>
                                      </p:tavLst>
                                    </p:anim>
                                    <p:anim calcmode="lin" valueType="num">
                                      <p:cBhvr>
                                        <p:cTn id="32" dur="500" fill="hold"/>
                                        <p:tgtEl>
                                          <p:spTgt spid="22"/>
                                        </p:tgtEl>
                                        <p:attrNameLst>
                                          <p:attrName>ppt_h</p:attrName>
                                        </p:attrNameLst>
                                      </p:cBhvr>
                                      <p:tavLst>
                                        <p:tav tm="0">
                                          <p:val>
                                            <p:strVal val="4/3*#ppt_h"/>
                                          </p:val>
                                        </p:tav>
                                        <p:tav tm="100000">
                                          <p:val>
                                            <p:strVal val="#ppt_h"/>
                                          </p:val>
                                        </p:tav>
                                      </p:tavLst>
                                    </p:anim>
                                  </p:childTnLst>
                                </p:cTn>
                              </p:par>
                            </p:childTnLst>
                          </p:cTn>
                        </p:par>
                        <p:par>
                          <p:cTn id="33" fill="hold">
                            <p:stCondLst>
                              <p:cond delay="500"/>
                            </p:stCondLst>
                            <p:childTnLst>
                              <p:par>
                                <p:cTn id="34" presetID="53" presetClass="entr" presetSubtype="16" fill="hold" nodeType="afterEffect">
                                  <p:stCondLst>
                                    <p:cond delay="0"/>
                                  </p:stCondLst>
                                  <p:childTnLst>
                                    <p:set>
                                      <p:cBhvr>
                                        <p:cTn id="35" dur="1" fill="hold">
                                          <p:stCondLst>
                                            <p:cond delay="0"/>
                                          </p:stCondLst>
                                        </p:cTn>
                                        <p:tgtEl>
                                          <p:spTgt spid="21"/>
                                        </p:tgtEl>
                                        <p:attrNameLst>
                                          <p:attrName>style.visibility</p:attrName>
                                        </p:attrNameLst>
                                      </p:cBhvr>
                                      <p:to>
                                        <p:strVal val="visible"/>
                                      </p:to>
                                    </p:set>
                                    <p:anim calcmode="lin" valueType="num">
                                      <p:cBhvr>
                                        <p:cTn id="36" dur="500" fill="hold"/>
                                        <p:tgtEl>
                                          <p:spTgt spid="21"/>
                                        </p:tgtEl>
                                        <p:attrNameLst>
                                          <p:attrName>ppt_w</p:attrName>
                                        </p:attrNameLst>
                                      </p:cBhvr>
                                      <p:tavLst>
                                        <p:tav tm="0">
                                          <p:val>
                                            <p:fltVal val="0"/>
                                          </p:val>
                                        </p:tav>
                                        <p:tav tm="100000">
                                          <p:val>
                                            <p:strVal val="#ppt_w"/>
                                          </p:val>
                                        </p:tav>
                                      </p:tavLst>
                                    </p:anim>
                                    <p:anim calcmode="lin" valueType="num">
                                      <p:cBhvr>
                                        <p:cTn id="37" dur="500" fill="hold"/>
                                        <p:tgtEl>
                                          <p:spTgt spid="21"/>
                                        </p:tgtEl>
                                        <p:attrNameLst>
                                          <p:attrName>ppt_h</p:attrName>
                                        </p:attrNameLst>
                                      </p:cBhvr>
                                      <p:tavLst>
                                        <p:tav tm="0">
                                          <p:val>
                                            <p:fltVal val="0"/>
                                          </p:val>
                                        </p:tav>
                                        <p:tav tm="100000">
                                          <p:val>
                                            <p:strVal val="#ppt_h"/>
                                          </p:val>
                                        </p:tav>
                                      </p:tavLst>
                                    </p:anim>
                                    <p:animEffect transition="in" filter="fade">
                                      <p:cBhvr>
                                        <p:cTn id="38" dur="500"/>
                                        <p:tgtEl>
                                          <p:spTgt spid="21"/>
                                        </p:tgtEl>
                                      </p:cBhvr>
                                    </p:animEffect>
                                  </p:childTnLst>
                                </p:cTn>
                              </p:par>
                            </p:childTnLst>
                          </p:cTn>
                        </p:par>
                      </p:childTnLst>
                    </p:cTn>
                  </p:par>
                  <p:par>
                    <p:cTn id="39" fill="hold">
                      <p:stCondLst>
                        <p:cond delay="indefinite"/>
                      </p:stCondLst>
                      <p:childTnLst>
                        <p:par>
                          <p:cTn id="40" fill="hold">
                            <p:stCondLst>
                              <p:cond delay="0"/>
                            </p:stCondLst>
                            <p:childTnLst>
                              <p:par>
                                <p:cTn id="41" presetID="23" presetClass="entr" presetSubtype="288" fill="hold" grpId="0" nodeType="click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p:cTn id="43" dur="500" fill="hold"/>
                                        <p:tgtEl>
                                          <p:spTgt spid="23"/>
                                        </p:tgtEl>
                                        <p:attrNameLst>
                                          <p:attrName>ppt_w</p:attrName>
                                        </p:attrNameLst>
                                      </p:cBhvr>
                                      <p:tavLst>
                                        <p:tav tm="0">
                                          <p:val>
                                            <p:strVal val="4/3*#ppt_w"/>
                                          </p:val>
                                        </p:tav>
                                        <p:tav tm="100000">
                                          <p:val>
                                            <p:strVal val="#ppt_w"/>
                                          </p:val>
                                        </p:tav>
                                      </p:tavLst>
                                    </p:anim>
                                    <p:anim calcmode="lin" valueType="num">
                                      <p:cBhvr>
                                        <p:cTn id="44" dur="500" fill="hold"/>
                                        <p:tgtEl>
                                          <p:spTgt spid="23"/>
                                        </p:tgtEl>
                                        <p:attrNameLst>
                                          <p:attrName>ppt_h</p:attrName>
                                        </p:attrNameLst>
                                      </p:cBhvr>
                                      <p:tavLst>
                                        <p:tav tm="0">
                                          <p:val>
                                            <p:strVal val="4/3*#ppt_h"/>
                                          </p:val>
                                        </p:tav>
                                        <p:tav tm="100000">
                                          <p:val>
                                            <p:strVal val="#ppt_h"/>
                                          </p:val>
                                        </p:tav>
                                      </p:tavLst>
                                    </p:anim>
                                  </p:childTnLst>
                                </p:cTn>
                              </p:par>
                            </p:childTnLst>
                          </p:cTn>
                        </p:par>
                        <p:par>
                          <p:cTn id="45" fill="hold">
                            <p:stCondLst>
                              <p:cond delay="500"/>
                            </p:stCondLst>
                            <p:childTnLst>
                              <p:par>
                                <p:cTn id="46" presetID="53" presetClass="entr" presetSubtype="16" fill="hold" nodeType="afterEffect">
                                  <p:stCondLst>
                                    <p:cond delay="0"/>
                                  </p:stCondLst>
                                  <p:childTnLst>
                                    <p:set>
                                      <p:cBhvr>
                                        <p:cTn id="47" dur="1" fill="hold">
                                          <p:stCondLst>
                                            <p:cond delay="0"/>
                                          </p:stCondLst>
                                        </p:cTn>
                                        <p:tgtEl>
                                          <p:spTgt spid="26"/>
                                        </p:tgtEl>
                                        <p:attrNameLst>
                                          <p:attrName>style.visibility</p:attrName>
                                        </p:attrNameLst>
                                      </p:cBhvr>
                                      <p:to>
                                        <p:strVal val="visible"/>
                                      </p:to>
                                    </p:set>
                                    <p:anim calcmode="lin" valueType="num">
                                      <p:cBhvr>
                                        <p:cTn id="48" dur="500" fill="hold"/>
                                        <p:tgtEl>
                                          <p:spTgt spid="26"/>
                                        </p:tgtEl>
                                        <p:attrNameLst>
                                          <p:attrName>ppt_w</p:attrName>
                                        </p:attrNameLst>
                                      </p:cBhvr>
                                      <p:tavLst>
                                        <p:tav tm="0">
                                          <p:val>
                                            <p:fltVal val="0"/>
                                          </p:val>
                                        </p:tav>
                                        <p:tav tm="100000">
                                          <p:val>
                                            <p:strVal val="#ppt_w"/>
                                          </p:val>
                                        </p:tav>
                                      </p:tavLst>
                                    </p:anim>
                                    <p:anim calcmode="lin" valueType="num">
                                      <p:cBhvr>
                                        <p:cTn id="49" dur="500" fill="hold"/>
                                        <p:tgtEl>
                                          <p:spTgt spid="26"/>
                                        </p:tgtEl>
                                        <p:attrNameLst>
                                          <p:attrName>ppt_h</p:attrName>
                                        </p:attrNameLst>
                                      </p:cBhvr>
                                      <p:tavLst>
                                        <p:tav tm="0">
                                          <p:val>
                                            <p:fltVal val="0"/>
                                          </p:val>
                                        </p:tav>
                                        <p:tav tm="100000">
                                          <p:val>
                                            <p:strVal val="#ppt_h"/>
                                          </p:val>
                                        </p:tav>
                                      </p:tavLst>
                                    </p:anim>
                                    <p:animEffect transition="in" filter="fade">
                                      <p:cBhvr>
                                        <p:cTn id="50" dur="500"/>
                                        <p:tgtEl>
                                          <p:spTgt spid="26"/>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grpId="0" nodeType="clickEffect">
                                  <p:stCondLst>
                                    <p:cond delay="0"/>
                                  </p:stCondLst>
                                  <p:childTnLst>
                                    <p:set>
                                      <p:cBhvr>
                                        <p:cTn id="54" dur="1" fill="hold">
                                          <p:stCondLst>
                                            <p:cond delay="0"/>
                                          </p:stCondLst>
                                        </p:cTn>
                                        <p:tgtEl>
                                          <p:spTgt spid="3"/>
                                        </p:tgtEl>
                                        <p:attrNameLst>
                                          <p:attrName>style.visibility</p:attrName>
                                        </p:attrNameLst>
                                      </p:cBhvr>
                                      <p:to>
                                        <p:strVal val="visible"/>
                                      </p:to>
                                    </p:set>
                                    <p:anim calcmode="lin" valueType="num">
                                      <p:cBhvr>
                                        <p:cTn id="55" dur="500" fill="hold"/>
                                        <p:tgtEl>
                                          <p:spTgt spid="3"/>
                                        </p:tgtEl>
                                        <p:attrNameLst>
                                          <p:attrName>ppt_w</p:attrName>
                                        </p:attrNameLst>
                                      </p:cBhvr>
                                      <p:tavLst>
                                        <p:tav tm="0">
                                          <p:val>
                                            <p:fltVal val="0"/>
                                          </p:val>
                                        </p:tav>
                                        <p:tav tm="100000">
                                          <p:val>
                                            <p:strVal val="#ppt_w"/>
                                          </p:val>
                                        </p:tav>
                                      </p:tavLst>
                                    </p:anim>
                                    <p:anim calcmode="lin" valueType="num">
                                      <p:cBhvr>
                                        <p:cTn id="56" dur="500" fill="hold"/>
                                        <p:tgtEl>
                                          <p:spTgt spid="3"/>
                                        </p:tgtEl>
                                        <p:attrNameLst>
                                          <p:attrName>ppt_h</p:attrName>
                                        </p:attrNameLst>
                                      </p:cBhvr>
                                      <p:tavLst>
                                        <p:tav tm="0">
                                          <p:val>
                                            <p:fltVal val="0"/>
                                          </p:val>
                                        </p:tav>
                                        <p:tav tm="100000">
                                          <p:val>
                                            <p:strVal val="#ppt_h"/>
                                          </p:val>
                                        </p:tav>
                                      </p:tavLst>
                                    </p:anim>
                                    <p:animEffect transition="in" filter="fade">
                                      <p:cBhvr>
                                        <p:cTn id="5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animBg="1"/>
      <p:bldP spid="22" grpId="0" animBg="1"/>
      <p:bldP spid="23" grpId="0" animBg="1"/>
      <p:bldP spid="3"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F10B620C-26B4-4E4D-8233-B9E2D9C74980}"/>
              </a:ext>
            </a:extLst>
          </p:cNvPr>
          <p:cNvSpPr txBox="1"/>
          <p:nvPr/>
        </p:nvSpPr>
        <p:spPr>
          <a:xfrm>
            <a:off x="2717228" y="163540"/>
            <a:ext cx="6757545" cy="757130"/>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fontAlgn="auto">
              <a:lnSpc>
                <a:spcPct val="90000"/>
              </a:lnSpc>
              <a:spcBef>
                <a:spcPct val="0"/>
              </a:spcBef>
              <a:spcAft>
                <a:spcPts val="0"/>
              </a:spcAft>
              <a:buClrTx/>
              <a:buSzTx/>
              <a:tabLst/>
              <a:defRPr/>
            </a:pPr>
            <a:r>
              <a:rPr lang="en-GB" sz="4800" b="1" dirty="0">
                <a:solidFill>
                  <a:schemeClr val="tx1">
                    <a:lumMod val="50000"/>
                    <a:lumOff val="50000"/>
                  </a:schemeClr>
                </a:solidFill>
                <a:latin typeface="Arial Black" panose="020B0A04020102020204" pitchFamily="34" charset="0"/>
                <a:ea typeface="+mj-ea"/>
                <a:cs typeface="+mj-cs"/>
              </a:rPr>
              <a:t>WORKSTREAM 7</a:t>
            </a:r>
          </a:p>
        </p:txBody>
      </p:sp>
      <p:sp>
        <p:nvSpPr>
          <p:cNvPr id="2" name="TextBox 1">
            <a:extLst>
              <a:ext uri="{FF2B5EF4-FFF2-40B4-BE49-F238E27FC236}">
                <a16:creationId xmlns:a16="http://schemas.microsoft.com/office/drawing/2014/main" id="{1641A300-F849-40B8-986F-346DDA5A4FFE}"/>
              </a:ext>
            </a:extLst>
          </p:cNvPr>
          <p:cNvSpPr txBox="1"/>
          <p:nvPr/>
        </p:nvSpPr>
        <p:spPr>
          <a:xfrm>
            <a:off x="256032" y="1298681"/>
            <a:ext cx="3765125" cy="1446550"/>
          </a:xfrm>
          <a:prstGeom prst="rect">
            <a:avLst/>
          </a:prstGeom>
          <a:noFill/>
        </p:spPr>
        <p:txBody>
          <a:bodyPr wrap="square" rtlCol="0">
            <a:spAutoFit/>
          </a:bodyPr>
          <a:lstStyle/>
          <a:p>
            <a:pPr>
              <a:buClr>
                <a:srgbClr val="0000FF"/>
              </a:buClr>
            </a:pPr>
            <a:r>
              <a:rPr lang="en-GB" sz="3200" dirty="0"/>
              <a:t>Safety controls &amp; vehicular access </a:t>
            </a:r>
            <a:r>
              <a:rPr lang="en-GB" sz="2400" i="1" dirty="0">
                <a:solidFill>
                  <a:srgbClr val="9900CC"/>
                </a:solidFill>
              </a:rPr>
              <a:t>(focus on entire DDEE) </a:t>
            </a:r>
            <a:endParaRPr lang="en-GB" sz="3200" i="1" dirty="0">
              <a:solidFill>
                <a:srgbClr val="9900CC"/>
              </a:solidFill>
            </a:endParaRPr>
          </a:p>
        </p:txBody>
      </p:sp>
      <p:sp>
        <p:nvSpPr>
          <p:cNvPr id="27" name="TextBox 26">
            <a:extLst>
              <a:ext uri="{FF2B5EF4-FFF2-40B4-BE49-F238E27FC236}">
                <a16:creationId xmlns:a16="http://schemas.microsoft.com/office/drawing/2014/main" id="{C15EB4AC-7722-4739-8574-1E4D1F21DCBA}"/>
              </a:ext>
            </a:extLst>
          </p:cNvPr>
          <p:cNvSpPr txBox="1"/>
          <p:nvPr/>
        </p:nvSpPr>
        <p:spPr>
          <a:xfrm>
            <a:off x="187286" y="2908285"/>
            <a:ext cx="4666945" cy="2862322"/>
          </a:xfrm>
          <a:prstGeom prst="rect">
            <a:avLst/>
          </a:prstGeom>
          <a:noFill/>
        </p:spPr>
        <p:txBody>
          <a:bodyPr wrap="square" rtlCol="0">
            <a:spAutoFit/>
          </a:bodyPr>
          <a:lstStyle/>
          <a:p>
            <a:r>
              <a:rPr lang="en-GB" sz="3600" dirty="0"/>
              <a:t>Objectives:</a:t>
            </a:r>
          </a:p>
          <a:p>
            <a:pPr marL="285750" indent="-285750">
              <a:buClr>
                <a:srgbClr val="FF0000"/>
              </a:buClr>
              <a:buSzPct val="75000"/>
              <a:buFont typeface="Wingdings" panose="05000000000000000000" pitchFamily="2" charset="2"/>
              <a:buChar char="ü"/>
            </a:pPr>
            <a:r>
              <a:rPr lang="en-GB" sz="2400" dirty="0"/>
              <a:t>Take appropriate steps to address identified problems</a:t>
            </a:r>
          </a:p>
          <a:p>
            <a:pPr marL="715963" lvl="1" indent="-357188">
              <a:buClr>
                <a:srgbClr val="0000FF"/>
              </a:buClr>
              <a:buSzPct val="60000"/>
              <a:buFont typeface="Wingdings" panose="05000000000000000000" pitchFamily="2" charset="2"/>
              <a:buChar char="Ø"/>
            </a:pPr>
            <a:r>
              <a:rPr lang="en-GB" sz="2400" dirty="0"/>
              <a:t>Works Register</a:t>
            </a:r>
          </a:p>
          <a:p>
            <a:pPr marL="715963" lvl="1" indent="-357188">
              <a:buClr>
                <a:srgbClr val="0000FF"/>
              </a:buClr>
              <a:buSzPct val="60000"/>
              <a:buFont typeface="Wingdings" panose="05000000000000000000" pitchFamily="2" charset="2"/>
              <a:buChar char="Ø"/>
            </a:pPr>
            <a:r>
              <a:rPr lang="en-GB" sz="2400" dirty="0"/>
              <a:t>Lobby the Shire &amp; other pertinent organisations to initiate action</a:t>
            </a:r>
            <a:endParaRPr lang="en-AU" sz="2400" dirty="0"/>
          </a:p>
        </p:txBody>
      </p:sp>
      <p:sp>
        <p:nvSpPr>
          <p:cNvPr id="28" name="Rectangle: Rounded Corners 27">
            <a:extLst>
              <a:ext uri="{FF2B5EF4-FFF2-40B4-BE49-F238E27FC236}">
                <a16:creationId xmlns:a16="http://schemas.microsoft.com/office/drawing/2014/main" id="{469E8F9C-B385-4A17-BD17-7907E751890F}"/>
              </a:ext>
            </a:extLst>
          </p:cNvPr>
          <p:cNvSpPr/>
          <p:nvPr/>
        </p:nvSpPr>
        <p:spPr>
          <a:xfrm>
            <a:off x="187287" y="5933661"/>
            <a:ext cx="4462534" cy="731034"/>
          </a:xfrm>
          <a:prstGeom prst="roundRect">
            <a:avLst/>
          </a:prstGeom>
          <a:solidFill>
            <a:srgbClr val="FFFFCC"/>
          </a:solidFill>
          <a:ln>
            <a:solidFill>
              <a:schemeClr val="bg1">
                <a:lumMod val="6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2000" b="1" dirty="0">
                <a:solidFill>
                  <a:schemeClr val="tx1"/>
                </a:solidFill>
              </a:rPr>
              <a:t>Primary solution built into the Equine Facilities Master Plan</a:t>
            </a:r>
            <a:endParaRPr lang="en-AU" sz="2000" b="1" dirty="0">
              <a:solidFill>
                <a:schemeClr val="tx1"/>
              </a:solidFill>
            </a:endParaRPr>
          </a:p>
        </p:txBody>
      </p:sp>
      <p:pic>
        <p:nvPicPr>
          <p:cNvPr id="8" name="Picture 7">
            <a:extLst>
              <a:ext uri="{FF2B5EF4-FFF2-40B4-BE49-F238E27FC236}">
                <a16:creationId xmlns:a16="http://schemas.microsoft.com/office/drawing/2014/main" id="{9E59D651-516D-4B99-ADA0-9FD693AD3C30}"/>
              </a:ext>
            </a:extLst>
          </p:cNvPr>
          <p:cNvPicPr>
            <a:picLocks noChangeAspect="1"/>
          </p:cNvPicPr>
          <p:nvPr/>
        </p:nvPicPr>
        <p:blipFill>
          <a:blip r:embed="rId3"/>
          <a:stretch>
            <a:fillRect/>
          </a:stretch>
        </p:blipFill>
        <p:spPr>
          <a:xfrm>
            <a:off x="4854232" y="1375694"/>
            <a:ext cx="7230489" cy="5196348"/>
          </a:xfrm>
          <a:prstGeom prst="rect">
            <a:avLst/>
          </a:prstGeom>
        </p:spPr>
      </p:pic>
    </p:spTree>
    <p:extLst>
      <p:ext uri="{BB962C8B-B14F-4D97-AF65-F5344CB8AC3E}">
        <p14:creationId xmlns:p14="http://schemas.microsoft.com/office/powerpoint/2010/main" val="79467402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 presetClass="entr" presetSubtype="8" fill="hold" grpId="0" nodeType="afterEffect">
                                  <p:stCondLst>
                                    <p:cond delay="0"/>
                                  </p:stCondLst>
                                  <p:childTnLst>
                                    <p:set>
                                      <p:cBhvr>
                                        <p:cTn id="12" dur="1" fill="hold">
                                          <p:stCondLst>
                                            <p:cond delay="0"/>
                                          </p:stCondLst>
                                        </p:cTn>
                                        <p:tgtEl>
                                          <p:spTgt spid="2">
                                            <p:txEl>
                                              <p:pRg st="0" end="0"/>
                                            </p:txEl>
                                          </p:spTgt>
                                        </p:tgtEl>
                                        <p:attrNameLst>
                                          <p:attrName>style.visibility</p:attrName>
                                        </p:attrNameLst>
                                      </p:cBhvr>
                                      <p:to>
                                        <p:strVal val="visible"/>
                                      </p:to>
                                    </p:set>
                                    <p:anim calcmode="lin" valueType="num">
                                      <p:cBhvr additive="base">
                                        <p:cTn id="13"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500" fill="hold"/>
                                        <p:tgtEl>
                                          <p:spTgt spid="8"/>
                                        </p:tgtEl>
                                        <p:attrNameLst>
                                          <p:attrName>ppt_w</p:attrName>
                                        </p:attrNameLst>
                                      </p:cBhvr>
                                      <p:tavLst>
                                        <p:tav tm="0">
                                          <p:val>
                                            <p:fltVal val="0"/>
                                          </p:val>
                                        </p:tav>
                                        <p:tav tm="100000">
                                          <p:val>
                                            <p:strVal val="#ppt_w"/>
                                          </p:val>
                                        </p:tav>
                                      </p:tavLst>
                                    </p:anim>
                                    <p:anim calcmode="lin" valueType="num">
                                      <p:cBhvr>
                                        <p:cTn id="19" dur="500" fill="hold"/>
                                        <p:tgtEl>
                                          <p:spTgt spid="8"/>
                                        </p:tgtEl>
                                        <p:attrNameLst>
                                          <p:attrName>ppt_h</p:attrName>
                                        </p:attrNameLst>
                                      </p:cBhvr>
                                      <p:tavLst>
                                        <p:tav tm="0">
                                          <p:val>
                                            <p:fltVal val="0"/>
                                          </p:val>
                                        </p:tav>
                                        <p:tav tm="100000">
                                          <p:val>
                                            <p:strVal val="#ppt_h"/>
                                          </p:val>
                                        </p:tav>
                                      </p:tavLst>
                                    </p:anim>
                                    <p:animEffect transition="in" filter="fade">
                                      <p:cBhvr>
                                        <p:cTn id="20" dur="500"/>
                                        <p:tgtEl>
                                          <p:spTgt spid="8"/>
                                        </p:tgtEl>
                                      </p:cBhvr>
                                    </p:animEffect>
                                  </p:childTnLst>
                                </p:cTn>
                              </p:par>
                            </p:childTnLst>
                          </p:cTn>
                        </p:par>
                        <p:par>
                          <p:cTn id="21" fill="hold">
                            <p:stCondLst>
                              <p:cond delay="1500"/>
                            </p:stCondLst>
                            <p:childTnLst>
                              <p:par>
                                <p:cTn id="22" presetID="2" presetClass="entr" presetSubtype="8" fill="hold" grpId="0" nodeType="afterEffect">
                                  <p:stCondLst>
                                    <p:cond delay="0"/>
                                  </p:stCondLst>
                                  <p:childTnLst>
                                    <p:set>
                                      <p:cBhvr>
                                        <p:cTn id="23" dur="1" fill="hold">
                                          <p:stCondLst>
                                            <p:cond delay="0"/>
                                          </p:stCondLst>
                                        </p:cTn>
                                        <p:tgtEl>
                                          <p:spTgt spid="27">
                                            <p:txEl>
                                              <p:pRg st="0" end="0"/>
                                            </p:txEl>
                                          </p:spTgt>
                                        </p:tgtEl>
                                        <p:attrNameLst>
                                          <p:attrName>style.visibility</p:attrName>
                                        </p:attrNameLst>
                                      </p:cBhvr>
                                      <p:to>
                                        <p:strVal val="visible"/>
                                      </p:to>
                                    </p:set>
                                    <p:anim calcmode="lin" valueType="num">
                                      <p:cBhvr additive="base">
                                        <p:cTn id="24"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27">
                                            <p:txEl>
                                              <p:pRg st="1" end="1"/>
                                            </p:txEl>
                                          </p:spTgt>
                                        </p:tgtEl>
                                        <p:attrNameLst>
                                          <p:attrName>style.visibility</p:attrName>
                                        </p:attrNameLst>
                                      </p:cBhvr>
                                      <p:to>
                                        <p:strVal val="visible"/>
                                      </p:to>
                                    </p:set>
                                    <p:anim calcmode="lin" valueType="num">
                                      <p:cBhvr additive="base">
                                        <p:cTn id="29"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7">
                                            <p:txEl>
                                              <p:pRg st="1" end="1"/>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500"/>
                                  </p:stCondLst>
                                  <p:childTnLst>
                                    <p:set>
                                      <p:cBhvr>
                                        <p:cTn id="32" dur="1" fill="hold">
                                          <p:stCondLst>
                                            <p:cond delay="0"/>
                                          </p:stCondLst>
                                        </p:cTn>
                                        <p:tgtEl>
                                          <p:spTgt spid="27">
                                            <p:txEl>
                                              <p:pRg st="2" end="2"/>
                                            </p:txEl>
                                          </p:spTgt>
                                        </p:tgtEl>
                                        <p:attrNameLst>
                                          <p:attrName>style.visibility</p:attrName>
                                        </p:attrNameLst>
                                      </p:cBhvr>
                                      <p:to>
                                        <p:strVal val="visible"/>
                                      </p:to>
                                    </p:set>
                                    <p:anim calcmode="lin" valueType="num">
                                      <p:cBhvr additive="base">
                                        <p:cTn id="33" dur="500" fill="hold"/>
                                        <p:tgtEl>
                                          <p:spTgt spid="27">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7">
                                            <p:txEl>
                                              <p:pRg st="2" end="2"/>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1000"/>
                                  </p:stCondLst>
                                  <p:childTnLst>
                                    <p:set>
                                      <p:cBhvr>
                                        <p:cTn id="36" dur="1" fill="hold">
                                          <p:stCondLst>
                                            <p:cond delay="0"/>
                                          </p:stCondLst>
                                        </p:cTn>
                                        <p:tgtEl>
                                          <p:spTgt spid="27">
                                            <p:txEl>
                                              <p:pRg st="3" end="3"/>
                                            </p:txEl>
                                          </p:spTgt>
                                        </p:tgtEl>
                                        <p:attrNameLst>
                                          <p:attrName>style.visibility</p:attrName>
                                        </p:attrNameLst>
                                      </p:cBhvr>
                                      <p:to>
                                        <p:strVal val="visible"/>
                                      </p:to>
                                    </p:set>
                                    <p:anim calcmode="lin" valueType="num">
                                      <p:cBhvr additive="base">
                                        <p:cTn id="37" dur="500" fill="hold"/>
                                        <p:tgtEl>
                                          <p:spTgt spid="27">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p:cTn id="43" dur="500" fill="hold"/>
                                        <p:tgtEl>
                                          <p:spTgt spid="28"/>
                                        </p:tgtEl>
                                        <p:attrNameLst>
                                          <p:attrName>ppt_w</p:attrName>
                                        </p:attrNameLst>
                                      </p:cBhvr>
                                      <p:tavLst>
                                        <p:tav tm="0">
                                          <p:val>
                                            <p:fltVal val="0"/>
                                          </p:val>
                                        </p:tav>
                                        <p:tav tm="100000">
                                          <p:val>
                                            <p:strVal val="#ppt_w"/>
                                          </p:val>
                                        </p:tav>
                                      </p:tavLst>
                                    </p:anim>
                                    <p:anim calcmode="lin" valueType="num">
                                      <p:cBhvr>
                                        <p:cTn id="44" dur="500" fill="hold"/>
                                        <p:tgtEl>
                                          <p:spTgt spid="28"/>
                                        </p:tgtEl>
                                        <p:attrNameLst>
                                          <p:attrName>ppt_h</p:attrName>
                                        </p:attrNameLst>
                                      </p:cBhvr>
                                      <p:tavLst>
                                        <p:tav tm="0">
                                          <p:val>
                                            <p:fltVal val="0"/>
                                          </p:val>
                                        </p:tav>
                                        <p:tav tm="100000">
                                          <p:val>
                                            <p:strVal val="#ppt_h"/>
                                          </p:val>
                                        </p:tav>
                                      </p:tavLst>
                                    </p:anim>
                                    <p:animEffect transition="in" filter="fade">
                                      <p:cBhvr>
                                        <p:cTn id="4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 grpId="0" uiExpand="1" build="p" bldLvl="2"/>
      <p:bldP spid="27" grpId="0" uiExpand="1" build="p" bldLvl="2"/>
      <p:bldP spid="2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20D5BBB3-53ED-4610-94B8-115C7C93D514}"/>
              </a:ext>
            </a:extLst>
          </p:cNvPr>
          <p:cNvSpPr txBox="1"/>
          <p:nvPr/>
        </p:nvSpPr>
        <p:spPr>
          <a:xfrm>
            <a:off x="0" y="112693"/>
            <a:ext cx="2595107"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Calibri" panose="020F0502020204030204"/>
                <a:ea typeface="+mn-ea"/>
                <a:cs typeface="+mn-cs"/>
              </a:rPr>
              <a:t>ADDRESSING</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3200" b="1" dirty="0">
                <a:solidFill>
                  <a:prstClr val="black"/>
                </a:solidFill>
                <a:latin typeface="Calibri" panose="020F0502020204030204"/>
              </a:rPr>
              <a:t>THE PRIME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Calibri" panose="020F0502020204030204"/>
                <a:ea typeface="+mn-ea"/>
                <a:cs typeface="+mn-cs"/>
              </a:rPr>
              <a:t>CROSSOVERS</a:t>
            </a:r>
            <a:endParaRPr kumimoji="0" lang="en-AU"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 name="Group 46">
            <a:extLst>
              <a:ext uri="{FF2B5EF4-FFF2-40B4-BE49-F238E27FC236}">
                <a16:creationId xmlns:a16="http://schemas.microsoft.com/office/drawing/2014/main" id="{E1D8989F-C442-4E2D-8972-E3BEF8AABCB2}"/>
              </a:ext>
            </a:extLst>
          </p:cNvPr>
          <p:cNvGrpSpPr/>
          <p:nvPr/>
        </p:nvGrpSpPr>
        <p:grpSpPr>
          <a:xfrm>
            <a:off x="2583798" y="0"/>
            <a:ext cx="9608202" cy="6858000"/>
            <a:chOff x="2583798" y="0"/>
            <a:chExt cx="9608202" cy="6858000"/>
          </a:xfrm>
        </p:grpSpPr>
        <p:pic>
          <p:nvPicPr>
            <p:cNvPr id="4" name="Picture 3">
              <a:extLst>
                <a:ext uri="{FF2B5EF4-FFF2-40B4-BE49-F238E27FC236}">
                  <a16:creationId xmlns:a16="http://schemas.microsoft.com/office/drawing/2014/main" id="{8E46AB38-E6F8-4FCE-A160-CD231BB04BB7}"/>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a:ext>
              </a:extLst>
            </a:blip>
            <a:srcRect/>
            <a:stretch/>
          </p:blipFill>
          <p:spPr>
            <a:xfrm>
              <a:off x="2583798" y="0"/>
              <a:ext cx="9608202" cy="6858000"/>
            </a:xfrm>
            <a:prstGeom prst="rect">
              <a:avLst/>
            </a:prstGeom>
          </p:spPr>
        </p:pic>
        <p:sp>
          <p:nvSpPr>
            <p:cNvPr id="38" name="Freeform: Shape 37">
              <a:extLst>
                <a:ext uri="{FF2B5EF4-FFF2-40B4-BE49-F238E27FC236}">
                  <a16:creationId xmlns:a16="http://schemas.microsoft.com/office/drawing/2014/main" id="{FD6AD62F-A337-4743-BBD9-CFB212580538}"/>
                </a:ext>
              </a:extLst>
            </p:cNvPr>
            <p:cNvSpPr/>
            <p:nvPr/>
          </p:nvSpPr>
          <p:spPr>
            <a:xfrm>
              <a:off x="2589558" y="6235430"/>
              <a:ext cx="9591473" cy="573932"/>
            </a:xfrm>
            <a:custGeom>
              <a:avLst/>
              <a:gdLst>
                <a:gd name="connsiteX0" fmla="*/ 0 w 9591473"/>
                <a:gd name="connsiteY0" fmla="*/ 573932 h 573932"/>
                <a:gd name="connsiteX1" fmla="*/ 5184843 w 9591473"/>
                <a:gd name="connsiteY1" fmla="*/ 486383 h 573932"/>
                <a:gd name="connsiteX2" fmla="*/ 7110920 w 9591473"/>
                <a:gd name="connsiteY2" fmla="*/ 0 h 573932"/>
                <a:gd name="connsiteX3" fmla="*/ 9591473 w 9591473"/>
                <a:gd name="connsiteY3" fmla="*/ 0 h 573932"/>
              </a:gdLst>
              <a:ahLst/>
              <a:cxnLst>
                <a:cxn ang="0">
                  <a:pos x="connsiteX0" y="connsiteY0"/>
                </a:cxn>
                <a:cxn ang="0">
                  <a:pos x="connsiteX1" y="connsiteY1"/>
                </a:cxn>
                <a:cxn ang="0">
                  <a:pos x="connsiteX2" y="connsiteY2"/>
                </a:cxn>
                <a:cxn ang="0">
                  <a:pos x="connsiteX3" y="connsiteY3"/>
                </a:cxn>
              </a:cxnLst>
              <a:rect l="l" t="t" r="r" b="b"/>
              <a:pathLst>
                <a:path w="9591473" h="573932">
                  <a:moveTo>
                    <a:pt x="0" y="573932"/>
                  </a:moveTo>
                  <a:lnTo>
                    <a:pt x="5184843" y="486383"/>
                  </a:lnTo>
                  <a:lnTo>
                    <a:pt x="7110920" y="0"/>
                  </a:lnTo>
                  <a:lnTo>
                    <a:pt x="9591473" y="0"/>
                  </a:lnTo>
                </a:path>
              </a:pathLst>
            </a:cu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 name="Freeform: Shape 36">
              <a:extLst>
                <a:ext uri="{FF2B5EF4-FFF2-40B4-BE49-F238E27FC236}">
                  <a16:creationId xmlns:a16="http://schemas.microsoft.com/office/drawing/2014/main" id="{86198E9A-49C5-4EB1-BF3B-7DD6581BB7E3}"/>
                </a:ext>
              </a:extLst>
            </p:cNvPr>
            <p:cNvSpPr/>
            <p:nvPr/>
          </p:nvSpPr>
          <p:spPr>
            <a:xfrm>
              <a:off x="4749099" y="19455"/>
              <a:ext cx="4275331" cy="418290"/>
            </a:xfrm>
            <a:custGeom>
              <a:avLst/>
              <a:gdLst>
                <a:gd name="connsiteX0" fmla="*/ 0 w 4319081"/>
                <a:gd name="connsiteY0" fmla="*/ 418290 h 418290"/>
                <a:gd name="connsiteX1" fmla="*/ 3871608 w 4319081"/>
                <a:gd name="connsiteY1" fmla="*/ 408562 h 418290"/>
                <a:gd name="connsiteX2" fmla="*/ 4319081 w 4319081"/>
                <a:gd name="connsiteY2" fmla="*/ 0 h 418290"/>
              </a:gdLst>
              <a:ahLst/>
              <a:cxnLst>
                <a:cxn ang="0">
                  <a:pos x="connsiteX0" y="connsiteY0"/>
                </a:cxn>
                <a:cxn ang="0">
                  <a:pos x="connsiteX1" y="connsiteY1"/>
                </a:cxn>
                <a:cxn ang="0">
                  <a:pos x="connsiteX2" y="connsiteY2"/>
                </a:cxn>
              </a:cxnLst>
              <a:rect l="l" t="t" r="r" b="b"/>
              <a:pathLst>
                <a:path w="4319081" h="418290">
                  <a:moveTo>
                    <a:pt x="0" y="418290"/>
                  </a:moveTo>
                  <a:lnTo>
                    <a:pt x="3871608" y="408562"/>
                  </a:lnTo>
                  <a:lnTo>
                    <a:pt x="4319081" y="0"/>
                  </a:lnTo>
                </a:path>
              </a:pathLst>
            </a:cu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9" name="Straight Connector 28">
              <a:extLst>
                <a:ext uri="{FF2B5EF4-FFF2-40B4-BE49-F238E27FC236}">
                  <a16:creationId xmlns:a16="http://schemas.microsoft.com/office/drawing/2014/main" id="{EFDC985B-CF44-4A33-B0A1-323511B67422}"/>
                </a:ext>
              </a:extLst>
            </p:cNvPr>
            <p:cNvCxnSpPr>
              <a:cxnSpLocks/>
            </p:cNvCxnSpPr>
            <p:nvPr/>
          </p:nvCxnSpPr>
          <p:spPr>
            <a:xfrm>
              <a:off x="4758827" y="0"/>
              <a:ext cx="76138" cy="6858000"/>
            </a:xfrm>
            <a:prstGeom prst="line">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cxnSp>
        <p:sp>
          <p:nvSpPr>
            <p:cNvPr id="7" name="TextBox 6">
              <a:extLst>
                <a:ext uri="{FF2B5EF4-FFF2-40B4-BE49-F238E27FC236}">
                  <a16:creationId xmlns:a16="http://schemas.microsoft.com/office/drawing/2014/main" id="{33A34338-1E26-4E61-9F5A-5AD66910D4E1}"/>
                </a:ext>
              </a:extLst>
            </p:cNvPr>
            <p:cNvSpPr txBox="1"/>
            <p:nvPr/>
          </p:nvSpPr>
          <p:spPr>
            <a:xfrm>
              <a:off x="2603087" y="6445572"/>
              <a:ext cx="1445909" cy="276999"/>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THOMAS ROAD</a:t>
              </a:r>
              <a:endPar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50A141EA-73EE-477A-9C6E-583819F962FB}"/>
                </a:ext>
              </a:extLst>
            </p:cNvPr>
            <p:cNvSpPr txBox="1"/>
            <p:nvPr/>
          </p:nvSpPr>
          <p:spPr>
            <a:xfrm>
              <a:off x="5985005" y="90259"/>
              <a:ext cx="1401089" cy="276999"/>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ROWLEY ROAD</a:t>
              </a:r>
              <a:endPar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94A3DC7-C025-4B22-B4C7-37F4F1F657B1}"/>
                </a:ext>
              </a:extLst>
            </p:cNvPr>
            <p:cNvSpPr txBox="1"/>
            <p:nvPr/>
          </p:nvSpPr>
          <p:spPr>
            <a:xfrm>
              <a:off x="9163104" y="104595"/>
              <a:ext cx="1057854" cy="215444"/>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black"/>
                  </a:solidFill>
                  <a:effectLst/>
                  <a:uLnTx/>
                  <a:uFillTx/>
                  <a:latin typeface="Calibri" panose="020F0502020204030204"/>
                  <a:ea typeface="+mn-ea"/>
                  <a:cs typeface="+mn-cs"/>
                </a:rPr>
                <a:t>Phar Lap Drive</a:t>
              </a:r>
              <a:endParaRPr kumimoji="0" lang="en-AU"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AFF4386B-3865-4DF4-8F95-8141ED445FAC}"/>
                </a:ext>
              </a:extLst>
            </p:cNvPr>
            <p:cNvSpPr txBox="1"/>
            <p:nvPr/>
          </p:nvSpPr>
          <p:spPr>
            <a:xfrm>
              <a:off x="10608883" y="1764731"/>
              <a:ext cx="1115691" cy="553998"/>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prstClr val="white"/>
                  </a:solidFill>
                  <a:effectLst/>
                  <a:uLnTx/>
                  <a:uFillTx/>
                  <a:latin typeface="Calibri" panose="020F0502020204030204"/>
                  <a:ea typeface="+mn-ea"/>
                  <a:cs typeface="+mn-cs"/>
                </a:rPr>
                <a:t>WUNGONG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prstClr val="white"/>
                  </a:solidFill>
                  <a:effectLst/>
                  <a:uLnTx/>
                  <a:uFillTx/>
                  <a:latin typeface="Calibri" panose="020F0502020204030204"/>
                  <a:ea typeface="+mn-ea"/>
                  <a:cs typeface="+mn-cs"/>
                </a:rPr>
                <a:t>BROOK</a:t>
              </a:r>
              <a:endParaRPr kumimoji="0" lang="en-AU" sz="18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9932B6C0-108B-493E-B98B-B926C277AFDB}"/>
                </a:ext>
              </a:extLst>
            </p:cNvPr>
            <p:cNvSpPr txBox="1"/>
            <p:nvPr/>
          </p:nvSpPr>
          <p:spPr>
            <a:xfrm rot="5400000">
              <a:off x="11215958" y="4365506"/>
              <a:ext cx="1293046" cy="276999"/>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RAILWAY LINE</a:t>
              </a:r>
              <a:endPar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437DFFF2-0AD2-43F7-9248-1BF7947AFFB7}"/>
                </a:ext>
              </a:extLst>
            </p:cNvPr>
            <p:cNvSpPr txBox="1"/>
            <p:nvPr/>
          </p:nvSpPr>
          <p:spPr>
            <a:xfrm>
              <a:off x="10220958" y="3788527"/>
              <a:ext cx="945772" cy="369332"/>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WUNGONG RD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SOUTH</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TextBox 12">
              <a:extLst>
                <a:ext uri="{FF2B5EF4-FFF2-40B4-BE49-F238E27FC236}">
                  <a16:creationId xmlns:a16="http://schemas.microsoft.com/office/drawing/2014/main" id="{0E254CF9-3B5F-41F7-9DB2-0DADCB5007E0}"/>
                </a:ext>
              </a:extLst>
            </p:cNvPr>
            <p:cNvSpPr txBox="1"/>
            <p:nvPr/>
          </p:nvSpPr>
          <p:spPr>
            <a:xfrm>
              <a:off x="10787908" y="2721098"/>
              <a:ext cx="757643" cy="184666"/>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DALRAY CRT</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B0D5078D-6826-4CD2-9629-CDFDF375B478}"/>
                </a:ext>
              </a:extLst>
            </p:cNvPr>
            <p:cNvSpPr txBox="1"/>
            <p:nvPr/>
          </p:nvSpPr>
          <p:spPr>
            <a:xfrm>
              <a:off x="3273532" y="4939194"/>
              <a:ext cx="714683" cy="184666"/>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Kellet Drive</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527B5758-EB38-4C1E-92CB-C2E611C349CA}"/>
                </a:ext>
              </a:extLst>
            </p:cNvPr>
            <p:cNvSpPr txBox="1"/>
            <p:nvPr/>
          </p:nvSpPr>
          <p:spPr>
            <a:xfrm>
              <a:off x="9880622" y="6294839"/>
              <a:ext cx="1445909" cy="276999"/>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THOMAS ROAD</a:t>
              </a:r>
              <a:endPar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FB7D6979-3A0C-466B-B1EF-2AAA67891FB0}"/>
                </a:ext>
              </a:extLst>
            </p:cNvPr>
            <p:cNvSpPr txBox="1"/>
            <p:nvPr/>
          </p:nvSpPr>
          <p:spPr>
            <a:xfrm rot="2589486">
              <a:off x="2708615" y="5659574"/>
              <a:ext cx="1248612" cy="276999"/>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TONKIN HWY</a:t>
              </a:r>
              <a:endPar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3E1855AB-9199-4265-ACBD-25D8414702F9}"/>
                </a:ext>
              </a:extLst>
            </p:cNvPr>
            <p:cNvSpPr txBox="1"/>
            <p:nvPr/>
          </p:nvSpPr>
          <p:spPr>
            <a:xfrm>
              <a:off x="2602674" y="3429000"/>
              <a:ext cx="1094852" cy="553998"/>
            </a:xfrm>
            <a:prstGeom prst="rect">
              <a:avLst/>
            </a:prstGeom>
            <a:solidFill>
              <a:schemeClr val="bg1"/>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Armadale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Rubbish Tip</a:t>
              </a:r>
              <a:endPar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Rectangle 17">
              <a:extLst>
                <a:ext uri="{FF2B5EF4-FFF2-40B4-BE49-F238E27FC236}">
                  <a16:creationId xmlns:a16="http://schemas.microsoft.com/office/drawing/2014/main" id="{F2A4B6B6-A0EF-4E13-9F4A-81D1214C01C3}"/>
                </a:ext>
              </a:extLst>
            </p:cNvPr>
            <p:cNvSpPr/>
            <p:nvPr/>
          </p:nvSpPr>
          <p:spPr>
            <a:xfrm>
              <a:off x="2727382" y="173857"/>
              <a:ext cx="1864505" cy="247585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62B00840-5956-416C-9119-4E7C3B272A3D}"/>
                </a:ext>
              </a:extLst>
            </p:cNvPr>
            <p:cNvSpPr txBox="1"/>
            <p:nvPr/>
          </p:nvSpPr>
          <p:spPr>
            <a:xfrm>
              <a:off x="3189010" y="127690"/>
              <a:ext cx="9417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LEGEND</a:t>
              </a:r>
              <a:endPar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DFF82B8F-3F55-4B94-B060-DB6ECDD69C89}"/>
                </a:ext>
              </a:extLst>
            </p:cNvPr>
            <p:cNvGrpSpPr/>
            <p:nvPr/>
          </p:nvGrpSpPr>
          <p:grpSpPr>
            <a:xfrm>
              <a:off x="2830721" y="481953"/>
              <a:ext cx="1761167" cy="461665"/>
              <a:chOff x="1486303" y="403527"/>
              <a:chExt cx="1761167" cy="461665"/>
            </a:xfrm>
          </p:grpSpPr>
          <p:sp>
            <p:nvSpPr>
              <p:cNvPr id="21" name="TextBox 20">
                <a:extLst>
                  <a:ext uri="{FF2B5EF4-FFF2-40B4-BE49-F238E27FC236}">
                    <a16:creationId xmlns:a16="http://schemas.microsoft.com/office/drawing/2014/main" id="{A7DF2C6A-D16C-45C8-B1B9-BFD43F775805}"/>
                  </a:ext>
                </a:extLst>
              </p:cNvPr>
              <p:cNvSpPr txBox="1"/>
              <p:nvPr/>
            </p:nvSpPr>
            <p:spPr>
              <a:xfrm>
                <a:off x="1822492" y="403527"/>
                <a:ext cx="142497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Indicative boundary of the DDEE </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Rectangle 1">
                <a:extLst>
                  <a:ext uri="{FF2B5EF4-FFF2-40B4-BE49-F238E27FC236}">
                    <a16:creationId xmlns:a16="http://schemas.microsoft.com/office/drawing/2014/main" id="{A565A69A-667F-40FC-A377-1216B7B8D09A}"/>
                  </a:ext>
                </a:extLst>
              </p:cNvPr>
              <p:cNvSpPr/>
              <p:nvPr/>
            </p:nvSpPr>
            <p:spPr>
              <a:xfrm>
                <a:off x="1486303" y="510875"/>
                <a:ext cx="246968" cy="246968"/>
              </a:xfrm>
              <a:prstGeom prst="rect">
                <a:avLst/>
              </a:prstGeom>
              <a:solidFill>
                <a:srgbClr val="FF3300">
                  <a:alpha val="20000"/>
                </a:srgbClr>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2" name="TextBox 21">
              <a:extLst>
                <a:ext uri="{FF2B5EF4-FFF2-40B4-BE49-F238E27FC236}">
                  <a16:creationId xmlns:a16="http://schemas.microsoft.com/office/drawing/2014/main" id="{7541A830-0477-4939-9CCC-D2ED5EE383AC}"/>
                </a:ext>
              </a:extLst>
            </p:cNvPr>
            <p:cNvSpPr txBox="1"/>
            <p:nvPr/>
          </p:nvSpPr>
          <p:spPr>
            <a:xfrm rot="16200000">
              <a:off x="5842077" y="1844227"/>
              <a:ext cx="1487780" cy="276999"/>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MASTERS ROAD</a:t>
              </a:r>
              <a:endPar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5A99DF02-2930-40D9-A022-1B06D06A0D12}"/>
                </a:ext>
              </a:extLst>
            </p:cNvPr>
            <p:cNvSpPr/>
            <p:nvPr/>
          </p:nvSpPr>
          <p:spPr>
            <a:xfrm>
              <a:off x="5388880" y="439615"/>
              <a:ext cx="1776046" cy="6242539"/>
            </a:xfrm>
            <a:custGeom>
              <a:avLst/>
              <a:gdLst>
                <a:gd name="connsiteX0" fmla="*/ 246184 w 3209192"/>
                <a:gd name="connsiteY0" fmla="*/ 0 h 6242539"/>
                <a:gd name="connsiteX1" fmla="*/ 272561 w 3209192"/>
                <a:gd name="connsiteY1" fmla="*/ 852854 h 6242539"/>
                <a:gd name="connsiteX2" fmla="*/ 668215 w 3209192"/>
                <a:gd name="connsiteY2" fmla="*/ 852854 h 6242539"/>
                <a:gd name="connsiteX3" fmla="*/ 659423 w 3209192"/>
                <a:gd name="connsiteY3" fmla="*/ 2778370 h 6242539"/>
                <a:gd name="connsiteX4" fmla="*/ 967153 w 3209192"/>
                <a:gd name="connsiteY4" fmla="*/ 2769577 h 6242539"/>
                <a:gd name="connsiteX5" fmla="*/ 975946 w 3209192"/>
                <a:gd name="connsiteY5" fmla="*/ 3024554 h 6242539"/>
                <a:gd name="connsiteX6" fmla="*/ 1371600 w 3209192"/>
                <a:gd name="connsiteY6" fmla="*/ 3736731 h 6242539"/>
                <a:gd name="connsiteX7" fmla="*/ 720969 w 3209192"/>
                <a:gd name="connsiteY7" fmla="*/ 3745523 h 6242539"/>
                <a:gd name="connsiteX8" fmla="*/ 545123 w 3209192"/>
                <a:gd name="connsiteY8" fmla="*/ 3771900 h 6242539"/>
                <a:gd name="connsiteX9" fmla="*/ 395653 w 3209192"/>
                <a:gd name="connsiteY9" fmla="*/ 3745523 h 6242539"/>
                <a:gd name="connsiteX10" fmla="*/ 0 w 3209192"/>
                <a:gd name="connsiteY10" fmla="*/ 3727939 h 6242539"/>
                <a:gd name="connsiteX11" fmla="*/ 114300 w 3209192"/>
                <a:gd name="connsiteY11" fmla="*/ 6224954 h 6242539"/>
                <a:gd name="connsiteX12" fmla="*/ 1635369 w 3209192"/>
                <a:gd name="connsiteY12" fmla="*/ 6242539 h 6242539"/>
                <a:gd name="connsiteX13" fmla="*/ 1626576 w 3209192"/>
                <a:gd name="connsiteY13" fmla="*/ 6005147 h 6242539"/>
                <a:gd name="connsiteX14" fmla="*/ 1767253 w 3209192"/>
                <a:gd name="connsiteY14" fmla="*/ 5846885 h 6242539"/>
                <a:gd name="connsiteX15" fmla="*/ 1776046 w 3209192"/>
                <a:gd name="connsiteY15" fmla="*/ 4756639 h 6242539"/>
                <a:gd name="connsiteX16" fmla="*/ 2365130 w 3209192"/>
                <a:gd name="connsiteY16" fmla="*/ 4756639 h 6242539"/>
                <a:gd name="connsiteX17" fmla="*/ 2734407 w 3209192"/>
                <a:gd name="connsiteY17" fmla="*/ 4774223 h 6242539"/>
                <a:gd name="connsiteX18" fmla="*/ 3174023 w 3209192"/>
                <a:gd name="connsiteY18" fmla="*/ 4686300 h 6242539"/>
                <a:gd name="connsiteX19" fmla="*/ 3209192 w 3209192"/>
                <a:gd name="connsiteY19" fmla="*/ 4677508 h 6242539"/>
                <a:gd name="connsiteX0" fmla="*/ 246184 w 3382509"/>
                <a:gd name="connsiteY0" fmla="*/ 0 h 6242539"/>
                <a:gd name="connsiteX1" fmla="*/ 272561 w 3382509"/>
                <a:gd name="connsiteY1" fmla="*/ 852854 h 6242539"/>
                <a:gd name="connsiteX2" fmla="*/ 668215 w 3382509"/>
                <a:gd name="connsiteY2" fmla="*/ 852854 h 6242539"/>
                <a:gd name="connsiteX3" fmla="*/ 659423 w 3382509"/>
                <a:gd name="connsiteY3" fmla="*/ 2778370 h 6242539"/>
                <a:gd name="connsiteX4" fmla="*/ 967153 w 3382509"/>
                <a:gd name="connsiteY4" fmla="*/ 2769577 h 6242539"/>
                <a:gd name="connsiteX5" fmla="*/ 975946 w 3382509"/>
                <a:gd name="connsiteY5" fmla="*/ 3024554 h 6242539"/>
                <a:gd name="connsiteX6" fmla="*/ 1371600 w 3382509"/>
                <a:gd name="connsiteY6" fmla="*/ 3736731 h 6242539"/>
                <a:gd name="connsiteX7" fmla="*/ 720969 w 3382509"/>
                <a:gd name="connsiteY7" fmla="*/ 3745523 h 6242539"/>
                <a:gd name="connsiteX8" fmla="*/ 545123 w 3382509"/>
                <a:gd name="connsiteY8" fmla="*/ 3771900 h 6242539"/>
                <a:gd name="connsiteX9" fmla="*/ 395653 w 3382509"/>
                <a:gd name="connsiteY9" fmla="*/ 3745523 h 6242539"/>
                <a:gd name="connsiteX10" fmla="*/ 0 w 3382509"/>
                <a:gd name="connsiteY10" fmla="*/ 3727939 h 6242539"/>
                <a:gd name="connsiteX11" fmla="*/ 114300 w 3382509"/>
                <a:gd name="connsiteY11" fmla="*/ 6224954 h 6242539"/>
                <a:gd name="connsiteX12" fmla="*/ 1635369 w 3382509"/>
                <a:gd name="connsiteY12" fmla="*/ 6242539 h 6242539"/>
                <a:gd name="connsiteX13" fmla="*/ 1626576 w 3382509"/>
                <a:gd name="connsiteY13" fmla="*/ 6005147 h 6242539"/>
                <a:gd name="connsiteX14" fmla="*/ 1767253 w 3382509"/>
                <a:gd name="connsiteY14" fmla="*/ 5846885 h 6242539"/>
                <a:gd name="connsiteX15" fmla="*/ 1776046 w 3382509"/>
                <a:gd name="connsiteY15" fmla="*/ 4756639 h 6242539"/>
                <a:gd name="connsiteX16" fmla="*/ 2365130 w 3382509"/>
                <a:gd name="connsiteY16" fmla="*/ 4756639 h 6242539"/>
                <a:gd name="connsiteX17" fmla="*/ 2734407 w 3382509"/>
                <a:gd name="connsiteY17" fmla="*/ 4774223 h 6242539"/>
                <a:gd name="connsiteX18" fmla="*/ 3174023 w 3382509"/>
                <a:gd name="connsiteY18" fmla="*/ 4686300 h 6242539"/>
                <a:gd name="connsiteX19" fmla="*/ 3382509 w 3382509"/>
                <a:gd name="connsiteY19" fmla="*/ 4653602 h 6242539"/>
                <a:gd name="connsiteX0" fmla="*/ 246184 w 3174023"/>
                <a:gd name="connsiteY0" fmla="*/ 0 h 6242539"/>
                <a:gd name="connsiteX1" fmla="*/ 272561 w 3174023"/>
                <a:gd name="connsiteY1" fmla="*/ 852854 h 6242539"/>
                <a:gd name="connsiteX2" fmla="*/ 668215 w 3174023"/>
                <a:gd name="connsiteY2" fmla="*/ 852854 h 6242539"/>
                <a:gd name="connsiteX3" fmla="*/ 659423 w 3174023"/>
                <a:gd name="connsiteY3" fmla="*/ 2778370 h 6242539"/>
                <a:gd name="connsiteX4" fmla="*/ 967153 w 3174023"/>
                <a:gd name="connsiteY4" fmla="*/ 2769577 h 6242539"/>
                <a:gd name="connsiteX5" fmla="*/ 975946 w 3174023"/>
                <a:gd name="connsiteY5" fmla="*/ 3024554 h 6242539"/>
                <a:gd name="connsiteX6" fmla="*/ 1371600 w 3174023"/>
                <a:gd name="connsiteY6" fmla="*/ 3736731 h 6242539"/>
                <a:gd name="connsiteX7" fmla="*/ 720969 w 3174023"/>
                <a:gd name="connsiteY7" fmla="*/ 3745523 h 6242539"/>
                <a:gd name="connsiteX8" fmla="*/ 545123 w 3174023"/>
                <a:gd name="connsiteY8" fmla="*/ 3771900 h 6242539"/>
                <a:gd name="connsiteX9" fmla="*/ 395653 w 3174023"/>
                <a:gd name="connsiteY9" fmla="*/ 3745523 h 6242539"/>
                <a:gd name="connsiteX10" fmla="*/ 0 w 3174023"/>
                <a:gd name="connsiteY10" fmla="*/ 3727939 h 6242539"/>
                <a:gd name="connsiteX11" fmla="*/ 114300 w 3174023"/>
                <a:gd name="connsiteY11" fmla="*/ 6224954 h 6242539"/>
                <a:gd name="connsiteX12" fmla="*/ 1635369 w 3174023"/>
                <a:gd name="connsiteY12" fmla="*/ 6242539 h 6242539"/>
                <a:gd name="connsiteX13" fmla="*/ 1626576 w 3174023"/>
                <a:gd name="connsiteY13" fmla="*/ 6005147 h 6242539"/>
                <a:gd name="connsiteX14" fmla="*/ 1767253 w 3174023"/>
                <a:gd name="connsiteY14" fmla="*/ 5846885 h 6242539"/>
                <a:gd name="connsiteX15" fmla="*/ 1776046 w 3174023"/>
                <a:gd name="connsiteY15" fmla="*/ 4756639 h 6242539"/>
                <a:gd name="connsiteX16" fmla="*/ 2365130 w 3174023"/>
                <a:gd name="connsiteY16" fmla="*/ 4756639 h 6242539"/>
                <a:gd name="connsiteX17" fmla="*/ 2734407 w 3174023"/>
                <a:gd name="connsiteY17" fmla="*/ 4774223 h 6242539"/>
                <a:gd name="connsiteX18" fmla="*/ 3174023 w 3174023"/>
                <a:gd name="connsiteY18" fmla="*/ 4686300 h 6242539"/>
                <a:gd name="connsiteX0" fmla="*/ 246184 w 2734407"/>
                <a:gd name="connsiteY0" fmla="*/ 0 h 6242539"/>
                <a:gd name="connsiteX1" fmla="*/ 272561 w 2734407"/>
                <a:gd name="connsiteY1" fmla="*/ 852854 h 6242539"/>
                <a:gd name="connsiteX2" fmla="*/ 668215 w 2734407"/>
                <a:gd name="connsiteY2" fmla="*/ 852854 h 6242539"/>
                <a:gd name="connsiteX3" fmla="*/ 659423 w 2734407"/>
                <a:gd name="connsiteY3" fmla="*/ 2778370 h 6242539"/>
                <a:gd name="connsiteX4" fmla="*/ 967153 w 2734407"/>
                <a:gd name="connsiteY4" fmla="*/ 2769577 h 6242539"/>
                <a:gd name="connsiteX5" fmla="*/ 975946 w 2734407"/>
                <a:gd name="connsiteY5" fmla="*/ 3024554 h 6242539"/>
                <a:gd name="connsiteX6" fmla="*/ 1371600 w 2734407"/>
                <a:gd name="connsiteY6" fmla="*/ 3736731 h 6242539"/>
                <a:gd name="connsiteX7" fmla="*/ 720969 w 2734407"/>
                <a:gd name="connsiteY7" fmla="*/ 3745523 h 6242539"/>
                <a:gd name="connsiteX8" fmla="*/ 545123 w 2734407"/>
                <a:gd name="connsiteY8" fmla="*/ 3771900 h 6242539"/>
                <a:gd name="connsiteX9" fmla="*/ 395653 w 2734407"/>
                <a:gd name="connsiteY9" fmla="*/ 3745523 h 6242539"/>
                <a:gd name="connsiteX10" fmla="*/ 0 w 2734407"/>
                <a:gd name="connsiteY10" fmla="*/ 3727939 h 6242539"/>
                <a:gd name="connsiteX11" fmla="*/ 114300 w 2734407"/>
                <a:gd name="connsiteY11" fmla="*/ 6224954 h 6242539"/>
                <a:gd name="connsiteX12" fmla="*/ 1635369 w 2734407"/>
                <a:gd name="connsiteY12" fmla="*/ 6242539 h 6242539"/>
                <a:gd name="connsiteX13" fmla="*/ 1626576 w 2734407"/>
                <a:gd name="connsiteY13" fmla="*/ 6005147 h 6242539"/>
                <a:gd name="connsiteX14" fmla="*/ 1767253 w 2734407"/>
                <a:gd name="connsiteY14" fmla="*/ 5846885 h 6242539"/>
                <a:gd name="connsiteX15" fmla="*/ 1776046 w 2734407"/>
                <a:gd name="connsiteY15" fmla="*/ 4756639 h 6242539"/>
                <a:gd name="connsiteX16" fmla="*/ 2365130 w 2734407"/>
                <a:gd name="connsiteY16" fmla="*/ 4756639 h 6242539"/>
                <a:gd name="connsiteX17" fmla="*/ 2734407 w 2734407"/>
                <a:gd name="connsiteY17" fmla="*/ 4774223 h 6242539"/>
                <a:gd name="connsiteX0" fmla="*/ 246184 w 2365130"/>
                <a:gd name="connsiteY0" fmla="*/ 0 h 6242539"/>
                <a:gd name="connsiteX1" fmla="*/ 272561 w 2365130"/>
                <a:gd name="connsiteY1" fmla="*/ 852854 h 6242539"/>
                <a:gd name="connsiteX2" fmla="*/ 668215 w 2365130"/>
                <a:gd name="connsiteY2" fmla="*/ 852854 h 6242539"/>
                <a:gd name="connsiteX3" fmla="*/ 659423 w 2365130"/>
                <a:gd name="connsiteY3" fmla="*/ 2778370 h 6242539"/>
                <a:gd name="connsiteX4" fmla="*/ 967153 w 2365130"/>
                <a:gd name="connsiteY4" fmla="*/ 2769577 h 6242539"/>
                <a:gd name="connsiteX5" fmla="*/ 975946 w 2365130"/>
                <a:gd name="connsiteY5" fmla="*/ 3024554 h 6242539"/>
                <a:gd name="connsiteX6" fmla="*/ 1371600 w 2365130"/>
                <a:gd name="connsiteY6" fmla="*/ 3736731 h 6242539"/>
                <a:gd name="connsiteX7" fmla="*/ 720969 w 2365130"/>
                <a:gd name="connsiteY7" fmla="*/ 3745523 h 6242539"/>
                <a:gd name="connsiteX8" fmla="*/ 545123 w 2365130"/>
                <a:gd name="connsiteY8" fmla="*/ 3771900 h 6242539"/>
                <a:gd name="connsiteX9" fmla="*/ 395653 w 2365130"/>
                <a:gd name="connsiteY9" fmla="*/ 3745523 h 6242539"/>
                <a:gd name="connsiteX10" fmla="*/ 0 w 2365130"/>
                <a:gd name="connsiteY10" fmla="*/ 3727939 h 6242539"/>
                <a:gd name="connsiteX11" fmla="*/ 114300 w 2365130"/>
                <a:gd name="connsiteY11" fmla="*/ 6224954 h 6242539"/>
                <a:gd name="connsiteX12" fmla="*/ 1635369 w 2365130"/>
                <a:gd name="connsiteY12" fmla="*/ 6242539 h 6242539"/>
                <a:gd name="connsiteX13" fmla="*/ 1626576 w 2365130"/>
                <a:gd name="connsiteY13" fmla="*/ 6005147 h 6242539"/>
                <a:gd name="connsiteX14" fmla="*/ 1767253 w 2365130"/>
                <a:gd name="connsiteY14" fmla="*/ 5846885 h 6242539"/>
                <a:gd name="connsiteX15" fmla="*/ 1776046 w 2365130"/>
                <a:gd name="connsiteY15" fmla="*/ 4756639 h 6242539"/>
                <a:gd name="connsiteX16" fmla="*/ 2365130 w 2365130"/>
                <a:gd name="connsiteY16" fmla="*/ 4756639 h 6242539"/>
                <a:gd name="connsiteX0" fmla="*/ 246184 w 1776046"/>
                <a:gd name="connsiteY0" fmla="*/ 0 h 6242539"/>
                <a:gd name="connsiteX1" fmla="*/ 272561 w 1776046"/>
                <a:gd name="connsiteY1" fmla="*/ 852854 h 6242539"/>
                <a:gd name="connsiteX2" fmla="*/ 668215 w 1776046"/>
                <a:gd name="connsiteY2" fmla="*/ 852854 h 6242539"/>
                <a:gd name="connsiteX3" fmla="*/ 659423 w 1776046"/>
                <a:gd name="connsiteY3" fmla="*/ 2778370 h 6242539"/>
                <a:gd name="connsiteX4" fmla="*/ 967153 w 1776046"/>
                <a:gd name="connsiteY4" fmla="*/ 2769577 h 6242539"/>
                <a:gd name="connsiteX5" fmla="*/ 975946 w 1776046"/>
                <a:gd name="connsiteY5" fmla="*/ 3024554 h 6242539"/>
                <a:gd name="connsiteX6" fmla="*/ 1371600 w 1776046"/>
                <a:gd name="connsiteY6" fmla="*/ 3736731 h 6242539"/>
                <a:gd name="connsiteX7" fmla="*/ 720969 w 1776046"/>
                <a:gd name="connsiteY7" fmla="*/ 3745523 h 6242539"/>
                <a:gd name="connsiteX8" fmla="*/ 545123 w 1776046"/>
                <a:gd name="connsiteY8" fmla="*/ 3771900 h 6242539"/>
                <a:gd name="connsiteX9" fmla="*/ 395653 w 1776046"/>
                <a:gd name="connsiteY9" fmla="*/ 3745523 h 6242539"/>
                <a:gd name="connsiteX10" fmla="*/ 0 w 1776046"/>
                <a:gd name="connsiteY10" fmla="*/ 3727939 h 6242539"/>
                <a:gd name="connsiteX11" fmla="*/ 114300 w 1776046"/>
                <a:gd name="connsiteY11" fmla="*/ 6224954 h 6242539"/>
                <a:gd name="connsiteX12" fmla="*/ 1635369 w 1776046"/>
                <a:gd name="connsiteY12" fmla="*/ 6242539 h 6242539"/>
                <a:gd name="connsiteX13" fmla="*/ 1626576 w 1776046"/>
                <a:gd name="connsiteY13" fmla="*/ 6005147 h 6242539"/>
                <a:gd name="connsiteX14" fmla="*/ 1767253 w 1776046"/>
                <a:gd name="connsiteY14" fmla="*/ 5846885 h 6242539"/>
                <a:gd name="connsiteX15" fmla="*/ 1776046 w 1776046"/>
                <a:gd name="connsiteY15" fmla="*/ 4756639 h 624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76046" h="6242539">
                  <a:moveTo>
                    <a:pt x="246184" y="0"/>
                  </a:moveTo>
                  <a:lnTo>
                    <a:pt x="272561" y="852854"/>
                  </a:lnTo>
                  <a:lnTo>
                    <a:pt x="668215" y="852854"/>
                  </a:lnTo>
                  <a:cubicBezTo>
                    <a:pt x="665284" y="1494693"/>
                    <a:pt x="662354" y="2136531"/>
                    <a:pt x="659423" y="2778370"/>
                  </a:cubicBezTo>
                  <a:lnTo>
                    <a:pt x="967153" y="2769577"/>
                  </a:lnTo>
                  <a:lnTo>
                    <a:pt x="975946" y="3024554"/>
                  </a:lnTo>
                  <a:lnTo>
                    <a:pt x="1371600" y="3736731"/>
                  </a:lnTo>
                  <a:lnTo>
                    <a:pt x="720969" y="3745523"/>
                  </a:lnTo>
                  <a:lnTo>
                    <a:pt x="545123" y="3771900"/>
                  </a:lnTo>
                  <a:lnTo>
                    <a:pt x="395653" y="3745523"/>
                  </a:lnTo>
                  <a:lnTo>
                    <a:pt x="0" y="3727939"/>
                  </a:lnTo>
                  <a:lnTo>
                    <a:pt x="114300" y="6224954"/>
                  </a:lnTo>
                  <a:lnTo>
                    <a:pt x="1635369" y="6242539"/>
                  </a:lnTo>
                  <a:lnTo>
                    <a:pt x="1626576" y="6005147"/>
                  </a:lnTo>
                  <a:lnTo>
                    <a:pt x="1767253" y="5846885"/>
                  </a:lnTo>
                  <a:lnTo>
                    <a:pt x="1776046" y="4756639"/>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52C62B36-50EC-4335-8CC2-CF608773E521}"/>
                </a:ext>
              </a:extLst>
            </p:cNvPr>
            <p:cNvSpPr/>
            <p:nvPr/>
          </p:nvSpPr>
          <p:spPr>
            <a:xfrm>
              <a:off x="5661441" y="1283677"/>
              <a:ext cx="386861" cy="905608"/>
            </a:xfrm>
            <a:custGeom>
              <a:avLst/>
              <a:gdLst>
                <a:gd name="connsiteX0" fmla="*/ 0 w 386861"/>
                <a:gd name="connsiteY0" fmla="*/ 0 h 905608"/>
                <a:gd name="connsiteX1" fmla="*/ 17584 w 386861"/>
                <a:gd name="connsiteY1" fmla="*/ 325315 h 905608"/>
                <a:gd name="connsiteX2" fmla="*/ 386861 w 386861"/>
                <a:gd name="connsiteY2" fmla="*/ 905608 h 905608"/>
              </a:gdLst>
              <a:ahLst/>
              <a:cxnLst>
                <a:cxn ang="0">
                  <a:pos x="connsiteX0" y="connsiteY0"/>
                </a:cxn>
                <a:cxn ang="0">
                  <a:pos x="connsiteX1" y="connsiteY1"/>
                </a:cxn>
                <a:cxn ang="0">
                  <a:pos x="connsiteX2" y="connsiteY2"/>
                </a:cxn>
              </a:cxnLst>
              <a:rect l="l" t="t" r="r" b="b"/>
              <a:pathLst>
                <a:path w="386861" h="905608">
                  <a:moveTo>
                    <a:pt x="0" y="0"/>
                  </a:moveTo>
                  <a:lnTo>
                    <a:pt x="17584" y="325315"/>
                  </a:lnTo>
                  <a:lnTo>
                    <a:pt x="386861" y="905608"/>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26" name="Straight Connector 25">
              <a:extLst>
                <a:ext uri="{FF2B5EF4-FFF2-40B4-BE49-F238E27FC236}">
                  <a16:creationId xmlns:a16="http://schemas.microsoft.com/office/drawing/2014/main" id="{17B8B076-F414-4FB8-A98E-3C66C795638C}"/>
                </a:ext>
              </a:extLst>
            </p:cNvPr>
            <p:cNvCxnSpPr>
              <a:cxnSpLocks/>
            </p:cNvCxnSpPr>
            <p:nvPr/>
          </p:nvCxnSpPr>
          <p:spPr>
            <a:xfrm>
              <a:off x="5899273" y="1925955"/>
              <a:ext cx="145250" cy="22457"/>
            </a:xfrm>
            <a:prstGeom prst="line">
              <a:avLst/>
            </a:pr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cxnSp>
        <p:sp>
          <p:nvSpPr>
            <p:cNvPr id="30" name="Freeform: Shape 29">
              <a:extLst>
                <a:ext uri="{FF2B5EF4-FFF2-40B4-BE49-F238E27FC236}">
                  <a16:creationId xmlns:a16="http://schemas.microsoft.com/office/drawing/2014/main" id="{A258A162-C206-40B2-ABDF-2D11E4FE2C4B}"/>
                </a:ext>
              </a:extLst>
            </p:cNvPr>
            <p:cNvSpPr/>
            <p:nvPr/>
          </p:nvSpPr>
          <p:spPr>
            <a:xfrm>
              <a:off x="8615654" y="404446"/>
              <a:ext cx="708328" cy="3400554"/>
            </a:xfrm>
            <a:custGeom>
              <a:avLst/>
              <a:gdLst>
                <a:gd name="connsiteX0" fmla="*/ 0 w 817685"/>
                <a:gd name="connsiteY0" fmla="*/ 0 h 3683977"/>
                <a:gd name="connsiteX1" fmla="*/ 70339 w 817685"/>
                <a:gd name="connsiteY1" fmla="*/ 123092 h 3683977"/>
                <a:gd name="connsiteX2" fmla="*/ 184639 w 817685"/>
                <a:gd name="connsiteY2" fmla="*/ 571500 h 3683977"/>
                <a:gd name="connsiteX3" fmla="*/ 457200 w 817685"/>
                <a:gd name="connsiteY3" fmla="*/ 1274885 h 3683977"/>
                <a:gd name="connsiteX4" fmla="*/ 413239 w 817685"/>
                <a:gd name="connsiteY4" fmla="*/ 1582616 h 3683977"/>
                <a:gd name="connsiteX5" fmla="*/ 342900 w 817685"/>
                <a:gd name="connsiteY5" fmla="*/ 1855177 h 3683977"/>
                <a:gd name="connsiteX6" fmla="*/ 254977 w 817685"/>
                <a:gd name="connsiteY6" fmla="*/ 2321169 h 3683977"/>
                <a:gd name="connsiteX7" fmla="*/ 228600 w 817685"/>
                <a:gd name="connsiteY7" fmla="*/ 2558562 h 3683977"/>
                <a:gd name="connsiteX8" fmla="*/ 307731 w 817685"/>
                <a:gd name="connsiteY8" fmla="*/ 2804746 h 3683977"/>
                <a:gd name="connsiteX9" fmla="*/ 606670 w 817685"/>
                <a:gd name="connsiteY9" fmla="*/ 3279531 h 3683977"/>
                <a:gd name="connsiteX10" fmla="*/ 756139 w 817685"/>
                <a:gd name="connsiteY10" fmla="*/ 3508131 h 3683977"/>
                <a:gd name="connsiteX11" fmla="*/ 817685 w 817685"/>
                <a:gd name="connsiteY11" fmla="*/ 3683977 h 3683977"/>
                <a:gd name="connsiteX0" fmla="*/ 0 w 781826"/>
                <a:gd name="connsiteY0" fmla="*/ 0 h 3582377"/>
                <a:gd name="connsiteX1" fmla="*/ 70339 w 781826"/>
                <a:gd name="connsiteY1" fmla="*/ 123092 h 3582377"/>
                <a:gd name="connsiteX2" fmla="*/ 184639 w 781826"/>
                <a:gd name="connsiteY2" fmla="*/ 571500 h 3582377"/>
                <a:gd name="connsiteX3" fmla="*/ 457200 w 781826"/>
                <a:gd name="connsiteY3" fmla="*/ 1274885 h 3582377"/>
                <a:gd name="connsiteX4" fmla="*/ 413239 w 781826"/>
                <a:gd name="connsiteY4" fmla="*/ 1582616 h 3582377"/>
                <a:gd name="connsiteX5" fmla="*/ 342900 w 781826"/>
                <a:gd name="connsiteY5" fmla="*/ 1855177 h 3582377"/>
                <a:gd name="connsiteX6" fmla="*/ 254977 w 781826"/>
                <a:gd name="connsiteY6" fmla="*/ 2321169 h 3582377"/>
                <a:gd name="connsiteX7" fmla="*/ 228600 w 781826"/>
                <a:gd name="connsiteY7" fmla="*/ 2558562 h 3582377"/>
                <a:gd name="connsiteX8" fmla="*/ 307731 w 781826"/>
                <a:gd name="connsiteY8" fmla="*/ 2804746 h 3582377"/>
                <a:gd name="connsiteX9" fmla="*/ 606670 w 781826"/>
                <a:gd name="connsiteY9" fmla="*/ 3279531 h 3582377"/>
                <a:gd name="connsiteX10" fmla="*/ 756139 w 781826"/>
                <a:gd name="connsiteY10" fmla="*/ 3508131 h 3582377"/>
                <a:gd name="connsiteX11" fmla="*/ 781826 w 781826"/>
                <a:gd name="connsiteY11" fmla="*/ 3582377 h 3582377"/>
                <a:gd name="connsiteX0" fmla="*/ 0 w 756139"/>
                <a:gd name="connsiteY0" fmla="*/ 0 h 3508131"/>
                <a:gd name="connsiteX1" fmla="*/ 70339 w 756139"/>
                <a:gd name="connsiteY1" fmla="*/ 123092 h 3508131"/>
                <a:gd name="connsiteX2" fmla="*/ 184639 w 756139"/>
                <a:gd name="connsiteY2" fmla="*/ 571500 h 3508131"/>
                <a:gd name="connsiteX3" fmla="*/ 457200 w 756139"/>
                <a:gd name="connsiteY3" fmla="*/ 1274885 h 3508131"/>
                <a:gd name="connsiteX4" fmla="*/ 413239 w 756139"/>
                <a:gd name="connsiteY4" fmla="*/ 1582616 h 3508131"/>
                <a:gd name="connsiteX5" fmla="*/ 342900 w 756139"/>
                <a:gd name="connsiteY5" fmla="*/ 1855177 h 3508131"/>
                <a:gd name="connsiteX6" fmla="*/ 254977 w 756139"/>
                <a:gd name="connsiteY6" fmla="*/ 2321169 h 3508131"/>
                <a:gd name="connsiteX7" fmla="*/ 228600 w 756139"/>
                <a:gd name="connsiteY7" fmla="*/ 2558562 h 3508131"/>
                <a:gd name="connsiteX8" fmla="*/ 307731 w 756139"/>
                <a:gd name="connsiteY8" fmla="*/ 2804746 h 3508131"/>
                <a:gd name="connsiteX9" fmla="*/ 606670 w 756139"/>
                <a:gd name="connsiteY9" fmla="*/ 3279531 h 3508131"/>
                <a:gd name="connsiteX10" fmla="*/ 756139 w 756139"/>
                <a:gd name="connsiteY10" fmla="*/ 3508131 h 3508131"/>
                <a:gd name="connsiteX0" fmla="*/ 0 w 738210"/>
                <a:gd name="connsiteY0" fmla="*/ 0 h 3460319"/>
                <a:gd name="connsiteX1" fmla="*/ 70339 w 738210"/>
                <a:gd name="connsiteY1" fmla="*/ 123092 h 3460319"/>
                <a:gd name="connsiteX2" fmla="*/ 184639 w 738210"/>
                <a:gd name="connsiteY2" fmla="*/ 571500 h 3460319"/>
                <a:gd name="connsiteX3" fmla="*/ 457200 w 738210"/>
                <a:gd name="connsiteY3" fmla="*/ 1274885 h 3460319"/>
                <a:gd name="connsiteX4" fmla="*/ 413239 w 738210"/>
                <a:gd name="connsiteY4" fmla="*/ 1582616 h 3460319"/>
                <a:gd name="connsiteX5" fmla="*/ 342900 w 738210"/>
                <a:gd name="connsiteY5" fmla="*/ 1855177 h 3460319"/>
                <a:gd name="connsiteX6" fmla="*/ 254977 w 738210"/>
                <a:gd name="connsiteY6" fmla="*/ 2321169 h 3460319"/>
                <a:gd name="connsiteX7" fmla="*/ 228600 w 738210"/>
                <a:gd name="connsiteY7" fmla="*/ 2558562 h 3460319"/>
                <a:gd name="connsiteX8" fmla="*/ 307731 w 738210"/>
                <a:gd name="connsiteY8" fmla="*/ 2804746 h 3460319"/>
                <a:gd name="connsiteX9" fmla="*/ 606670 w 738210"/>
                <a:gd name="connsiteY9" fmla="*/ 3279531 h 3460319"/>
                <a:gd name="connsiteX10" fmla="*/ 738210 w 738210"/>
                <a:gd name="connsiteY10" fmla="*/ 3460319 h 3460319"/>
                <a:gd name="connsiteX0" fmla="*/ 0 w 720281"/>
                <a:gd name="connsiteY0" fmla="*/ 0 h 3436413"/>
                <a:gd name="connsiteX1" fmla="*/ 70339 w 720281"/>
                <a:gd name="connsiteY1" fmla="*/ 123092 h 3436413"/>
                <a:gd name="connsiteX2" fmla="*/ 184639 w 720281"/>
                <a:gd name="connsiteY2" fmla="*/ 571500 h 3436413"/>
                <a:gd name="connsiteX3" fmla="*/ 457200 w 720281"/>
                <a:gd name="connsiteY3" fmla="*/ 1274885 h 3436413"/>
                <a:gd name="connsiteX4" fmla="*/ 413239 w 720281"/>
                <a:gd name="connsiteY4" fmla="*/ 1582616 h 3436413"/>
                <a:gd name="connsiteX5" fmla="*/ 342900 w 720281"/>
                <a:gd name="connsiteY5" fmla="*/ 1855177 h 3436413"/>
                <a:gd name="connsiteX6" fmla="*/ 254977 w 720281"/>
                <a:gd name="connsiteY6" fmla="*/ 2321169 h 3436413"/>
                <a:gd name="connsiteX7" fmla="*/ 228600 w 720281"/>
                <a:gd name="connsiteY7" fmla="*/ 2558562 h 3436413"/>
                <a:gd name="connsiteX8" fmla="*/ 307731 w 720281"/>
                <a:gd name="connsiteY8" fmla="*/ 2804746 h 3436413"/>
                <a:gd name="connsiteX9" fmla="*/ 606670 w 720281"/>
                <a:gd name="connsiteY9" fmla="*/ 3279531 h 3436413"/>
                <a:gd name="connsiteX10" fmla="*/ 720281 w 720281"/>
                <a:gd name="connsiteY10" fmla="*/ 3436413 h 3436413"/>
                <a:gd name="connsiteX0" fmla="*/ 0 w 708328"/>
                <a:gd name="connsiteY0" fmla="*/ 0 h 3400554"/>
                <a:gd name="connsiteX1" fmla="*/ 70339 w 708328"/>
                <a:gd name="connsiteY1" fmla="*/ 123092 h 3400554"/>
                <a:gd name="connsiteX2" fmla="*/ 184639 w 708328"/>
                <a:gd name="connsiteY2" fmla="*/ 571500 h 3400554"/>
                <a:gd name="connsiteX3" fmla="*/ 457200 w 708328"/>
                <a:gd name="connsiteY3" fmla="*/ 1274885 h 3400554"/>
                <a:gd name="connsiteX4" fmla="*/ 413239 w 708328"/>
                <a:gd name="connsiteY4" fmla="*/ 1582616 h 3400554"/>
                <a:gd name="connsiteX5" fmla="*/ 342900 w 708328"/>
                <a:gd name="connsiteY5" fmla="*/ 1855177 h 3400554"/>
                <a:gd name="connsiteX6" fmla="*/ 254977 w 708328"/>
                <a:gd name="connsiteY6" fmla="*/ 2321169 h 3400554"/>
                <a:gd name="connsiteX7" fmla="*/ 228600 w 708328"/>
                <a:gd name="connsiteY7" fmla="*/ 2558562 h 3400554"/>
                <a:gd name="connsiteX8" fmla="*/ 307731 w 708328"/>
                <a:gd name="connsiteY8" fmla="*/ 2804746 h 3400554"/>
                <a:gd name="connsiteX9" fmla="*/ 606670 w 708328"/>
                <a:gd name="connsiteY9" fmla="*/ 3279531 h 3400554"/>
                <a:gd name="connsiteX10" fmla="*/ 708328 w 708328"/>
                <a:gd name="connsiteY10" fmla="*/ 3400554 h 3400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8328" h="3400554">
                  <a:moveTo>
                    <a:pt x="0" y="0"/>
                  </a:moveTo>
                  <a:lnTo>
                    <a:pt x="70339" y="123092"/>
                  </a:lnTo>
                  <a:lnTo>
                    <a:pt x="184639" y="571500"/>
                  </a:lnTo>
                  <a:lnTo>
                    <a:pt x="457200" y="1274885"/>
                  </a:lnTo>
                  <a:lnTo>
                    <a:pt x="413239" y="1582616"/>
                  </a:lnTo>
                  <a:lnTo>
                    <a:pt x="342900" y="1855177"/>
                  </a:lnTo>
                  <a:lnTo>
                    <a:pt x="254977" y="2321169"/>
                  </a:lnTo>
                  <a:lnTo>
                    <a:pt x="228600" y="2558562"/>
                  </a:lnTo>
                  <a:lnTo>
                    <a:pt x="307731" y="2804746"/>
                  </a:lnTo>
                  <a:lnTo>
                    <a:pt x="606670" y="3279531"/>
                  </a:lnTo>
                  <a:lnTo>
                    <a:pt x="708328" y="3400554"/>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33" name="Freeform: Shape 32">
              <a:extLst>
                <a:ext uri="{FF2B5EF4-FFF2-40B4-BE49-F238E27FC236}">
                  <a16:creationId xmlns:a16="http://schemas.microsoft.com/office/drawing/2014/main" id="{6E502DF2-7357-4AA9-836D-58A4A2CD9726}"/>
                </a:ext>
              </a:extLst>
            </p:cNvPr>
            <p:cNvSpPr/>
            <p:nvPr/>
          </p:nvSpPr>
          <p:spPr>
            <a:xfrm>
              <a:off x="7824349" y="2242038"/>
              <a:ext cx="2066192" cy="659424"/>
            </a:xfrm>
            <a:custGeom>
              <a:avLst/>
              <a:gdLst>
                <a:gd name="connsiteX0" fmla="*/ 0 w 2066192"/>
                <a:gd name="connsiteY0" fmla="*/ 281354 h 659424"/>
                <a:gd name="connsiteX1" fmla="*/ 1143000 w 2066192"/>
                <a:gd name="connsiteY1" fmla="*/ 35170 h 659424"/>
                <a:gd name="connsiteX2" fmla="*/ 1450731 w 2066192"/>
                <a:gd name="connsiteY2" fmla="*/ 0 h 659424"/>
                <a:gd name="connsiteX3" fmla="*/ 1626577 w 2066192"/>
                <a:gd name="connsiteY3" fmla="*/ 52754 h 659424"/>
                <a:gd name="connsiteX4" fmla="*/ 1846384 w 2066192"/>
                <a:gd name="connsiteY4" fmla="*/ 518747 h 659424"/>
                <a:gd name="connsiteX5" fmla="*/ 2066192 w 2066192"/>
                <a:gd name="connsiteY5" fmla="*/ 659424 h 65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66192" h="659424">
                  <a:moveTo>
                    <a:pt x="0" y="281354"/>
                  </a:moveTo>
                  <a:lnTo>
                    <a:pt x="1143000" y="35170"/>
                  </a:lnTo>
                  <a:lnTo>
                    <a:pt x="1450731" y="0"/>
                  </a:lnTo>
                  <a:lnTo>
                    <a:pt x="1626577" y="52754"/>
                  </a:lnTo>
                  <a:lnTo>
                    <a:pt x="1846384" y="518747"/>
                  </a:lnTo>
                  <a:lnTo>
                    <a:pt x="2066192" y="659424"/>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35" name="Straight Connector 34">
              <a:extLst>
                <a:ext uri="{FF2B5EF4-FFF2-40B4-BE49-F238E27FC236}">
                  <a16:creationId xmlns:a16="http://schemas.microsoft.com/office/drawing/2014/main" id="{7519401F-2A53-49A9-AD84-D9967B03C2F7}"/>
                </a:ext>
              </a:extLst>
            </p:cNvPr>
            <p:cNvCxnSpPr>
              <a:cxnSpLocks/>
              <a:stCxn id="23" idx="3"/>
            </p:cNvCxnSpPr>
            <p:nvPr/>
          </p:nvCxnSpPr>
          <p:spPr>
            <a:xfrm flipH="1">
              <a:off x="4834965" y="3217985"/>
              <a:ext cx="1213338" cy="0"/>
            </a:xfrm>
            <a:prstGeom prst="line">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cxnSp>
        <p:sp>
          <p:nvSpPr>
            <p:cNvPr id="39" name="Freeform: Shape 38">
              <a:extLst>
                <a:ext uri="{FF2B5EF4-FFF2-40B4-BE49-F238E27FC236}">
                  <a16:creationId xmlns:a16="http://schemas.microsoft.com/office/drawing/2014/main" id="{626D3C72-D9C8-4C9C-B101-3CE6BBBB2D1F}"/>
                </a:ext>
              </a:extLst>
            </p:cNvPr>
            <p:cNvSpPr/>
            <p:nvPr/>
          </p:nvSpPr>
          <p:spPr>
            <a:xfrm>
              <a:off x="7695425" y="2540977"/>
              <a:ext cx="155301" cy="1479399"/>
            </a:xfrm>
            <a:custGeom>
              <a:avLst/>
              <a:gdLst>
                <a:gd name="connsiteX0" fmla="*/ 114300 w 114300"/>
                <a:gd name="connsiteY0" fmla="*/ 0 h 1433146"/>
                <a:gd name="connsiteX1" fmla="*/ 61546 w 114300"/>
                <a:gd name="connsiteY1" fmla="*/ 96715 h 1433146"/>
                <a:gd name="connsiteX2" fmla="*/ 79130 w 114300"/>
                <a:gd name="connsiteY2" fmla="*/ 641838 h 1433146"/>
                <a:gd name="connsiteX3" fmla="*/ 0 w 114300"/>
                <a:gd name="connsiteY3" fmla="*/ 650631 h 1433146"/>
                <a:gd name="connsiteX4" fmla="*/ 26377 w 114300"/>
                <a:gd name="connsiteY4" fmla="*/ 1433146 h 1433146"/>
                <a:gd name="connsiteX0" fmla="*/ 114300 w 114300"/>
                <a:gd name="connsiteY0" fmla="*/ 0 h 1500747"/>
                <a:gd name="connsiteX1" fmla="*/ 61546 w 114300"/>
                <a:gd name="connsiteY1" fmla="*/ 96715 h 1500747"/>
                <a:gd name="connsiteX2" fmla="*/ 79130 w 114300"/>
                <a:gd name="connsiteY2" fmla="*/ 641838 h 1500747"/>
                <a:gd name="connsiteX3" fmla="*/ 0 w 114300"/>
                <a:gd name="connsiteY3" fmla="*/ 650631 h 1500747"/>
                <a:gd name="connsiteX4" fmla="*/ 26377 w 114300"/>
                <a:gd name="connsiteY4" fmla="*/ 1500747 h 1500747"/>
                <a:gd name="connsiteX0" fmla="*/ 114300 w 114300"/>
                <a:gd name="connsiteY0" fmla="*/ 0 h 1443820"/>
                <a:gd name="connsiteX1" fmla="*/ 61546 w 114300"/>
                <a:gd name="connsiteY1" fmla="*/ 96715 h 1443820"/>
                <a:gd name="connsiteX2" fmla="*/ 79130 w 114300"/>
                <a:gd name="connsiteY2" fmla="*/ 641838 h 1443820"/>
                <a:gd name="connsiteX3" fmla="*/ 0 w 114300"/>
                <a:gd name="connsiteY3" fmla="*/ 650631 h 1443820"/>
                <a:gd name="connsiteX4" fmla="*/ 18521 w 114300"/>
                <a:gd name="connsiteY4" fmla="*/ 1443820 h 1443820"/>
                <a:gd name="connsiteX0" fmla="*/ 114300 w 114300"/>
                <a:gd name="connsiteY0" fmla="*/ 0 h 1479400"/>
                <a:gd name="connsiteX1" fmla="*/ 61546 w 114300"/>
                <a:gd name="connsiteY1" fmla="*/ 96715 h 1479400"/>
                <a:gd name="connsiteX2" fmla="*/ 79130 w 114300"/>
                <a:gd name="connsiteY2" fmla="*/ 641838 h 1479400"/>
                <a:gd name="connsiteX3" fmla="*/ 0 w 114300"/>
                <a:gd name="connsiteY3" fmla="*/ 650631 h 1479400"/>
                <a:gd name="connsiteX4" fmla="*/ 21140 w 114300"/>
                <a:gd name="connsiteY4" fmla="*/ 1479400 h 1479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1479400">
                  <a:moveTo>
                    <a:pt x="114300" y="0"/>
                  </a:moveTo>
                  <a:lnTo>
                    <a:pt x="61546" y="96715"/>
                  </a:lnTo>
                  <a:lnTo>
                    <a:pt x="79130" y="641838"/>
                  </a:lnTo>
                  <a:lnTo>
                    <a:pt x="0" y="650631"/>
                  </a:lnTo>
                  <a:cubicBezTo>
                    <a:pt x="8792" y="911469"/>
                    <a:pt x="12348" y="1218562"/>
                    <a:pt x="21140" y="1479400"/>
                  </a:cubicBez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0" name="Freeform: Shape 39">
              <a:extLst>
                <a:ext uri="{FF2B5EF4-FFF2-40B4-BE49-F238E27FC236}">
                  <a16:creationId xmlns:a16="http://schemas.microsoft.com/office/drawing/2014/main" id="{AD4DB812-054B-402B-B614-61C1AD310EA6}"/>
                </a:ext>
              </a:extLst>
            </p:cNvPr>
            <p:cNvSpPr/>
            <p:nvPr/>
          </p:nvSpPr>
          <p:spPr>
            <a:xfrm>
              <a:off x="7789180" y="764931"/>
              <a:ext cx="96715" cy="1732084"/>
            </a:xfrm>
            <a:custGeom>
              <a:avLst/>
              <a:gdLst>
                <a:gd name="connsiteX0" fmla="*/ 0 w 96715"/>
                <a:gd name="connsiteY0" fmla="*/ 0 h 1732084"/>
                <a:gd name="connsiteX1" fmla="*/ 17584 w 96715"/>
                <a:gd name="connsiteY1" fmla="*/ 1169377 h 1732084"/>
                <a:gd name="connsiteX2" fmla="*/ 52753 w 96715"/>
                <a:gd name="connsiteY2" fmla="*/ 1380392 h 1732084"/>
                <a:gd name="connsiteX3" fmla="*/ 35169 w 96715"/>
                <a:gd name="connsiteY3" fmla="*/ 1644161 h 1732084"/>
                <a:gd name="connsiteX4" fmla="*/ 96715 w 96715"/>
                <a:gd name="connsiteY4" fmla="*/ 1732084 h 1732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15" h="1732084">
                  <a:moveTo>
                    <a:pt x="0" y="0"/>
                  </a:moveTo>
                  <a:lnTo>
                    <a:pt x="17584" y="1169377"/>
                  </a:lnTo>
                  <a:lnTo>
                    <a:pt x="52753" y="1380392"/>
                  </a:lnTo>
                  <a:lnTo>
                    <a:pt x="35169" y="1644161"/>
                  </a:lnTo>
                  <a:lnTo>
                    <a:pt x="96715" y="1732084"/>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41" name="Freeform: Shape 40">
              <a:extLst>
                <a:ext uri="{FF2B5EF4-FFF2-40B4-BE49-F238E27FC236}">
                  <a16:creationId xmlns:a16="http://schemas.microsoft.com/office/drawing/2014/main" id="{7E558C3F-527D-4270-9B3C-B6DE42DEBD82}"/>
                </a:ext>
              </a:extLst>
            </p:cNvPr>
            <p:cNvSpPr/>
            <p:nvPr/>
          </p:nvSpPr>
          <p:spPr>
            <a:xfrm>
              <a:off x="4870133" y="6664569"/>
              <a:ext cx="624254" cy="0"/>
            </a:xfrm>
            <a:custGeom>
              <a:avLst/>
              <a:gdLst>
                <a:gd name="connsiteX0" fmla="*/ 624254 w 624254"/>
                <a:gd name="connsiteY0" fmla="*/ 0 h 0"/>
                <a:gd name="connsiteX1" fmla="*/ 0 w 624254"/>
                <a:gd name="connsiteY1" fmla="*/ 0 h 0"/>
              </a:gdLst>
              <a:ahLst/>
              <a:cxnLst>
                <a:cxn ang="0">
                  <a:pos x="connsiteX0" y="connsiteY0"/>
                </a:cxn>
                <a:cxn ang="0">
                  <a:pos x="connsiteX1" y="connsiteY1"/>
                </a:cxn>
              </a:cxnLst>
              <a:rect l="l" t="t" r="r" b="b"/>
              <a:pathLst>
                <a:path w="624254">
                  <a:moveTo>
                    <a:pt x="624254" y="0"/>
                  </a:moveTo>
                  <a:lnTo>
                    <a:pt x="0" y="0"/>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 name="Freeform: Shape 41">
              <a:extLst>
                <a:ext uri="{FF2B5EF4-FFF2-40B4-BE49-F238E27FC236}">
                  <a16:creationId xmlns:a16="http://schemas.microsoft.com/office/drawing/2014/main" id="{BB2CF8AE-BE84-4FD1-8DB7-A1C3C3732C89}"/>
                </a:ext>
              </a:extLst>
            </p:cNvPr>
            <p:cNvSpPr/>
            <p:nvPr/>
          </p:nvSpPr>
          <p:spPr>
            <a:xfrm>
              <a:off x="6778064" y="4167554"/>
              <a:ext cx="387602" cy="1046284"/>
            </a:xfrm>
            <a:custGeom>
              <a:avLst/>
              <a:gdLst>
                <a:gd name="connsiteX0" fmla="*/ 0 w 404446"/>
                <a:gd name="connsiteY0" fmla="*/ 8792 h 1046284"/>
                <a:gd name="connsiteX1" fmla="*/ 351692 w 404446"/>
                <a:gd name="connsiteY1" fmla="*/ 0 h 1046284"/>
                <a:gd name="connsiteX2" fmla="*/ 386861 w 404446"/>
                <a:gd name="connsiteY2" fmla="*/ 96715 h 1046284"/>
                <a:gd name="connsiteX3" fmla="*/ 404446 w 404446"/>
                <a:gd name="connsiteY3" fmla="*/ 1046284 h 1046284"/>
                <a:gd name="connsiteX0" fmla="*/ 0 w 393772"/>
                <a:gd name="connsiteY0" fmla="*/ 8792 h 1046284"/>
                <a:gd name="connsiteX1" fmla="*/ 351692 w 393772"/>
                <a:gd name="connsiteY1" fmla="*/ 0 h 1046284"/>
                <a:gd name="connsiteX2" fmla="*/ 386861 w 393772"/>
                <a:gd name="connsiteY2" fmla="*/ 96715 h 1046284"/>
                <a:gd name="connsiteX3" fmla="*/ 393772 w 393772"/>
                <a:gd name="connsiteY3" fmla="*/ 1046284 h 1046284"/>
                <a:gd name="connsiteX0" fmla="*/ 0 w 404446"/>
                <a:gd name="connsiteY0" fmla="*/ 8792 h 1046284"/>
                <a:gd name="connsiteX1" fmla="*/ 351692 w 404446"/>
                <a:gd name="connsiteY1" fmla="*/ 0 h 1046284"/>
                <a:gd name="connsiteX2" fmla="*/ 386861 w 404446"/>
                <a:gd name="connsiteY2" fmla="*/ 96715 h 1046284"/>
                <a:gd name="connsiteX3" fmla="*/ 404446 w 404446"/>
                <a:gd name="connsiteY3" fmla="*/ 1046284 h 1046284"/>
                <a:gd name="connsiteX0" fmla="*/ 0 w 397330"/>
                <a:gd name="connsiteY0" fmla="*/ 8792 h 1046284"/>
                <a:gd name="connsiteX1" fmla="*/ 351692 w 397330"/>
                <a:gd name="connsiteY1" fmla="*/ 0 h 1046284"/>
                <a:gd name="connsiteX2" fmla="*/ 386861 w 397330"/>
                <a:gd name="connsiteY2" fmla="*/ 96715 h 1046284"/>
                <a:gd name="connsiteX3" fmla="*/ 397330 w 397330"/>
                <a:gd name="connsiteY3" fmla="*/ 1046284 h 1046284"/>
                <a:gd name="connsiteX0" fmla="*/ 0 w 387602"/>
                <a:gd name="connsiteY0" fmla="*/ 8792 h 1046284"/>
                <a:gd name="connsiteX1" fmla="*/ 351692 w 387602"/>
                <a:gd name="connsiteY1" fmla="*/ 0 h 1046284"/>
                <a:gd name="connsiteX2" fmla="*/ 386861 w 387602"/>
                <a:gd name="connsiteY2" fmla="*/ 96715 h 1046284"/>
                <a:gd name="connsiteX3" fmla="*/ 387602 w 387602"/>
                <a:gd name="connsiteY3" fmla="*/ 1046284 h 1046284"/>
              </a:gdLst>
              <a:ahLst/>
              <a:cxnLst>
                <a:cxn ang="0">
                  <a:pos x="connsiteX0" y="connsiteY0"/>
                </a:cxn>
                <a:cxn ang="0">
                  <a:pos x="connsiteX1" y="connsiteY1"/>
                </a:cxn>
                <a:cxn ang="0">
                  <a:pos x="connsiteX2" y="connsiteY2"/>
                </a:cxn>
                <a:cxn ang="0">
                  <a:pos x="connsiteX3" y="connsiteY3"/>
                </a:cxn>
              </a:cxnLst>
              <a:rect l="l" t="t" r="r" b="b"/>
              <a:pathLst>
                <a:path w="387602" h="1046284">
                  <a:moveTo>
                    <a:pt x="0" y="8792"/>
                  </a:moveTo>
                  <a:lnTo>
                    <a:pt x="351692" y="0"/>
                  </a:lnTo>
                  <a:lnTo>
                    <a:pt x="386861" y="96715"/>
                  </a:lnTo>
                  <a:lnTo>
                    <a:pt x="387602" y="1046284"/>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 name="Freeform: Shape 42">
              <a:extLst>
                <a:ext uri="{FF2B5EF4-FFF2-40B4-BE49-F238E27FC236}">
                  <a16:creationId xmlns:a16="http://schemas.microsoft.com/office/drawing/2014/main" id="{5D8A0D98-682C-4B06-944E-019E89CB73E7}"/>
                </a:ext>
              </a:extLst>
            </p:cNvPr>
            <p:cNvSpPr/>
            <p:nvPr/>
          </p:nvSpPr>
          <p:spPr>
            <a:xfrm flipV="1">
              <a:off x="7084869" y="4163460"/>
              <a:ext cx="173463" cy="536"/>
            </a:xfrm>
            <a:custGeom>
              <a:avLst/>
              <a:gdLst>
                <a:gd name="connsiteX0" fmla="*/ 0 w 175846"/>
                <a:gd name="connsiteY0" fmla="*/ 8792 h 8792"/>
                <a:gd name="connsiteX1" fmla="*/ 175846 w 175846"/>
                <a:gd name="connsiteY1" fmla="*/ 0 h 8792"/>
                <a:gd name="connsiteX0" fmla="*/ 0 w 11061"/>
                <a:gd name="connsiteY0" fmla="*/ 3774 h 3774"/>
                <a:gd name="connsiteX1" fmla="*/ 11061 w 11061"/>
                <a:gd name="connsiteY1" fmla="*/ 0 h 3774"/>
                <a:gd name="connsiteX0" fmla="*/ 0 w 10000"/>
                <a:gd name="connsiteY0" fmla="*/ 2770 h 3788"/>
                <a:gd name="connsiteX1" fmla="*/ 10000 w 10000"/>
                <a:gd name="connsiteY1" fmla="*/ 1019 h 3788"/>
                <a:gd name="connsiteX0" fmla="*/ 0 w 10000"/>
                <a:gd name="connsiteY0" fmla="*/ 4623 h 4623"/>
                <a:gd name="connsiteX1" fmla="*/ 10000 w 10000"/>
                <a:gd name="connsiteY1" fmla="*/ 0 h 4623"/>
                <a:gd name="connsiteX0" fmla="*/ 0 w 10000"/>
                <a:gd name="connsiteY0" fmla="*/ 0 h 1778"/>
                <a:gd name="connsiteX1" fmla="*/ 10000 w 10000"/>
                <a:gd name="connsiteY1" fmla="*/ 1778 h 1778"/>
                <a:gd name="connsiteX0" fmla="*/ 0 w 9863"/>
                <a:gd name="connsiteY0" fmla="*/ 56257 h 56257"/>
                <a:gd name="connsiteX1" fmla="*/ 9863 w 9863"/>
                <a:gd name="connsiteY1" fmla="*/ 0 h 56257"/>
                <a:gd name="connsiteX0" fmla="*/ 0 w 9442"/>
                <a:gd name="connsiteY0" fmla="*/ 661 h 661"/>
                <a:gd name="connsiteX1" fmla="*/ 9442 w 9442"/>
                <a:gd name="connsiteY1" fmla="*/ 0 h 661"/>
                <a:gd name="connsiteX0" fmla="*/ 0 w 9606"/>
                <a:gd name="connsiteY0" fmla="*/ 0 h 1774"/>
                <a:gd name="connsiteX1" fmla="*/ 9606 w 9606"/>
                <a:gd name="connsiteY1" fmla="*/ 1774 h 1774"/>
              </a:gdLst>
              <a:ahLst/>
              <a:cxnLst>
                <a:cxn ang="0">
                  <a:pos x="connsiteX0" y="connsiteY0"/>
                </a:cxn>
                <a:cxn ang="0">
                  <a:pos x="connsiteX1" y="connsiteY1"/>
                </a:cxn>
              </a:cxnLst>
              <a:rect l="l" t="t" r="r" b="b"/>
              <a:pathLst>
                <a:path w="9606" h="1774">
                  <a:moveTo>
                    <a:pt x="0" y="0"/>
                  </a:moveTo>
                  <a:lnTo>
                    <a:pt x="9606" y="1774"/>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889FAA13-A1DC-4D2F-AC96-DD83A121D220}"/>
                </a:ext>
              </a:extLst>
            </p:cNvPr>
            <p:cNvCxnSpPr>
              <a:cxnSpLocks/>
              <a:endCxn id="39" idx="2"/>
            </p:cNvCxnSpPr>
            <p:nvPr/>
          </p:nvCxnSpPr>
          <p:spPr>
            <a:xfrm>
              <a:off x="7296810" y="3182815"/>
              <a:ext cx="506130" cy="0"/>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sp>
          <p:nvSpPr>
            <p:cNvPr id="25" name="Freeform: Shape 24">
              <a:extLst>
                <a:ext uri="{FF2B5EF4-FFF2-40B4-BE49-F238E27FC236}">
                  <a16:creationId xmlns:a16="http://schemas.microsoft.com/office/drawing/2014/main" id="{CE8F7BBA-375F-4FA0-A4D8-739A8ADEE1D3}"/>
                </a:ext>
              </a:extLst>
            </p:cNvPr>
            <p:cNvSpPr/>
            <p:nvPr/>
          </p:nvSpPr>
          <p:spPr>
            <a:xfrm>
              <a:off x="8749265" y="3735294"/>
              <a:ext cx="1302871" cy="1583765"/>
            </a:xfrm>
            <a:custGeom>
              <a:avLst/>
              <a:gdLst>
                <a:gd name="connsiteX0" fmla="*/ 573741 w 1302871"/>
                <a:gd name="connsiteY0" fmla="*/ 29882 h 1583765"/>
                <a:gd name="connsiteX1" fmla="*/ 806824 w 1302871"/>
                <a:gd name="connsiteY1" fmla="*/ 0 h 1583765"/>
                <a:gd name="connsiteX2" fmla="*/ 902447 w 1302871"/>
                <a:gd name="connsiteY2" fmla="*/ 71718 h 1583765"/>
                <a:gd name="connsiteX3" fmla="*/ 1093694 w 1302871"/>
                <a:gd name="connsiteY3" fmla="*/ 173318 h 1583765"/>
                <a:gd name="connsiteX4" fmla="*/ 1159435 w 1302871"/>
                <a:gd name="connsiteY4" fmla="*/ 310777 h 1583765"/>
                <a:gd name="connsiteX5" fmla="*/ 1302871 w 1302871"/>
                <a:gd name="connsiteY5" fmla="*/ 286871 h 1583765"/>
                <a:gd name="connsiteX6" fmla="*/ 675341 w 1302871"/>
                <a:gd name="connsiteY6" fmla="*/ 1440330 h 1583765"/>
                <a:gd name="connsiteX7" fmla="*/ 699247 w 1302871"/>
                <a:gd name="connsiteY7" fmla="*/ 1577788 h 1583765"/>
                <a:gd name="connsiteX8" fmla="*/ 17929 w 1302871"/>
                <a:gd name="connsiteY8" fmla="*/ 1583765 h 1583765"/>
                <a:gd name="connsiteX9" fmla="*/ 0 w 1302871"/>
                <a:gd name="connsiteY9" fmla="*/ 1350682 h 1583765"/>
                <a:gd name="connsiteX10" fmla="*/ 161365 w 1302871"/>
                <a:gd name="connsiteY10" fmla="*/ 1159435 h 1583765"/>
                <a:gd name="connsiteX11" fmla="*/ 125506 w 1302871"/>
                <a:gd name="connsiteY11" fmla="*/ 974165 h 1583765"/>
                <a:gd name="connsiteX12" fmla="*/ 125506 w 1302871"/>
                <a:gd name="connsiteY12" fmla="*/ 866588 h 1583765"/>
                <a:gd name="connsiteX13" fmla="*/ 185271 w 1302871"/>
                <a:gd name="connsiteY13" fmla="*/ 723153 h 1583765"/>
                <a:gd name="connsiteX14" fmla="*/ 328706 w 1302871"/>
                <a:gd name="connsiteY14" fmla="*/ 513977 h 1583765"/>
                <a:gd name="connsiteX15" fmla="*/ 472141 w 1302871"/>
                <a:gd name="connsiteY15" fmla="*/ 274918 h 1583765"/>
                <a:gd name="connsiteX16" fmla="*/ 573741 w 1302871"/>
                <a:gd name="connsiteY16" fmla="*/ 29882 h 158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02871" h="1583765">
                  <a:moveTo>
                    <a:pt x="573741" y="29882"/>
                  </a:moveTo>
                  <a:lnTo>
                    <a:pt x="806824" y="0"/>
                  </a:lnTo>
                  <a:lnTo>
                    <a:pt x="902447" y="71718"/>
                  </a:lnTo>
                  <a:lnTo>
                    <a:pt x="1093694" y="173318"/>
                  </a:lnTo>
                  <a:lnTo>
                    <a:pt x="1159435" y="310777"/>
                  </a:lnTo>
                  <a:lnTo>
                    <a:pt x="1302871" y="286871"/>
                  </a:lnTo>
                  <a:lnTo>
                    <a:pt x="675341" y="1440330"/>
                  </a:lnTo>
                  <a:lnTo>
                    <a:pt x="699247" y="1577788"/>
                  </a:lnTo>
                  <a:lnTo>
                    <a:pt x="17929" y="1583765"/>
                  </a:lnTo>
                  <a:lnTo>
                    <a:pt x="0" y="1350682"/>
                  </a:lnTo>
                  <a:lnTo>
                    <a:pt x="161365" y="1159435"/>
                  </a:lnTo>
                  <a:lnTo>
                    <a:pt x="125506" y="974165"/>
                  </a:lnTo>
                  <a:lnTo>
                    <a:pt x="125506" y="866588"/>
                  </a:lnTo>
                  <a:lnTo>
                    <a:pt x="185271" y="723153"/>
                  </a:lnTo>
                  <a:lnTo>
                    <a:pt x="328706" y="513977"/>
                  </a:lnTo>
                  <a:lnTo>
                    <a:pt x="472141" y="274918"/>
                  </a:lnTo>
                  <a:lnTo>
                    <a:pt x="573741" y="29882"/>
                  </a:lnTo>
                  <a:close/>
                </a:path>
              </a:pathLst>
            </a:custGeom>
            <a:solidFill>
              <a:srgbClr val="FFFF00">
                <a:alpha val="50196"/>
              </a:srgbClr>
            </a:solid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Freeform: Shape 26">
              <a:extLst>
                <a:ext uri="{FF2B5EF4-FFF2-40B4-BE49-F238E27FC236}">
                  <a16:creationId xmlns:a16="http://schemas.microsoft.com/office/drawing/2014/main" id="{7801DEFC-1E2C-4E52-A542-F1D014599670}"/>
                </a:ext>
              </a:extLst>
            </p:cNvPr>
            <p:cNvSpPr/>
            <p:nvPr/>
          </p:nvSpPr>
          <p:spPr>
            <a:xfrm>
              <a:off x="8133689" y="4494306"/>
              <a:ext cx="729129" cy="215153"/>
            </a:xfrm>
            <a:custGeom>
              <a:avLst/>
              <a:gdLst>
                <a:gd name="connsiteX0" fmla="*/ 729129 w 729129"/>
                <a:gd name="connsiteY0" fmla="*/ 215153 h 215153"/>
                <a:gd name="connsiteX1" fmla="*/ 0 w 729129"/>
                <a:gd name="connsiteY1" fmla="*/ 215153 h 215153"/>
                <a:gd name="connsiteX2" fmla="*/ 0 w 729129"/>
                <a:gd name="connsiteY2" fmla="*/ 0 h 215153"/>
              </a:gdLst>
              <a:ahLst/>
              <a:cxnLst>
                <a:cxn ang="0">
                  <a:pos x="connsiteX0" y="connsiteY0"/>
                </a:cxn>
                <a:cxn ang="0">
                  <a:pos x="connsiteX1" y="connsiteY1"/>
                </a:cxn>
                <a:cxn ang="0">
                  <a:pos x="connsiteX2" y="connsiteY2"/>
                </a:cxn>
              </a:cxnLst>
              <a:rect l="l" t="t" r="r" b="b"/>
              <a:pathLst>
                <a:path w="729129" h="215153">
                  <a:moveTo>
                    <a:pt x="729129" y="215153"/>
                  </a:moveTo>
                  <a:lnTo>
                    <a:pt x="0" y="215153"/>
                  </a:lnTo>
                  <a:lnTo>
                    <a:pt x="0" y="0"/>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1" name="Straight Connector 30">
              <a:extLst>
                <a:ext uri="{FF2B5EF4-FFF2-40B4-BE49-F238E27FC236}">
                  <a16:creationId xmlns:a16="http://schemas.microsoft.com/office/drawing/2014/main" id="{BA1D5DB3-3A00-4758-A94A-BE5965945702}"/>
                </a:ext>
              </a:extLst>
            </p:cNvPr>
            <p:cNvCxnSpPr>
              <a:stCxn id="27" idx="1"/>
            </p:cNvCxnSpPr>
            <p:nvPr/>
          </p:nvCxnSpPr>
          <p:spPr>
            <a:xfrm>
              <a:off x="8133689" y="4709459"/>
              <a:ext cx="0" cy="143435"/>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39DB3FE-2F67-43E9-8275-C4D9675E5905}"/>
                </a:ext>
              </a:extLst>
            </p:cNvPr>
            <p:cNvCxnSpPr>
              <a:cxnSpLocks/>
            </p:cNvCxnSpPr>
            <p:nvPr/>
          </p:nvCxnSpPr>
          <p:spPr>
            <a:xfrm>
              <a:off x="6257028" y="4984376"/>
              <a:ext cx="138354" cy="866589"/>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0B2F201-D262-402C-A3F8-04411988F326}"/>
                </a:ext>
              </a:extLst>
            </p:cNvPr>
            <p:cNvCxnSpPr>
              <a:cxnSpLocks/>
            </p:cNvCxnSpPr>
            <p:nvPr/>
          </p:nvCxnSpPr>
          <p:spPr>
            <a:xfrm flipV="1">
              <a:off x="6161661" y="4984376"/>
              <a:ext cx="171446" cy="29942"/>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46A1489-9A4D-43F3-BEC3-B5BEC233066D}"/>
                </a:ext>
              </a:extLst>
            </p:cNvPr>
            <p:cNvCxnSpPr>
              <a:cxnSpLocks/>
            </p:cNvCxnSpPr>
            <p:nvPr/>
          </p:nvCxnSpPr>
          <p:spPr>
            <a:xfrm>
              <a:off x="6309659" y="5829512"/>
              <a:ext cx="171446" cy="0"/>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3C7C0637-E1BB-4C2A-84BE-DC5DF22C08C6}"/>
                </a:ext>
              </a:extLst>
            </p:cNvPr>
            <p:cNvCxnSpPr/>
            <p:nvPr/>
          </p:nvCxnSpPr>
          <p:spPr>
            <a:xfrm>
              <a:off x="6360038" y="5525632"/>
              <a:ext cx="806564" cy="0"/>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0BAA91D6-3F69-4119-9769-699A902F952D}"/>
                </a:ext>
              </a:extLst>
            </p:cNvPr>
            <p:cNvSpPr txBox="1"/>
            <p:nvPr/>
          </p:nvSpPr>
          <p:spPr>
            <a:xfrm rot="16080000">
              <a:off x="5208965" y="772859"/>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R35603</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54" name="Freeform: Shape 53">
              <a:extLst>
                <a:ext uri="{FF2B5EF4-FFF2-40B4-BE49-F238E27FC236}">
                  <a16:creationId xmlns:a16="http://schemas.microsoft.com/office/drawing/2014/main" id="{DFD20321-C21C-4829-AC80-662F93DDC17B}"/>
                </a:ext>
              </a:extLst>
            </p:cNvPr>
            <p:cNvSpPr/>
            <p:nvPr/>
          </p:nvSpPr>
          <p:spPr>
            <a:xfrm>
              <a:off x="8289967" y="5301574"/>
              <a:ext cx="1361872" cy="1225686"/>
            </a:xfrm>
            <a:custGeom>
              <a:avLst/>
              <a:gdLst>
                <a:gd name="connsiteX0" fmla="*/ 0 w 1361872"/>
                <a:gd name="connsiteY0" fmla="*/ 1225686 h 1225686"/>
                <a:gd name="connsiteX1" fmla="*/ 1361872 w 1361872"/>
                <a:gd name="connsiteY1" fmla="*/ 885217 h 1225686"/>
                <a:gd name="connsiteX2" fmla="*/ 1342417 w 1361872"/>
                <a:gd name="connsiteY2" fmla="*/ 58366 h 1225686"/>
                <a:gd name="connsiteX3" fmla="*/ 1186774 w 1361872"/>
                <a:gd name="connsiteY3" fmla="*/ 48639 h 1225686"/>
                <a:gd name="connsiteX4" fmla="*/ 1128408 w 1361872"/>
                <a:gd name="connsiteY4" fmla="*/ 0 h 1225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1872" h="1225686">
                  <a:moveTo>
                    <a:pt x="0" y="1225686"/>
                  </a:moveTo>
                  <a:lnTo>
                    <a:pt x="1361872" y="885217"/>
                  </a:lnTo>
                  <a:lnTo>
                    <a:pt x="1342417" y="58366"/>
                  </a:lnTo>
                  <a:lnTo>
                    <a:pt x="1186774" y="48639"/>
                  </a:lnTo>
                  <a:lnTo>
                    <a:pt x="1128408" y="0"/>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02291546-A63A-4375-A7A2-B13B515574C9}"/>
                </a:ext>
              </a:extLst>
            </p:cNvPr>
            <p:cNvSpPr txBox="1"/>
            <p:nvPr/>
          </p:nvSpPr>
          <p:spPr>
            <a:xfrm rot="3395973">
              <a:off x="5435009" y="1869917"/>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R42696</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56" name="TextBox 55">
              <a:extLst>
                <a:ext uri="{FF2B5EF4-FFF2-40B4-BE49-F238E27FC236}">
                  <a16:creationId xmlns:a16="http://schemas.microsoft.com/office/drawing/2014/main" id="{5C069763-812F-495D-B33D-C56728F6F165}"/>
                </a:ext>
              </a:extLst>
            </p:cNvPr>
            <p:cNvSpPr txBox="1"/>
            <p:nvPr/>
          </p:nvSpPr>
          <p:spPr>
            <a:xfrm rot="16200000">
              <a:off x="5958665" y="2516205"/>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R35603</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57" name="TextBox 56">
              <a:extLst>
                <a:ext uri="{FF2B5EF4-FFF2-40B4-BE49-F238E27FC236}">
                  <a16:creationId xmlns:a16="http://schemas.microsoft.com/office/drawing/2014/main" id="{80C9AF25-C9E1-4C5D-8951-E1583002595F}"/>
                </a:ext>
              </a:extLst>
            </p:cNvPr>
            <p:cNvSpPr txBox="1"/>
            <p:nvPr/>
          </p:nvSpPr>
          <p:spPr>
            <a:xfrm>
              <a:off x="5160753" y="2940328"/>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R35603</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58" name="TextBox 57">
              <a:extLst>
                <a:ext uri="{FF2B5EF4-FFF2-40B4-BE49-F238E27FC236}">
                  <a16:creationId xmlns:a16="http://schemas.microsoft.com/office/drawing/2014/main" id="{EA0D3A44-27A0-4FC4-AA0C-79AAE6A25C85}"/>
                </a:ext>
              </a:extLst>
            </p:cNvPr>
            <p:cNvSpPr txBox="1"/>
            <p:nvPr/>
          </p:nvSpPr>
          <p:spPr>
            <a:xfrm rot="3660000">
              <a:off x="6446337" y="3671094"/>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R35603</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59" name="TextBox 58">
              <a:extLst>
                <a:ext uri="{FF2B5EF4-FFF2-40B4-BE49-F238E27FC236}">
                  <a16:creationId xmlns:a16="http://schemas.microsoft.com/office/drawing/2014/main" id="{B7107E7E-7157-4803-BBC6-9501928CCCE8}"/>
                </a:ext>
              </a:extLst>
            </p:cNvPr>
            <p:cNvSpPr txBox="1"/>
            <p:nvPr/>
          </p:nvSpPr>
          <p:spPr>
            <a:xfrm rot="16200000">
              <a:off x="7059199" y="4697529"/>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R35603</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87302A3E-DE8C-4167-8913-971FA74A9709}"/>
                </a:ext>
              </a:extLst>
            </p:cNvPr>
            <p:cNvSpPr txBox="1"/>
            <p:nvPr/>
          </p:nvSpPr>
          <p:spPr>
            <a:xfrm>
              <a:off x="6014352" y="4750932"/>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R35603</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5ED5DC79-BCED-4A52-BBEE-04149AC3999A}"/>
                </a:ext>
              </a:extLst>
            </p:cNvPr>
            <p:cNvSpPr txBox="1"/>
            <p:nvPr/>
          </p:nvSpPr>
          <p:spPr>
            <a:xfrm rot="16080000">
              <a:off x="5014783" y="5355315"/>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R35603</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63" name="TextBox 62">
              <a:extLst>
                <a:ext uri="{FF2B5EF4-FFF2-40B4-BE49-F238E27FC236}">
                  <a16:creationId xmlns:a16="http://schemas.microsoft.com/office/drawing/2014/main" id="{9896841C-EA25-46AE-B6DC-9F58CE3B62CA}"/>
                </a:ext>
              </a:extLst>
            </p:cNvPr>
            <p:cNvSpPr txBox="1"/>
            <p:nvPr/>
          </p:nvSpPr>
          <p:spPr>
            <a:xfrm rot="60000">
              <a:off x="6058851" y="6425042"/>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R35603</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64" name="TextBox 63">
              <a:extLst>
                <a:ext uri="{FF2B5EF4-FFF2-40B4-BE49-F238E27FC236}">
                  <a16:creationId xmlns:a16="http://schemas.microsoft.com/office/drawing/2014/main" id="{C9993306-FD66-4595-A116-29A86594BD8F}"/>
                </a:ext>
              </a:extLst>
            </p:cNvPr>
            <p:cNvSpPr txBox="1"/>
            <p:nvPr/>
          </p:nvSpPr>
          <p:spPr>
            <a:xfrm rot="4200000">
              <a:off x="8842003" y="1146503"/>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R35706</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65" name="TextBox 64">
              <a:extLst>
                <a:ext uri="{FF2B5EF4-FFF2-40B4-BE49-F238E27FC236}">
                  <a16:creationId xmlns:a16="http://schemas.microsoft.com/office/drawing/2014/main" id="{5B19241C-5CBC-4464-B60E-F3EFF41C8D98}"/>
                </a:ext>
              </a:extLst>
            </p:cNvPr>
            <p:cNvSpPr txBox="1"/>
            <p:nvPr/>
          </p:nvSpPr>
          <p:spPr>
            <a:xfrm rot="3960000">
              <a:off x="9471122" y="2404683"/>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R35706</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66" name="TextBox 65">
              <a:extLst>
                <a:ext uri="{FF2B5EF4-FFF2-40B4-BE49-F238E27FC236}">
                  <a16:creationId xmlns:a16="http://schemas.microsoft.com/office/drawing/2014/main" id="{70749EA9-CACD-450B-9F2A-901D08201583}"/>
                </a:ext>
              </a:extLst>
            </p:cNvPr>
            <p:cNvSpPr txBox="1"/>
            <p:nvPr/>
          </p:nvSpPr>
          <p:spPr>
            <a:xfrm rot="20880000">
              <a:off x="8164860" y="2105068"/>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R35706</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67" name="TextBox 66">
              <a:extLst>
                <a:ext uri="{FF2B5EF4-FFF2-40B4-BE49-F238E27FC236}">
                  <a16:creationId xmlns:a16="http://schemas.microsoft.com/office/drawing/2014/main" id="{A74D28F0-9968-42D2-A3DF-884CCA4875B2}"/>
                </a:ext>
              </a:extLst>
            </p:cNvPr>
            <p:cNvSpPr txBox="1"/>
            <p:nvPr/>
          </p:nvSpPr>
          <p:spPr>
            <a:xfrm rot="16200000">
              <a:off x="7361485" y="1264373"/>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R35701</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68" name="TextBox 67">
              <a:extLst>
                <a:ext uri="{FF2B5EF4-FFF2-40B4-BE49-F238E27FC236}">
                  <a16:creationId xmlns:a16="http://schemas.microsoft.com/office/drawing/2014/main" id="{E94F7227-7D8A-46C0-8B95-8EB1FC9F3965}"/>
                </a:ext>
              </a:extLst>
            </p:cNvPr>
            <p:cNvSpPr txBox="1"/>
            <p:nvPr/>
          </p:nvSpPr>
          <p:spPr>
            <a:xfrm rot="16080000">
              <a:off x="7701424" y="2842252"/>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R35702</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69" name="TextBox 68">
              <a:extLst>
                <a:ext uri="{FF2B5EF4-FFF2-40B4-BE49-F238E27FC236}">
                  <a16:creationId xmlns:a16="http://schemas.microsoft.com/office/drawing/2014/main" id="{686BE1B0-D12C-4284-A682-3E4E5649BAED}"/>
                </a:ext>
              </a:extLst>
            </p:cNvPr>
            <p:cNvSpPr txBox="1"/>
            <p:nvPr/>
          </p:nvSpPr>
          <p:spPr>
            <a:xfrm>
              <a:off x="7170794" y="2929721"/>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R38830</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70" name="Freeform: Shape 69">
              <a:extLst>
                <a:ext uri="{FF2B5EF4-FFF2-40B4-BE49-F238E27FC236}">
                  <a16:creationId xmlns:a16="http://schemas.microsoft.com/office/drawing/2014/main" id="{37B4833B-0A35-44B5-8696-4125BBF41E3E}"/>
                </a:ext>
              </a:extLst>
            </p:cNvPr>
            <p:cNvSpPr/>
            <p:nvPr/>
          </p:nvSpPr>
          <p:spPr>
            <a:xfrm>
              <a:off x="7735490" y="3745149"/>
              <a:ext cx="1517515" cy="116732"/>
            </a:xfrm>
            <a:custGeom>
              <a:avLst/>
              <a:gdLst>
                <a:gd name="connsiteX0" fmla="*/ 1517515 w 1517515"/>
                <a:gd name="connsiteY0" fmla="*/ 116732 h 116732"/>
                <a:gd name="connsiteX1" fmla="*/ 1060315 w 1517515"/>
                <a:gd name="connsiteY1" fmla="*/ 0 h 116732"/>
                <a:gd name="connsiteX2" fmla="*/ 0 w 1517515"/>
                <a:gd name="connsiteY2" fmla="*/ 0 h 116732"/>
              </a:gdLst>
              <a:ahLst/>
              <a:cxnLst>
                <a:cxn ang="0">
                  <a:pos x="connsiteX0" y="connsiteY0"/>
                </a:cxn>
                <a:cxn ang="0">
                  <a:pos x="connsiteX1" y="connsiteY1"/>
                </a:cxn>
                <a:cxn ang="0">
                  <a:pos x="connsiteX2" y="connsiteY2"/>
                </a:cxn>
              </a:cxnLst>
              <a:rect l="l" t="t" r="r" b="b"/>
              <a:pathLst>
                <a:path w="1517515" h="116732">
                  <a:moveTo>
                    <a:pt x="1517515" y="116732"/>
                  </a:moveTo>
                  <a:lnTo>
                    <a:pt x="1060315" y="0"/>
                  </a:lnTo>
                  <a:lnTo>
                    <a:pt x="0" y="0"/>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1" name="TextBox 70">
              <a:extLst>
                <a:ext uri="{FF2B5EF4-FFF2-40B4-BE49-F238E27FC236}">
                  <a16:creationId xmlns:a16="http://schemas.microsoft.com/office/drawing/2014/main" id="{163353E7-6DA9-42C1-89F2-63FE505A83E3}"/>
                </a:ext>
              </a:extLst>
            </p:cNvPr>
            <p:cNvSpPr txBox="1"/>
            <p:nvPr/>
          </p:nvSpPr>
          <p:spPr>
            <a:xfrm>
              <a:off x="8399442" y="3487091"/>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R35601</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72" name="TextBox 71">
              <a:extLst>
                <a:ext uri="{FF2B5EF4-FFF2-40B4-BE49-F238E27FC236}">
                  <a16:creationId xmlns:a16="http://schemas.microsoft.com/office/drawing/2014/main" id="{BD773842-5C68-4226-9F1C-32C2D7B18191}"/>
                </a:ext>
              </a:extLst>
            </p:cNvPr>
            <p:cNvSpPr txBox="1"/>
            <p:nvPr/>
          </p:nvSpPr>
          <p:spPr>
            <a:xfrm>
              <a:off x="8219985" y="4454328"/>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R35701</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73" name="TextBox 72">
              <a:extLst>
                <a:ext uri="{FF2B5EF4-FFF2-40B4-BE49-F238E27FC236}">
                  <a16:creationId xmlns:a16="http://schemas.microsoft.com/office/drawing/2014/main" id="{0E2C5397-26B4-4C0B-86C4-B03CB2DA758B}"/>
                </a:ext>
              </a:extLst>
            </p:cNvPr>
            <p:cNvSpPr txBox="1"/>
            <p:nvPr/>
          </p:nvSpPr>
          <p:spPr>
            <a:xfrm rot="20700000">
              <a:off x="8512822" y="6115957"/>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R35701</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74" name="TextBox 73">
              <a:extLst>
                <a:ext uri="{FF2B5EF4-FFF2-40B4-BE49-F238E27FC236}">
                  <a16:creationId xmlns:a16="http://schemas.microsoft.com/office/drawing/2014/main" id="{AC15F30F-DE35-4A1E-9751-B6CE5BE5C4D8}"/>
                </a:ext>
              </a:extLst>
            </p:cNvPr>
            <p:cNvSpPr txBox="1"/>
            <p:nvPr/>
          </p:nvSpPr>
          <p:spPr>
            <a:xfrm rot="16140000">
              <a:off x="9211992" y="5737179"/>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R35701</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724F2D64-912D-4F40-B7D3-999A8FD8202D}"/>
                </a:ext>
              </a:extLst>
            </p:cNvPr>
            <p:cNvSpPr txBox="1"/>
            <p:nvPr/>
          </p:nvSpPr>
          <p:spPr>
            <a:xfrm>
              <a:off x="9235228" y="4100317"/>
              <a:ext cx="548512" cy="369332"/>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R35701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dirty="0">
                  <a:ln>
                    <a:noFill/>
                  </a:ln>
                  <a:solidFill>
                    <a:srgbClr val="FF0000"/>
                  </a:solidFill>
                  <a:effectLst/>
                  <a:uLnTx/>
                  <a:uFillTx/>
                  <a:latin typeface="Calibri" panose="020F0502020204030204"/>
                  <a:ea typeface="+mn-ea"/>
                  <a:cs typeface="+mn-cs"/>
                </a:rPr>
                <a:t>Lot 3263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600" b="0" i="0" u="none" strike="noStrike" kern="1200" cap="none" spc="0" normalizeH="0" baseline="0" noProof="0" dirty="0">
                  <a:ln>
                    <a:noFill/>
                  </a:ln>
                  <a:solidFill>
                    <a:srgbClr val="FF0000"/>
                  </a:solidFill>
                  <a:effectLst/>
                  <a:uLnTx/>
                  <a:uFillTx/>
                  <a:latin typeface="Calibri" panose="020F0502020204030204"/>
                  <a:ea typeface="+mn-ea"/>
                  <a:cs typeface="+mn-cs"/>
                </a:rPr>
                <a:t>(70 Acres)</a:t>
              </a:r>
              <a:endParaRPr kumimoji="0" lang="en-AU" sz="6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76" name="Freeform: Shape 75">
              <a:extLst>
                <a:ext uri="{FF2B5EF4-FFF2-40B4-BE49-F238E27FC236}">
                  <a16:creationId xmlns:a16="http://schemas.microsoft.com/office/drawing/2014/main" id="{7D90ED72-0212-4F49-98CE-D4CE73179C31}"/>
                </a:ext>
              </a:extLst>
            </p:cNvPr>
            <p:cNvSpPr/>
            <p:nvPr/>
          </p:nvSpPr>
          <p:spPr>
            <a:xfrm>
              <a:off x="7792596" y="4155072"/>
              <a:ext cx="1231834" cy="142134"/>
            </a:xfrm>
            <a:custGeom>
              <a:avLst/>
              <a:gdLst>
                <a:gd name="connsiteX0" fmla="*/ 1231834 w 1231834"/>
                <a:gd name="connsiteY0" fmla="*/ 142134 h 142134"/>
                <a:gd name="connsiteX1" fmla="*/ 1099175 w 1231834"/>
                <a:gd name="connsiteY1" fmla="*/ 0 h 142134"/>
                <a:gd name="connsiteX2" fmla="*/ 1009157 w 1231834"/>
                <a:gd name="connsiteY2" fmla="*/ 4737 h 142134"/>
                <a:gd name="connsiteX3" fmla="*/ 867022 w 1231834"/>
                <a:gd name="connsiteY3" fmla="*/ 42640 h 142134"/>
                <a:gd name="connsiteX4" fmla="*/ 0 w 1231834"/>
                <a:gd name="connsiteY4" fmla="*/ 37902 h 142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834" h="142134">
                  <a:moveTo>
                    <a:pt x="1231834" y="142134"/>
                  </a:moveTo>
                  <a:lnTo>
                    <a:pt x="1099175" y="0"/>
                  </a:lnTo>
                  <a:lnTo>
                    <a:pt x="1009157" y="4737"/>
                  </a:lnTo>
                  <a:lnTo>
                    <a:pt x="867022" y="42640"/>
                  </a:lnTo>
                  <a:lnTo>
                    <a:pt x="0" y="37902"/>
                  </a:lnTo>
                </a:path>
              </a:pathLst>
            </a:cu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7" name="Freeform: Shape 76">
              <a:extLst>
                <a:ext uri="{FF2B5EF4-FFF2-40B4-BE49-F238E27FC236}">
                  <a16:creationId xmlns:a16="http://schemas.microsoft.com/office/drawing/2014/main" id="{A8C23F70-5BE0-4316-9A88-3C518ACFCB3C}"/>
                </a:ext>
              </a:extLst>
            </p:cNvPr>
            <p:cNvSpPr/>
            <p:nvPr/>
          </p:nvSpPr>
          <p:spPr>
            <a:xfrm>
              <a:off x="7171941" y="5320576"/>
              <a:ext cx="1648763" cy="341123"/>
            </a:xfrm>
            <a:custGeom>
              <a:avLst/>
              <a:gdLst>
                <a:gd name="connsiteX0" fmla="*/ 0 w 1648763"/>
                <a:gd name="connsiteY0" fmla="*/ 326910 h 341123"/>
                <a:gd name="connsiteX1" fmla="*/ 625393 w 1648763"/>
                <a:gd name="connsiteY1" fmla="*/ 341123 h 341123"/>
                <a:gd name="connsiteX2" fmla="*/ 1146554 w 1648763"/>
                <a:gd name="connsiteY2" fmla="*/ 284270 h 341123"/>
                <a:gd name="connsiteX3" fmla="*/ 1582433 w 1648763"/>
                <a:gd name="connsiteY3" fmla="*/ 156348 h 341123"/>
                <a:gd name="connsiteX4" fmla="*/ 1648763 w 1648763"/>
                <a:gd name="connsiteY4" fmla="*/ 0 h 341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763" h="341123">
                  <a:moveTo>
                    <a:pt x="0" y="326910"/>
                  </a:moveTo>
                  <a:lnTo>
                    <a:pt x="625393" y="341123"/>
                  </a:lnTo>
                  <a:lnTo>
                    <a:pt x="1146554" y="284270"/>
                  </a:lnTo>
                  <a:lnTo>
                    <a:pt x="1582433" y="156348"/>
                  </a:lnTo>
                  <a:lnTo>
                    <a:pt x="1648763" y="0"/>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DDEC420A-9CA9-4535-B7A4-835293313632}"/>
                </a:ext>
              </a:extLst>
            </p:cNvPr>
            <p:cNvSpPr txBox="1"/>
            <p:nvPr/>
          </p:nvSpPr>
          <p:spPr>
            <a:xfrm rot="21271533">
              <a:off x="7843372" y="5361452"/>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R35701</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79" name="Freeform: Shape 78">
              <a:extLst>
                <a:ext uri="{FF2B5EF4-FFF2-40B4-BE49-F238E27FC236}">
                  <a16:creationId xmlns:a16="http://schemas.microsoft.com/office/drawing/2014/main" id="{1F714460-4496-4092-8035-6C93DBB0D662}"/>
                </a:ext>
              </a:extLst>
            </p:cNvPr>
            <p:cNvSpPr/>
            <p:nvPr/>
          </p:nvSpPr>
          <p:spPr>
            <a:xfrm>
              <a:off x="7787858" y="5344265"/>
              <a:ext cx="1482939" cy="791217"/>
            </a:xfrm>
            <a:custGeom>
              <a:avLst/>
              <a:gdLst>
                <a:gd name="connsiteX0" fmla="*/ 0 w 1482939"/>
                <a:gd name="connsiteY0" fmla="*/ 791217 h 791217"/>
                <a:gd name="connsiteX1" fmla="*/ 478521 w 1482939"/>
                <a:gd name="connsiteY1" fmla="*/ 762790 h 791217"/>
                <a:gd name="connsiteX2" fmla="*/ 1056535 w 1482939"/>
                <a:gd name="connsiteY2" fmla="*/ 535374 h 791217"/>
                <a:gd name="connsiteX3" fmla="*/ 1345542 w 1482939"/>
                <a:gd name="connsiteY3" fmla="*/ 317434 h 791217"/>
                <a:gd name="connsiteX4" fmla="*/ 1482939 w 1482939"/>
                <a:gd name="connsiteY4" fmla="*/ 0 h 791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939" h="791217">
                  <a:moveTo>
                    <a:pt x="0" y="791217"/>
                  </a:moveTo>
                  <a:lnTo>
                    <a:pt x="478521" y="762790"/>
                  </a:lnTo>
                  <a:lnTo>
                    <a:pt x="1056535" y="535374"/>
                  </a:lnTo>
                  <a:lnTo>
                    <a:pt x="1345542" y="317434"/>
                  </a:lnTo>
                  <a:lnTo>
                    <a:pt x="1482939" y="0"/>
                  </a:lnTo>
                </a:path>
              </a:pathLst>
            </a:cu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A4185CDE-8BE5-469F-996B-69991EFAB32D}"/>
                </a:ext>
              </a:extLst>
            </p:cNvPr>
            <p:cNvSpPr txBox="1"/>
            <p:nvPr/>
          </p:nvSpPr>
          <p:spPr>
            <a:xfrm>
              <a:off x="7893462" y="3934291"/>
              <a:ext cx="950453" cy="184666"/>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Evening Peal Ct</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Freeform: Shape 2">
              <a:extLst>
                <a:ext uri="{FF2B5EF4-FFF2-40B4-BE49-F238E27FC236}">
                  <a16:creationId xmlns:a16="http://schemas.microsoft.com/office/drawing/2014/main" id="{A1556449-3DC3-442E-8DA0-656B1E785ACD}"/>
                </a:ext>
              </a:extLst>
            </p:cNvPr>
            <p:cNvSpPr/>
            <p:nvPr/>
          </p:nvSpPr>
          <p:spPr>
            <a:xfrm>
              <a:off x="6822026" y="439615"/>
              <a:ext cx="949569" cy="6242539"/>
            </a:xfrm>
            <a:custGeom>
              <a:avLst/>
              <a:gdLst>
                <a:gd name="connsiteX0" fmla="*/ 949569 w 949569"/>
                <a:gd name="connsiteY0" fmla="*/ 6242539 h 6242539"/>
                <a:gd name="connsiteX1" fmla="*/ 940777 w 949569"/>
                <a:gd name="connsiteY1" fmla="*/ 3692770 h 6242539"/>
                <a:gd name="connsiteX2" fmla="*/ 465992 w 949569"/>
                <a:gd name="connsiteY2" fmla="*/ 3244362 h 6242539"/>
                <a:gd name="connsiteX3" fmla="*/ 17584 w 949569"/>
                <a:gd name="connsiteY3" fmla="*/ 2734408 h 6242539"/>
                <a:gd name="connsiteX4" fmla="*/ 0 w 949569"/>
                <a:gd name="connsiteY4" fmla="*/ 0 h 6242539"/>
                <a:gd name="connsiteX0" fmla="*/ 949569 w 949569"/>
                <a:gd name="connsiteY0" fmla="*/ 6242539 h 6242539"/>
                <a:gd name="connsiteX1" fmla="*/ 940777 w 949569"/>
                <a:gd name="connsiteY1" fmla="*/ 3692770 h 6242539"/>
                <a:gd name="connsiteX2" fmla="*/ 465992 w 949569"/>
                <a:gd name="connsiteY2" fmla="*/ 3244362 h 6242539"/>
                <a:gd name="connsiteX3" fmla="*/ 17584 w 949569"/>
                <a:gd name="connsiteY3" fmla="*/ 2734408 h 6242539"/>
                <a:gd name="connsiteX4" fmla="*/ 0 w 949569"/>
                <a:gd name="connsiteY4" fmla="*/ 0 h 6242539"/>
                <a:gd name="connsiteX0" fmla="*/ 949569 w 949569"/>
                <a:gd name="connsiteY0" fmla="*/ 6242539 h 6242539"/>
                <a:gd name="connsiteX1" fmla="*/ 940777 w 949569"/>
                <a:gd name="connsiteY1" fmla="*/ 3692770 h 6242539"/>
                <a:gd name="connsiteX2" fmla="*/ 465992 w 949569"/>
                <a:gd name="connsiteY2" fmla="*/ 3244362 h 6242539"/>
                <a:gd name="connsiteX3" fmla="*/ 17584 w 949569"/>
                <a:gd name="connsiteY3" fmla="*/ 2734408 h 6242539"/>
                <a:gd name="connsiteX4" fmla="*/ 0 w 949569"/>
                <a:gd name="connsiteY4" fmla="*/ 0 h 6242539"/>
                <a:gd name="connsiteX0" fmla="*/ 949569 w 949569"/>
                <a:gd name="connsiteY0" fmla="*/ 6242539 h 6242539"/>
                <a:gd name="connsiteX1" fmla="*/ 940777 w 949569"/>
                <a:gd name="connsiteY1" fmla="*/ 3692770 h 6242539"/>
                <a:gd name="connsiteX2" fmla="*/ 465992 w 949569"/>
                <a:gd name="connsiteY2" fmla="*/ 3244362 h 6242539"/>
                <a:gd name="connsiteX3" fmla="*/ 17584 w 949569"/>
                <a:gd name="connsiteY3" fmla="*/ 2734408 h 6242539"/>
                <a:gd name="connsiteX4" fmla="*/ 0 w 949569"/>
                <a:gd name="connsiteY4" fmla="*/ 0 h 6242539"/>
                <a:gd name="connsiteX0" fmla="*/ 949569 w 949569"/>
                <a:gd name="connsiteY0" fmla="*/ 6242539 h 6242539"/>
                <a:gd name="connsiteX1" fmla="*/ 940777 w 949569"/>
                <a:gd name="connsiteY1" fmla="*/ 3692770 h 6242539"/>
                <a:gd name="connsiteX2" fmla="*/ 465992 w 949569"/>
                <a:gd name="connsiteY2" fmla="*/ 3244362 h 6242539"/>
                <a:gd name="connsiteX3" fmla="*/ 17584 w 949569"/>
                <a:gd name="connsiteY3" fmla="*/ 2734408 h 6242539"/>
                <a:gd name="connsiteX4" fmla="*/ 0 w 949569"/>
                <a:gd name="connsiteY4" fmla="*/ 0 h 6242539"/>
                <a:gd name="connsiteX0" fmla="*/ 949569 w 949569"/>
                <a:gd name="connsiteY0" fmla="*/ 6242539 h 6242539"/>
                <a:gd name="connsiteX1" fmla="*/ 940777 w 949569"/>
                <a:gd name="connsiteY1" fmla="*/ 3692770 h 6242539"/>
                <a:gd name="connsiteX2" fmla="*/ 465992 w 949569"/>
                <a:gd name="connsiteY2" fmla="*/ 3244362 h 6242539"/>
                <a:gd name="connsiteX3" fmla="*/ 17584 w 949569"/>
                <a:gd name="connsiteY3" fmla="*/ 2734408 h 6242539"/>
                <a:gd name="connsiteX4" fmla="*/ 0 w 949569"/>
                <a:gd name="connsiteY4" fmla="*/ 0 h 6242539"/>
                <a:gd name="connsiteX0" fmla="*/ 949569 w 949569"/>
                <a:gd name="connsiteY0" fmla="*/ 6242539 h 6242539"/>
                <a:gd name="connsiteX1" fmla="*/ 940777 w 949569"/>
                <a:gd name="connsiteY1" fmla="*/ 3692770 h 6242539"/>
                <a:gd name="connsiteX2" fmla="*/ 465992 w 949569"/>
                <a:gd name="connsiteY2" fmla="*/ 3244362 h 6242539"/>
                <a:gd name="connsiteX3" fmla="*/ 17584 w 949569"/>
                <a:gd name="connsiteY3" fmla="*/ 2734408 h 6242539"/>
                <a:gd name="connsiteX4" fmla="*/ 0 w 949569"/>
                <a:gd name="connsiteY4" fmla="*/ 0 h 6242539"/>
                <a:gd name="connsiteX0" fmla="*/ 949569 w 949569"/>
                <a:gd name="connsiteY0" fmla="*/ 6242539 h 6242539"/>
                <a:gd name="connsiteX1" fmla="*/ 940777 w 949569"/>
                <a:gd name="connsiteY1" fmla="*/ 3692770 h 6242539"/>
                <a:gd name="connsiteX2" fmla="*/ 465992 w 949569"/>
                <a:gd name="connsiteY2" fmla="*/ 3244362 h 6242539"/>
                <a:gd name="connsiteX3" fmla="*/ 17584 w 949569"/>
                <a:gd name="connsiteY3" fmla="*/ 2734408 h 6242539"/>
                <a:gd name="connsiteX4" fmla="*/ 0 w 949569"/>
                <a:gd name="connsiteY4" fmla="*/ 0 h 6242539"/>
                <a:gd name="connsiteX0" fmla="*/ 949569 w 949569"/>
                <a:gd name="connsiteY0" fmla="*/ 6242539 h 6242539"/>
                <a:gd name="connsiteX1" fmla="*/ 940777 w 949569"/>
                <a:gd name="connsiteY1" fmla="*/ 3692770 h 6242539"/>
                <a:gd name="connsiteX2" fmla="*/ 465992 w 949569"/>
                <a:gd name="connsiteY2" fmla="*/ 3244362 h 6242539"/>
                <a:gd name="connsiteX3" fmla="*/ 17584 w 949569"/>
                <a:gd name="connsiteY3" fmla="*/ 2734408 h 6242539"/>
                <a:gd name="connsiteX4" fmla="*/ 0 w 949569"/>
                <a:gd name="connsiteY4" fmla="*/ 0 h 624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569" h="6242539">
                  <a:moveTo>
                    <a:pt x="949569" y="6242539"/>
                  </a:moveTo>
                  <a:cubicBezTo>
                    <a:pt x="946638" y="5392616"/>
                    <a:pt x="943708" y="4542693"/>
                    <a:pt x="940777" y="3692770"/>
                  </a:cubicBezTo>
                  <a:cubicBezTo>
                    <a:pt x="851388" y="3368920"/>
                    <a:pt x="637442" y="3333750"/>
                    <a:pt x="465992" y="3244362"/>
                  </a:cubicBezTo>
                  <a:cubicBezTo>
                    <a:pt x="364882" y="3216520"/>
                    <a:pt x="60080" y="3187212"/>
                    <a:pt x="17584" y="2734408"/>
                  </a:cubicBezTo>
                  <a:lnTo>
                    <a:pt x="0" y="0"/>
                  </a:lnTo>
                </a:path>
              </a:pathLst>
            </a:cu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A505C822-EC4F-472E-A6FF-C75204ACD5D8}"/>
                </a:ext>
              </a:extLst>
            </p:cNvPr>
            <p:cNvSpPr txBox="1"/>
            <p:nvPr/>
          </p:nvSpPr>
          <p:spPr>
            <a:xfrm rot="20331426">
              <a:off x="8073102" y="5742152"/>
              <a:ext cx="818557" cy="184666"/>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Rain Lover Ct</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TextBox 81">
              <a:extLst>
                <a:ext uri="{FF2B5EF4-FFF2-40B4-BE49-F238E27FC236}">
                  <a16:creationId xmlns:a16="http://schemas.microsoft.com/office/drawing/2014/main" id="{1D9415F1-31CF-4B78-AAA8-A4D21ACC61A8}"/>
                </a:ext>
              </a:extLst>
            </p:cNvPr>
            <p:cNvSpPr txBox="1"/>
            <p:nvPr/>
          </p:nvSpPr>
          <p:spPr>
            <a:xfrm rot="21288161">
              <a:off x="7867522" y="4916838"/>
              <a:ext cx="753668" cy="184666"/>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Lord Fury Ct</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470EBC6E-7F53-40AC-8912-030E7C784446}"/>
                </a:ext>
              </a:extLst>
            </p:cNvPr>
            <p:cNvGrpSpPr/>
            <p:nvPr/>
          </p:nvGrpSpPr>
          <p:grpSpPr>
            <a:xfrm>
              <a:off x="2830721" y="973766"/>
              <a:ext cx="1761167" cy="461665"/>
              <a:chOff x="1486303" y="814648"/>
              <a:chExt cx="1761167" cy="461665"/>
            </a:xfrm>
          </p:grpSpPr>
          <p:sp>
            <p:nvSpPr>
              <p:cNvPr id="89" name="Rectangle 88">
                <a:extLst>
                  <a:ext uri="{FF2B5EF4-FFF2-40B4-BE49-F238E27FC236}">
                    <a16:creationId xmlns:a16="http://schemas.microsoft.com/office/drawing/2014/main" id="{F435207E-6066-431E-9226-F24A6C7063D3}"/>
                  </a:ext>
                </a:extLst>
              </p:cNvPr>
              <p:cNvSpPr/>
              <p:nvPr/>
            </p:nvSpPr>
            <p:spPr>
              <a:xfrm>
                <a:off x="1486303" y="921996"/>
                <a:ext cx="246968" cy="246968"/>
              </a:xfrm>
              <a:prstGeom prst="rect">
                <a:avLst/>
              </a:prstGeom>
              <a:solidFill>
                <a:srgbClr val="353E2C"/>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4" name="Straight Connector 83">
                <a:extLst>
                  <a:ext uri="{FF2B5EF4-FFF2-40B4-BE49-F238E27FC236}">
                    <a16:creationId xmlns:a16="http://schemas.microsoft.com/office/drawing/2014/main" id="{F550D611-9A65-4ACE-8C3F-7D7004864EB9}"/>
                  </a:ext>
                </a:extLst>
              </p:cNvPr>
              <p:cNvCxnSpPr/>
              <p:nvPr/>
            </p:nvCxnSpPr>
            <p:spPr>
              <a:xfrm>
                <a:off x="1486303" y="1045480"/>
                <a:ext cx="245315" cy="0"/>
              </a:xfrm>
              <a:prstGeom prst="line">
                <a:avLst/>
              </a:prstGeom>
              <a:ln w="76200">
                <a:solidFill>
                  <a:srgbClr val="FFFF00"/>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19F5BA9F-36DB-45DD-8FEF-6445DA47318E}"/>
                  </a:ext>
                </a:extLst>
              </p:cNvPr>
              <p:cNvSpPr txBox="1"/>
              <p:nvPr/>
            </p:nvSpPr>
            <p:spPr>
              <a:xfrm>
                <a:off x="1822492" y="814648"/>
                <a:ext cx="1424978"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Bridle Paths / Reserves</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3" name="Group 122">
              <a:extLst>
                <a:ext uri="{FF2B5EF4-FFF2-40B4-BE49-F238E27FC236}">
                  <a16:creationId xmlns:a16="http://schemas.microsoft.com/office/drawing/2014/main" id="{51101D36-ED31-4793-9B5A-DE2A45ABCDB6}"/>
                </a:ext>
              </a:extLst>
            </p:cNvPr>
            <p:cNvGrpSpPr/>
            <p:nvPr/>
          </p:nvGrpSpPr>
          <p:grpSpPr>
            <a:xfrm>
              <a:off x="2830721" y="1465579"/>
              <a:ext cx="1761167" cy="276999"/>
              <a:chOff x="1486303" y="1247836"/>
              <a:chExt cx="1761167" cy="276999"/>
            </a:xfrm>
          </p:grpSpPr>
          <p:sp>
            <p:nvSpPr>
              <p:cNvPr id="88" name="Rectangle 87">
                <a:extLst>
                  <a:ext uri="{FF2B5EF4-FFF2-40B4-BE49-F238E27FC236}">
                    <a16:creationId xmlns:a16="http://schemas.microsoft.com/office/drawing/2014/main" id="{6977D33B-CADC-4675-ACFF-AE1DFA01E39B}"/>
                  </a:ext>
                </a:extLst>
              </p:cNvPr>
              <p:cNvSpPr/>
              <p:nvPr/>
            </p:nvSpPr>
            <p:spPr>
              <a:xfrm>
                <a:off x="1486303" y="1262851"/>
                <a:ext cx="246968" cy="246968"/>
              </a:xfrm>
              <a:prstGeom prst="rect">
                <a:avLst/>
              </a:prstGeom>
              <a:solidFill>
                <a:srgbClr val="353E2C"/>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6" name="Straight Connector 85">
                <a:extLst>
                  <a:ext uri="{FF2B5EF4-FFF2-40B4-BE49-F238E27FC236}">
                    <a16:creationId xmlns:a16="http://schemas.microsoft.com/office/drawing/2014/main" id="{C64FB7BC-5CF8-463C-8E26-EAB3133F4F65}"/>
                  </a:ext>
                </a:extLst>
              </p:cNvPr>
              <p:cNvCxnSpPr/>
              <p:nvPr/>
            </p:nvCxnSpPr>
            <p:spPr>
              <a:xfrm>
                <a:off x="1486303" y="1386335"/>
                <a:ext cx="245315" cy="0"/>
              </a:xfrm>
              <a:prstGeom prst="line">
                <a:avLst/>
              </a:pr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87" name="TextBox 86">
                <a:extLst>
                  <a:ext uri="{FF2B5EF4-FFF2-40B4-BE49-F238E27FC236}">
                    <a16:creationId xmlns:a16="http://schemas.microsoft.com/office/drawing/2014/main" id="{F4C476AF-6534-413A-9D36-F381D5FFBE52}"/>
                  </a:ext>
                </a:extLst>
              </p:cNvPr>
              <p:cNvSpPr txBox="1"/>
              <p:nvPr/>
            </p:nvSpPr>
            <p:spPr>
              <a:xfrm>
                <a:off x="1822492" y="1247836"/>
                <a:ext cx="142497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Feeder Roads</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1" name="Freeform: Shape 90">
              <a:extLst>
                <a:ext uri="{FF2B5EF4-FFF2-40B4-BE49-F238E27FC236}">
                  <a16:creationId xmlns:a16="http://schemas.microsoft.com/office/drawing/2014/main" id="{288B53FF-CA6C-4176-9D7A-4D7E8ECD5065}"/>
                </a:ext>
              </a:extLst>
            </p:cNvPr>
            <p:cNvSpPr/>
            <p:nvPr/>
          </p:nvSpPr>
          <p:spPr>
            <a:xfrm>
              <a:off x="6830818" y="2344366"/>
              <a:ext cx="496111" cy="826851"/>
            </a:xfrm>
            <a:custGeom>
              <a:avLst/>
              <a:gdLst>
                <a:gd name="connsiteX0" fmla="*/ 0 w 496111"/>
                <a:gd name="connsiteY0" fmla="*/ 0 h 826851"/>
                <a:gd name="connsiteX1" fmla="*/ 29183 w 496111"/>
                <a:gd name="connsiteY1" fmla="*/ 826851 h 826851"/>
                <a:gd name="connsiteX2" fmla="*/ 496111 w 496111"/>
                <a:gd name="connsiteY2" fmla="*/ 826851 h 826851"/>
              </a:gdLst>
              <a:ahLst/>
              <a:cxnLst>
                <a:cxn ang="0">
                  <a:pos x="connsiteX0" y="connsiteY0"/>
                </a:cxn>
                <a:cxn ang="0">
                  <a:pos x="connsiteX1" y="connsiteY1"/>
                </a:cxn>
                <a:cxn ang="0">
                  <a:pos x="connsiteX2" y="connsiteY2"/>
                </a:cxn>
              </a:cxnLst>
              <a:rect l="l" t="t" r="r" b="b"/>
              <a:pathLst>
                <a:path w="496111" h="826851">
                  <a:moveTo>
                    <a:pt x="0" y="0"/>
                  </a:moveTo>
                  <a:lnTo>
                    <a:pt x="29183" y="826851"/>
                  </a:lnTo>
                  <a:lnTo>
                    <a:pt x="496111" y="826851"/>
                  </a:lnTo>
                </a:path>
              </a:pathLst>
            </a:cu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Freeform: Shape 91">
              <a:extLst>
                <a:ext uri="{FF2B5EF4-FFF2-40B4-BE49-F238E27FC236}">
                  <a16:creationId xmlns:a16="http://schemas.microsoft.com/office/drawing/2014/main" id="{619C2FA4-3C52-4BDA-8919-D01FEA8BF230}"/>
                </a:ext>
              </a:extLst>
            </p:cNvPr>
            <p:cNvSpPr/>
            <p:nvPr/>
          </p:nvSpPr>
          <p:spPr>
            <a:xfrm>
              <a:off x="6840546" y="3171217"/>
              <a:ext cx="933855" cy="2966936"/>
            </a:xfrm>
            <a:custGeom>
              <a:avLst/>
              <a:gdLst>
                <a:gd name="connsiteX0" fmla="*/ 0 w 933855"/>
                <a:gd name="connsiteY0" fmla="*/ 0 h 2966936"/>
                <a:gd name="connsiteX1" fmla="*/ 389106 w 933855"/>
                <a:gd name="connsiteY1" fmla="*/ 505838 h 2966936"/>
                <a:gd name="connsiteX2" fmla="*/ 924127 w 933855"/>
                <a:gd name="connsiteY2" fmla="*/ 1021404 h 2966936"/>
                <a:gd name="connsiteX3" fmla="*/ 933855 w 933855"/>
                <a:gd name="connsiteY3" fmla="*/ 2966936 h 2966936"/>
                <a:gd name="connsiteX0" fmla="*/ 0 w 933855"/>
                <a:gd name="connsiteY0" fmla="*/ 0 h 2966936"/>
                <a:gd name="connsiteX1" fmla="*/ 389106 w 933855"/>
                <a:gd name="connsiteY1" fmla="*/ 505838 h 2966936"/>
                <a:gd name="connsiteX2" fmla="*/ 924127 w 933855"/>
                <a:gd name="connsiteY2" fmla="*/ 1021404 h 2966936"/>
                <a:gd name="connsiteX3" fmla="*/ 933855 w 933855"/>
                <a:gd name="connsiteY3" fmla="*/ 2966936 h 2966936"/>
                <a:gd name="connsiteX0" fmla="*/ 0 w 933855"/>
                <a:gd name="connsiteY0" fmla="*/ 0 h 2966936"/>
                <a:gd name="connsiteX1" fmla="*/ 389106 w 933855"/>
                <a:gd name="connsiteY1" fmla="*/ 505838 h 2966936"/>
                <a:gd name="connsiteX2" fmla="*/ 924127 w 933855"/>
                <a:gd name="connsiteY2" fmla="*/ 1021404 h 2966936"/>
                <a:gd name="connsiteX3" fmla="*/ 933855 w 933855"/>
                <a:gd name="connsiteY3" fmla="*/ 2966936 h 2966936"/>
                <a:gd name="connsiteX0" fmla="*/ 0 w 933855"/>
                <a:gd name="connsiteY0" fmla="*/ 0 h 2966936"/>
                <a:gd name="connsiteX1" fmla="*/ 389106 w 933855"/>
                <a:gd name="connsiteY1" fmla="*/ 505838 h 2966936"/>
                <a:gd name="connsiteX2" fmla="*/ 924127 w 933855"/>
                <a:gd name="connsiteY2" fmla="*/ 1021404 h 2966936"/>
                <a:gd name="connsiteX3" fmla="*/ 933855 w 933855"/>
                <a:gd name="connsiteY3" fmla="*/ 2966936 h 2966936"/>
                <a:gd name="connsiteX0" fmla="*/ 0 w 933855"/>
                <a:gd name="connsiteY0" fmla="*/ 0 h 2966936"/>
                <a:gd name="connsiteX1" fmla="*/ 389106 w 933855"/>
                <a:gd name="connsiteY1" fmla="*/ 505838 h 2966936"/>
                <a:gd name="connsiteX2" fmla="*/ 924127 w 933855"/>
                <a:gd name="connsiteY2" fmla="*/ 1021404 h 2966936"/>
                <a:gd name="connsiteX3" fmla="*/ 933855 w 933855"/>
                <a:gd name="connsiteY3" fmla="*/ 2966936 h 2966936"/>
                <a:gd name="connsiteX0" fmla="*/ 0 w 933855"/>
                <a:gd name="connsiteY0" fmla="*/ 0 h 2966936"/>
                <a:gd name="connsiteX1" fmla="*/ 389106 w 933855"/>
                <a:gd name="connsiteY1" fmla="*/ 505838 h 2966936"/>
                <a:gd name="connsiteX2" fmla="*/ 924127 w 933855"/>
                <a:gd name="connsiteY2" fmla="*/ 1021404 h 2966936"/>
                <a:gd name="connsiteX3" fmla="*/ 933855 w 933855"/>
                <a:gd name="connsiteY3" fmla="*/ 2966936 h 2966936"/>
                <a:gd name="connsiteX0" fmla="*/ 0 w 933855"/>
                <a:gd name="connsiteY0" fmla="*/ 0 h 2966936"/>
                <a:gd name="connsiteX1" fmla="*/ 389106 w 933855"/>
                <a:gd name="connsiteY1" fmla="*/ 505838 h 2966936"/>
                <a:gd name="connsiteX2" fmla="*/ 924127 w 933855"/>
                <a:gd name="connsiteY2" fmla="*/ 1021404 h 2966936"/>
                <a:gd name="connsiteX3" fmla="*/ 933855 w 933855"/>
                <a:gd name="connsiteY3" fmla="*/ 2966936 h 2966936"/>
                <a:gd name="connsiteX0" fmla="*/ 0 w 933855"/>
                <a:gd name="connsiteY0" fmla="*/ 0 h 2966936"/>
                <a:gd name="connsiteX1" fmla="*/ 389106 w 933855"/>
                <a:gd name="connsiteY1" fmla="*/ 505838 h 2966936"/>
                <a:gd name="connsiteX2" fmla="*/ 924127 w 933855"/>
                <a:gd name="connsiteY2" fmla="*/ 1021404 h 2966936"/>
                <a:gd name="connsiteX3" fmla="*/ 933855 w 933855"/>
                <a:gd name="connsiteY3" fmla="*/ 2966936 h 2966936"/>
              </a:gdLst>
              <a:ahLst/>
              <a:cxnLst>
                <a:cxn ang="0">
                  <a:pos x="connsiteX0" y="connsiteY0"/>
                </a:cxn>
                <a:cxn ang="0">
                  <a:pos x="connsiteX1" y="connsiteY1"/>
                </a:cxn>
                <a:cxn ang="0">
                  <a:pos x="connsiteX2" y="connsiteY2"/>
                </a:cxn>
                <a:cxn ang="0">
                  <a:pos x="connsiteX3" y="connsiteY3"/>
                </a:cxn>
              </a:cxnLst>
              <a:rect l="l" t="t" r="r" b="b"/>
              <a:pathLst>
                <a:path w="933855" h="2966936">
                  <a:moveTo>
                    <a:pt x="0" y="0"/>
                  </a:moveTo>
                  <a:cubicBezTo>
                    <a:pt x="51881" y="295072"/>
                    <a:pt x="89170" y="374515"/>
                    <a:pt x="389106" y="505838"/>
                  </a:cubicBezTo>
                  <a:cubicBezTo>
                    <a:pt x="669586" y="617706"/>
                    <a:pt x="940339" y="708497"/>
                    <a:pt x="924127" y="1021404"/>
                  </a:cubicBezTo>
                  <a:cubicBezTo>
                    <a:pt x="927370" y="1669915"/>
                    <a:pt x="930612" y="2318425"/>
                    <a:pt x="933855" y="2966936"/>
                  </a:cubicBezTo>
                </a:path>
              </a:pathLst>
            </a:cu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Oval 94">
              <a:extLst>
                <a:ext uri="{FF2B5EF4-FFF2-40B4-BE49-F238E27FC236}">
                  <a16:creationId xmlns:a16="http://schemas.microsoft.com/office/drawing/2014/main" id="{2CAAC03C-09C4-42E4-BAEE-890C6C64DAE7}"/>
                </a:ext>
              </a:extLst>
            </p:cNvPr>
            <p:cNvSpPr/>
            <p:nvPr/>
          </p:nvSpPr>
          <p:spPr>
            <a:xfrm>
              <a:off x="7637193" y="5509496"/>
              <a:ext cx="277221" cy="27722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Shape 98">
              <a:extLst>
                <a:ext uri="{FF2B5EF4-FFF2-40B4-BE49-F238E27FC236}">
                  <a16:creationId xmlns:a16="http://schemas.microsoft.com/office/drawing/2014/main" id="{480C9619-882C-41FA-8D1D-C865609C9CBE}"/>
                </a:ext>
              </a:extLst>
            </p:cNvPr>
            <p:cNvSpPr/>
            <p:nvPr/>
          </p:nvSpPr>
          <p:spPr>
            <a:xfrm>
              <a:off x="2832750" y="4280170"/>
              <a:ext cx="2042808" cy="2354094"/>
            </a:xfrm>
            <a:custGeom>
              <a:avLst/>
              <a:gdLst>
                <a:gd name="connsiteX0" fmla="*/ 0 w 2042808"/>
                <a:gd name="connsiteY0" fmla="*/ 0 h 2354094"/>
                <a:gd name="connsiteX1" fmla="*/ 9728 w 2042808"/>
                <a:gd name="connsiteY1" fmla="*/ 107004 h 2354094"/>
                <a:gd name="connsiteX2" fmla="*/ 369651 w 2042808"/>
                <a:gd name="connsiteY2" fmla="*/ 894945 h 2354094"/>
                <a:gd name="connsiteX3" fmla="*/ 1099225 w 2042808"/>
                <a:gd name="connsiteY3" fmla="*/ 894945 h 2354094"/>
                <a:gd name="connsiteX4" fmla="*/ 1118681 w 2042808"/>
                <a:gd name="connsiteY4" fmla="*/ 1167319 h 2354094"/>
                <a:gd name="connsiteX5" fmla="*/ 1721796 w 2042808"/>
                <a:gd name="connsiteY5" fmla="*/ 1624519 h 2354094"/>
                <a:gd name="connsiteX6" fmla="*/ 1906621 w 2042808"/>
                <a:gd name="connsiteY6" fmla="*/ 1663430 h 2354094"/>
                <a:gd name="connsiteX7" fmla="*/ 1994170 w 2042808"/>
                <a:gd name="connsiteY7" fmla="*/ 1663430 h 2354094"/>
                <a:gd name="connsiteX8" fmla="*/ 2042808 w 2042808"/>
                <a:gd name="connsiteY8" fmla="*/ 2354094 h 2354094"/>
                <a:gd name="connsiteX0" fmla="*/ 0 w 2042808"/>
                <a:gd name="connsiteY0" fmla="*/ 0 h 2354094"/>
                <a:gd name="connsiteX1" fmla="*/ 9728 w 2042808"/>
                <a:gd name="connsiteY1" fmla="*/ 107004 h 2354094"/>
                <a:gd name="connsiteX2" fmla="*/ 369651 w 2042808"/>
                <a:gd name="connsiteY2" fmla="*/ 894945 h 2354094"/>
                <a:gd name="connsiteX3" fmla="*/ 1099225 w 2042808"/>
                <a:gd name="connsiteY3" fmla="*/ 894945 h 2354094"/>
                <a:gd name="connsiteX4" fmla="*/ 1118681 w 2042808"/>
                <a:gd name="connsiteY4" fmla="*/ 1167319 h 2354094"/>
                <a:gd name="connsiteX5" fmla="*/ 1721796 w 2042808"/>
                <a:gd name="connsiteY5" fmla="*/ 1624519 h 2354094"/>
                <a:gd name="connsiteX6" fmla="*/ 1906621 w 2042808"/>
                <a:gd name="connsiteY6" fmla="*/ 1663430 h 2354094"/>
                <a:gd name="connsiteX7" fmla="*/ 1994170 w 2042808"/>
                <a:gd name="connsiteY7" fmla="*/ 1663430 h 2354094"/>
                <a:gd name="connsiteX8" fmla="*/ 2042808 w 2042808"/>
                <a:gd name="connsiteY8" fmla="*/ 2354094 h 2354094"/>
                <a:gd name="connsiteX0" fmla="*/ 0 w 2042808"/>
                <a:gd name="connsiteY0" fmla="*/ 0 h 2354094"/>
                <a:gd name="connsiteX1" fmla="*/ 9728 w 2042808"/>
                <a:gd name="connsiteY1" fmla="*/ 107004 h 2354094"/>
                <a:gd name="connsiteX2" fmla="*/ 369651 w 2042808"/>
                <a:gd name="connsiteY2" fmla="*/ 894945 h 2354094"/>
                <a:gd name="connsiteX3" fmla="*/ 1099225 w 2042808"/>
                <a:gd name="connsiteY3" fmla="*/ 894945 h 2354094"/>
                <a:gd name="connsiteX4" fmla="*/ 1118681 w 2042808"/>
                <a:gd name="connsiteY4" fmla="*/ 1167319 h 2354094"/>
                <a:gd name="connsiteX5" fmla="*/ 1721796 w 2042808"/>
                <a:gd name="connsiteY5" fmla="*/ 1624519 h 2354094"/>
                <a:gd name="connsiteX6" fmla="*/ 1906621 w 2042808"/>
                <a:gd name="connsiteY6" fmla="*/ 1663430 h 2354094"/>
                <a:gd name="connsiteX7" fmla="*/ 1994170 w 2042808"/>
                <a:gd name="connsiteY7" fmla="*/ 1663430 h 2354094"/>
                <a:gd name="connsiteX8" fmla="*/ 2042808 w 2042808"/>
                <a:gd name="connsiteY8" fmla="*/ 2354094 h 235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2808" h="2354094">
                  <a:moveTo>
                    <a:pt x="0" y="0"/>
                  </a:moveTo>
                  <a:lnTo>
                    <a:pt x="9728" y="107004"/>
                  </a:lnTo>
                  <a:cubicBezTo>
                    <a:pt x="42153" y="265888"/>
                    <a:pt x="188068" y="763622"/>
                    <a:pt x="369651" y="894945"/>
                  </a:cubicBezTo>
                  <a:lnTo>
                    <a:pt x="1099225" y="894945"/>
                  </a:lnTo>
                  <a:lnTo>
                    <a:pt x="1118681" y="1167319"/>
                  </a:lnTo>
                  <a:lnTo>
                    <a:pt x="1721796" y="1624519"/>
                  </a:lnTo>
                  <a:lnTo>
                    <a:pt x="1906621" y="1663430"/>
                  </a:lnTo>
                  <a:lnTo>
                    <a:pt x="1994170" y="1663430"/>
                  </a:lnTo>
                  <a:lnTo>
                    <a:pt x="2042808" y="2354094"/>
                  </a:lnTo>
                </a:path>
              </a:pathLst>
            </a:cu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Shape 99">
              <a:extLst>
                <a:ext uri="{FF2B5EF4-FFF2-40B4-BE49-F238E27FC236}">
                  <a16:creationId xmlns:a16="http://schemas.microsoft.com/office/drawing/2014/main" id="{BD54A2FA-7D3B-480A-A9FB-E5C25AB6C0BF}"/>
                </a:ext>
              </a:extLst>
            </p:cNvPr>
            <p:cNvSpPr/>
            <p:nvPr/>
          </p:nvSpPr>
          <p:spPr>
            <a:xfrm>
              <a:off x="9661567" y="5272391"/>
              <a:ext cx="1935804" cy="496111"/>
            </a:xfrm>
            <a:custGeom>
              <a:avLst/>
              <a:gdLst>
                <a:gd name="connsiteX0" fmla="*/ 0 w 1935804"/>
                <a:gd name="connsiteY0" fmla="*/ 457200 h 496111"/>
                <a:gd name="connsiteX1" fmla="*/ 428017 w 1935804"/>
                <a:gd name="connsiteY1" fmla="*/ 466928 h 496111"/>
                <a:gd name="connsiteX2" fmla="*/ 515566 w 1935804"/>
                <a:gd name="connsiteY2" fmla="*/ 389107 h 496111"/>
                <a:gd name="connsiteX3" fmla="*/ 807396 w 1935804"/>
                <a:gd name="connsiteY3" fmla="*/ 379379 h 496111"/>
                <a:gd name="connsiteX4" fmla="*/ 1118681 w 1935804"/>
                <a:gd name="connsiteY4" fmla="*/ 496111 h 496111"/>
                <a:gd name="connsiteX5" fmla="*/ 1391055 w 1935804"/>
                <a:gd name="connsiteY5" fmla="*/ 486383 h 496111"/>
                <a:gd name="connsiteX6" fmla="*/ 1906621 w 1935804"/>
                <a:gd name="connsiteY6" fmla="*/ 476656 h 496111"/>
                <a:gd name="connsiteX7" fmla="*/ 1935804 w 1935804"/>
                <a:gd name="connsiteY7" fmla="*/ 437745 h 496111"/>
                <a:gd name="connsiteX8" fmla="*/ 1935804 w 1935804"/>
                <a:gd name="connsiteY8" fmla="*/ 0 h 49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5804" h="496111">
                  <a:moveTo>
                    <a:pt x="0" y="457200"/>
                  </a:moveTo>
                  <a:lnTo>
                    <a:pt x="428017" y="466928"/>
                  </a:lnTo>
                  <a:lnTo>
                    <a:pt x="515566" y="389107"/>
                  </a:lnTo>
                  <a:lnTo>
                    <a:pt x="807396" y="379379"/>
                  </a:lnTo>
                  <a:lnTo>
                    <a:pt x="1118681" y="496111"/>
                  </a:lnTo>
                  <a:lnTo>
                    <a:pt x="1391055" y="486383"/>
                  </a:lnTo>
                  <a:lnTo>
                    <a:pt x="1906621" y="476656"/>
                  </a:lnTo>
                  <a:lnTo>
                    <a:pt x="1935804" y="437745"/>
                  </a:lnTo>
                  <a:lnTo>
                    <a:pt x="1935804" y="0"/>
                  </a:lnTo>
                </a:path>
              </a:pathLst>
            </a:cu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Shape 100">
              <a:extLst>
                <a:ext uri="{FF2B5EF4-FFF2-40B4-BE49-F238E27FC236}">
                  <a16:creationId xmlns:a16="http://schemas.microsoft.com/office/drawing/2014/main" id="{81D54CAC-2449-4EE8-8E56-A40DA251B099}"/>
                </a:ext>
              </a:extLst>
            </p:cNvPr>
            <p:cNvSpPr/>
            <p:nvPr/>
          </p:nvSpPr>
          <p:spPr>
            <a:xfrm>
              <a:off x="10955346" y="5301574"/>
              <a:ext cx="97276" cy="885217"/>
            </a:xfrm>
            <a:custGeom>
              <a:avLst/>
              <a:gdLst>
                <a:gd name="connsiteX0" fmla="*/ 0 w 97276"/>
                <a:gd name="connsiteY0" fmla="*/ 0 h 885217"/>
                <a:gd name="connsiteX1" fmla="*/ 97276 w 97276"/>
                <a:gd name="connsiteY1" fmla="*/ 466928 h 885217"/>
                <a:gd name="connsiteX2" fmla="*/ 87549 w 97276"/>
                <a:gd name="connsiteY2" fmla="*/ 885217 h 885217"/>
              </a:gdLst>
              <a:ahLst/>
              <a:cxnLst>
                <a:cxn ang="0">
                  <a:pos x="connsiteX0" y="connsiteY0"/>
                </a:cxn>
                <a:cxn ang="0">
                  <a:pos x="connsiteX1" y="connsiteY1"/>
                </a:cxn>
                <a:cxn ang="0">
                  <a:pos x="connsiteX2" y="connsiteY2"/>
                </a:cxn>
              </a:cxnLst>
              <a:rect l="l" t="t" r="r" b="b"/>
              <a:pathLst>
                <a:path w="97276" h="885217">
                  <a:moveTo>
                    <a:pt x="0" y="0"/>
                  </a:moveTo>
                  <a:lnTo>
                    <a:pt x="97276" y="466928"/>
                  </a:lnTo>
                  <a:lnTo>
                    <a:pt x="87549" y="885217"/>
                  </a:lnTo>
                </a:path>
              </a:pathLst>
            </a:cu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Shape 101">
              <a:extLst>
                <a:ext uri="{FF2B5EF4-FFF2-40B4-BE49-F238E27FC236}">
                  <a16:creationId xmlns:a16="http://schemas.microsoft.com/office/drawing/2014/main" id="{C36E3D6B-81E8-4863-9069-A61FB2E6B57A}"/>
                </a:ext>
              </a:extLst>
            </p:cNvPr>
            <p:cNvSpPr/>
            <p:nvPr/>
          </p:nvSpPr>
          <p:spPr>
            <a:xfrm>
              <a:off x="4865831" y="3706238"/>
              <a:ext cx="1955259" cy="2616741"/>
            </a:xfrm>
            <a:custGeom>
              <a:avLst/>
              <a:gdLst>
                <a:gd name="connsiteX0" fmla="*/ 0 w 1955259"/>
                <a:gd name="connsiteY0" fmla="*/ 0 h 2616741"/>
                <a:gd name="connsiteX1" fmla="*/ 1118681 w 1955259"/>
                <a:gd name="connsiteY1" fmla="*/ 0 h 2616741"/>
                <a:gd name="connsiteX2" fmla="*/ 1264596 w 1955259"/>
                <a:gd name="connsiteY2" fmla="*/ 457200 h 2616741"/>
                <a:gd name="connsiteX3" fmla="*/ 1274323 w 1955259"/>
                <a:gd name="connsiteY3" fmla="*/ 904673 h 2616741"/>
                <a:gd name="connsiteX4" fmla="*/ 1128408 w 1955259"/>
                <a:gd name="connsiteY4" fmla="*/ 963039 h 2616741"/>
                <a:gd name="connsiteX5" fmla="*/ 1001949 w 1955259"/>
                <a:gd name="connsiteY5" fmla="*/ 1225685 h 2616741"/>
                <a:gd name="connsiteX6" fmla="*/ 1089498 w 1955259"/>
                <a:gd name="connsiteY6" fmla="*/ 2383277 h 2616741"/>
                <a:gd name="connsiteX7" fmla="*/ 1167319 w 1955259"/>
                <a:gd name="connsiteY7" fmla="*/ 2548647 h 2616741"/>
                <a:gd name="connsiteX8" fmla="*/ 1322961 w 1955259"/>
                <a:gd name="connsiteY8" fmla="*/ 2616741 h 2616741"/>
                <a:gd name="connsiteX9" fmla="*/ 1682885 w 1955259"/>
                <a:gd name="connsiteY9" fmla="*/ 2607013 h 2616741"/>
                <a:gd name="connsiteX10" fmla="*/ 1857983 w 1955259"/>
                <a:gd name="connsiteY10" fmla="*/ 2538919 h 2616741"/>
                <a:gd name="connsiteX11" fmla="*/ 1935804 w 1955259"/>
                <a:gd name="connsiteY11" fmla="*/ 2363822 h 2616741"/>
                <a:gd name="connsiteX12" fmla="*/ 1955259 w 1955259"/>
                <a:gd name="connsiteY12" fmla="*/ 2159541 h 2616741"/>
                <a:gd name="connsiteX13" fmla="*/ 1945532 w 1955259"/>
                <a:gd name="connsiteY13" fmla="*/ 1984443 h 2616741"/>
                <a:gd name="connsiteX14" fmla="*/ 1838527 w 1955259"/>
                <a:gd name="connsiteY14" fmla="*/ 1546698 h 2616741"/>
                <a:gd name="connsiteX15" fmla="*/ 1857983 w 1955259"/>
                <a:gd name="connsiteY15" fmla="*/ 1108953 h 2616741"/>
                <a:gd name="connsiteX16" fmla="*/ 1828800 w 1955259"/>
                <a:gd name="connsiteY16" fmla="*/ 1001949 h 2616741"/>
                <a:gd name="connsiteX17" fmla="*/ 1614791 w 1955259"/>
                <a:gd name="connsiteY17" fmla="*/ 846307 h 2616741"/>
                <a:gd name="connsiteX18" fmla="*/ 1420238 w 1955259"/>
                <a:gd name="connsiteY18" fmla="*/ 856034 h 2616741"/>
                <a:gd name="connsiteX19" fmla="*/ 1254868 w 1955259"/>
                <a:gd name="connsiteY19" fmla="*/ 904673 h 261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55259" h="2616741">
                  <a:moveTo>
                    <a:pt x="0" y="0"/>
                  </a:moveTo>
                  <a:lnTo>
                    <a:pt x="1118681" y="0"/>
                  </a:lnTo>
                  <a:lnTo>
                    <a:pt x="1264596" y="457200"/>
                  </a:lnTo>
                  <a:lnTo>
                    <a:pt x="1274323" y="904673"/>
                  </a:lnTo>
                  <a:lnTo>
                    <a:pt x="1128408" y="963039"/>
                  </a:lnTo>
                  <a:lnTo>
                    <a:pt x="1001949" y="1225685"/>
                  </a:lnTo>
                  <a:lnTo>
                    <a:pt x="1089498" y="2383277"/>
                  </a:lnTo>
                  <a:lnTo>
                    <a:pt x="1167319" y="2548647"/>
                  </a:lnTo>
                  <a:lnTo>
                    <a:pt x="1322961" y="2616741"/>
                  </a:lnTo>
                  <a:lnTo>
                    <a:pt x="1682885" y="2607013"/>
                  </a:lnTo>
                  <a:lnTo>
                    <a:pt x="1857983" y="2538919"/>
                  </a:lnTo>
                  <a:lnTo>
                    <a:pt x="1935804" y="2363822"/>
                  </a:lnTo>
                  <a:lnTo>
                    <a:pt x="1955259" y="2159541"/>
                  </a:lnTo>
                  <a:lnTo>
                    <a:pt x="1945532" y="1984443"/>
                  </a:lnTo>
                  <a:lnTo>
                    <a:pt x="1838527" y="1546698"/>
                  </a:lnTo>
                  <a:lnTo>
                    <a:pt x="1857983" y="1108953"/>
                  </a:lnTo>
                  <a:lnTo>
                    <a:pt x="1828800" y="1001949"/>
                  </a:lnTo>
                  <a:lnTo>
                    <a:pt x="1614791" y="846307"/>
                  </a:lnTo>
                  <a:lnTo>
                    <a:pt x="1420238" y="856034"/>
                  </a:lnTo>
                  <a:lnTo>
                    <a:pt x="1254868" y="904673"/>
                  </a:lnTo>
                </a:path>
              </a:pathLst>
            </a:cu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04" name="Straight Connector 103">
              <a:extLst>
                <a:ext uri="{FF2B5EF4-FFF2-40B4-BE49-F238E27FC236}">
                  <a16:creationId xmlns:a16="http://schemas.microsoft.com/office/drawing/2014/main" id="{EF8B219A-A601-4AB1-8C49-81CB3C928B0C}"/>
                </a:ext>
              </a:extLst>
            </p:cNvPr>
            <p:cNvCxnSpPr>
              <a:cxnSpLocks/>
              <a:stCxn id="102" idx="12"/>
            </p:cNvCxnSpPr>
            <p:nvPr/>
          </p:nvCxnSpPr>
          <p:spPr>
            <a:xfrm flipV="1">
              <a:off x="6821090" y="5850965"/>
              <a:ext cx="940022" cy="14814"/>
            </a:xfrm>
            <a:prstGeom prst="line">
              <a:avLst/>
            </a:pr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cxnSp>
        <p:sp>
          <p:nvSpPr>
            <p:cNvPr id="60" name="TextBox 59">
              <a:extLst>
                <a:ext uri="{FF2B5EF4-FFF2-40B4-BE49-F238E27FC236}">
                  <a16:creationId xmlns:a16="http://schemas.microsoft.com/office/drawing/2014/main" id="{371E2233-264A-4256-85EF-26791E8AF7C1}"/>
                </a:ext>
              </a:extLst>
            </p:cNvPr>
            <p:cNvSpPr txBox="1"/>
            <p:nvPr/>
          </p:nvSpPr>
          <p:spPr>
            <a:xfrm rot="16200000">
              <a:off x="7059199" y="5933051"/>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R35603</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5" name="Freeform: Shape 4">
              <a:extLst>
                <a:ext uri="{FF2B5EF4-FFF2-40B4-BE49-F238E27FC236}">
                  <a16:creationId xmlns:a16="http://schemas.microsoft.com/office/drawing/2014/main" id="{F4B4674D-EDFF-4063-BF1F-F65FA304D592}"/>
                </a:ext>
              </a:extLst>
            </p:cNvPr>
            <p:cNvSpPr/>
            <p:nvPr/>
          </p:nvSpPr>
          <p:spPr>
            <a:xfrm>
              <a:off x="2774867" y="102013"/>
              <a:ext cx="9312094" cy="6610472"/>
            </a:xfrm>
            <a:custGeom>
              <a:avLst/>
              <a:gdLst>
                <a:gd name="connsiteX0" fmla="*/ 103695 w 7013542"/>
                <a:gd name="connsiteY0" fmla="*/ 6174557 h 6306532"/>
                <a:gd name="connsiteX1" fmla="*/ 103695 w 7013542"/>
                <a:gd name="connsiteY1" fmla="*/ 6306532 h 6306532"/>
                <a:gd name="connsiteX2" fmla="*/ 2799761 w 7013542"/>
                <a:gd name="connsiteY2" fmla="*/ 6174557 h 6306532"/>
                <a:gd name="connsiteX3" fmla="*/ 4581427 w 7013542"/>
                <a:gd name="connsiteY3" fmla="*/ 5740924 h 6306532"/>
                <a:gd name="connsiteX4" fmla="*/ 6843860 w 7013542"/>
                <a:gd name="connsiteY4" fmla="*/ 5703217 h 6306532"/>
                <a:gd name="connsiteX5" fmla="*/ 6843860 w 7013542"/>
                <a:gd name="connsiteY5" fmla="*/ 3685881 h 6306532"/>
                <a:gd name="connsiteX6" fmla="*/ 7013542 w 7013542"/>
                <a:gd name="connsiteY6" fmla="*/ 2771481 h 6306532"/>
                <a:gd name="connsiteX7" fmla="*/ 6815579 w 7013542"/>
                <a:gd name="connsiteY7" fmla="*/ 2667786 h 6306532"/>
                <a:gd name="connsiteX8" fmla="*/ 6759018 w 7013542"/>
                <a:gd name="connsiteY8" fmla="*/ 2337848 h 6306532"/>
                <a:gd name="connsiteX9" fmla="*/ 6608189 w 7013542"/>
                <a:gd name="connsiteY9" fmla="*/ 2196446 h 6306532"/>
                <a:gd name="connsiteX10" fmla="*/ 6466787 w 7013542"/>
                <a:gd name="connsiteY10" fmla="*/ 2158738 h 6306532"/>
                <a:gd name="connsiteX11" fmla="*/ 6268825 w 7013542"/>
                <a:gd name="connsiteY11" fmla="*/ 2224726 h 6306532"/>
                <a:gd name="connsiteX12" fmla="*/ 6155703 w 7013542"/>
                <a:gd name="connsiteY12" fmla="*/ 2121031 h 6306532"/>
                <a:gd name="connsiteX13" fmla="*/ 6023728 w 7013542"/>
                <a:gd name="connsiteY13" fmla="*/ 1932495 h 6306532"/>
                <a:gd name="connsiteX14" fmla="*/ 6023728 w 7013542"/>
                <a:gd name="connsiteY14" fmla="*/ 1715679 h 6306532"/>
                <a:gd name="connsiteX15" fmla="*/ 6052008 w 7013542"/>
                <a:gd name="connsiteY15" fmla="*/ 1668545 h 6306532"/>
                <a:gd name="connsiteX16" fmla="*/ 5844618 w 7013542"/>
                <a:gd name="connsiteY16" fmla="*/ 1593130 h 6306532"/>
                <a:gd name="connsiteX17" fmla="*/ 5524107 w 7013542"/>
                <a:gd name="connsiteY17" fmla="*/ 1244338 h 6306532"/>
                <a:gd name="connsiteX18" fmla="*/ 5439266 w 7013542"/>
                <a:gd name="connsiteY18" fmla="*/ 1102936 h 6306532"/>
                <a:gd name="connsiteX19" fmla="*/ 5279010 w 7013542"/>
                <a:gd name="connsiteY19" fmla="*/ 1074656 h 6306532"/>
                <a:gd name="connsiteX20" fmla="*/ 5194169 w 7013542"/>
                <a:gd name="connsiteY20" fmla="*/ 1310326 h 6306532"/>
                <a:gd name="connsiteX21" fmla="*/ 5033913 w 7013542"/>
                <a:gd name="connsiteY21" fmla="*/ 1084083 h 6306532"/>
                <a:gd name="connsiteX22" fmla="*/ 4666268 w 7013542"/>
                <a:gd name="connsiteY22" fmla="*/ 754145 h 6306532"/>
                <a:gd name="connsiteX23" fmla="*/ 4553146 w 7013542"/>
                <a:gd name="connsiteY23" fmla="*/ 603316 h 6306532"/>
                <a:gd name="connsiteX24" fmla="*/ 4487159 w 7013542"/>
                <a:gd name="connsiteY24" fmla="*/ 424206 h 6306532"/>
                <a:gd name="connsiteX25" fmla="*/ 3930977 w 7013542"/>
                <a:gd name="connsiteY25" fmla="*/ 0 h 6306532"/>
                <a:gd name="connsiteX26" fmla="*/ 3591612 w 7013542"/>
                <a:gd name="connsiteY26" fmla="*/ 311085 h 6306532"/>
                <a:gd name="connsiteX27" fmla="*/ 0 w 7013542"/>
                <a:gd name="connsiteY27" fmla="*/ 339365 h 6306532"/>
                <a:gd name="connsiteX28" fmla="*/ 103695 w 7013542"/>
                <a:gd name="connsiteY28" fmla="*/ 6174557 h 6306532"/>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4487159 w 7013542"/>
                <a:gd name="connsiteY24" fmla="*/ 424206 h 6188837"/>
                <a:gd name="connsiteX25" fmla="*/ 3930977 w 7013542"/>
                <a:gd name="connsiteY25" fmla="*/ 0 h 6188837"/>
                <a:gd name="connsiteX26" fmla="*/ 3591612 w 7013542"/>
                <a:gd name="connsiteY26" fmla="*/ 311085 h 6188837"/>
                <a:gd name="connsiteX27" fmla="*/ 0 w 7013542"/>
                <a:gd name="connsiteY27" fmla="*/ 339365 h 6188837"/>
                <a:gd name="connsiteX28" fmla="*/ 103695 w 7013542"/>
                <a:gd name="connsiteY28"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32152 w 7013542"/>
                <a:gd name="connsiteY23" fmla="*/ 242018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86473 w 7013542"/>
                <a:gd name="connsiteY23" fmla="*/ 205804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58428 w 6968275"/>
                <a:gd name="connsiteY0" fmla="*/ 6174557 h 6188837"/>
                <a:gd name="connsiteX1" fmla="*/ 49374 w 6968275"/>
                <a:gd name="connsiteY1" fmla="*/ 6188837 h 6188837"/>
                <a:gd name="connsiteX2" fmla="*/ 2754494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71432 w 6968275"/>
                <a:gd name="connsiteY5" fmla="*/ 4844724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6770312 w 6798593"/>
                <a:gd name="connsiteY7" fmla="*/ 2667786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421520 w 6798593"/>
                <a:gd name="connsiteY9" fmla="*/ 2158738 h 6188837"/>
                <a:gd name="connsiteX10" fmla="*/ 6223558 w 6798593"/>
                <a:gd name="connsiteY10" fmla="*/ 2224726 h 6188837"/>
                <a:gd name="connsiteX11" fmla="*/ 6110436 w 6798593"/>
                <a:gd name="connsiteY11" fmla="*/ 2121031 h 6188837"/>
                <a:gd name="connsiteX12" fmla="*/ 5978461 w 6798593"/>
                <a:gd name="connsiteY12" fmla="*/ 1932495 h 6188837"/>
                <a:gd name="connsiteX13" fmla="*/ 5978461 w 6798593"/>
                <a:gd name="connsiteY13" fmla="*/ 1715679 h 6188837"/>
                <a:gd name="connsiteX14" fmla="*/ 6006741 w 6798593"/>
                <a:gd name="connsiteY14" fmla="*/ 1668545 h 6188837"/>
                <a:gd name="connsiteX15" fmla="*/ 5799351 w 6798593"/>
                <a:gd name="connsiteY15" fmla="*/ 1593130 h 6188837"/>
                <a:gd name="connsiteX16" fmla="*/ 5478840 w 6798593"/>
                <a:gd name="connsiteY16" fmla="*/ 1244338 h 6188837"/>
                <a:gd name="connsiteX17" fmla="*/ 5393999 w 6798593"/>
                <a:gd name="connsiteY17" fmla="*/ 1102936 h 6188837"/>
                <a:gd name="connsiteX18" fmla="*/ 5233743 w 6798593"/>
                <a:gd name="connsiteY18" fmla="*/ 1074656 h 6188837"/>
                <a:gd name="connsiteX19" fmla="*/ 5148902 w 6798593"/>
                <a:gd name="connsiteY19" fmla="*/ 1310326 h 6188837"/>
                <a:gd name="connsiteX20" fmla="*/ 4988646 w 6798593"/>
                <a:gd name="connsiteY20" fmla="*/ 1084083 h 6188837"/>
                <a:gd name="connsiteX21" fmla="*/ 4439932 w 6798593"/>
                <a:gd name="connsiteY21" fmla="*/ 1125337 h 6188837"/>
                <a:gd name="connsiteX22" fmla="*/ 4041206 w 6798593"/>
                <a:gd name="connsiteY22" fmla="*/ 205804 h 6188837"/>
                <a:gd name="connsiteX23" fmla="*/ 3885710 w 6798593"/>
                <a:gd name="connsiteY23" fmla="*/ 0 h 6188837"/>
                <a:gd name="connsiteX24" fmla="*/ 3546345 w 6798593"/>
                <a:gd name="connsiteY24" fmla="*/ 311085 h 6188837"/>
                <a:gd name="connsiteX25" fmla="*/ 0 w 6798593"/>
                <a:gd name="connsiteY25" fmla="*/ 339365 h 6188837"/>
                <a:gd name="connsiteX26" fmla="*/ 58428 w 6798593"/>
                <a:gd name="connsiteY26"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223558 w 6798593"/>
                <a:gd name="connsiteY9" fmla="*/ 2224726 h 6188837"/>
                <a:gd name="connsiteX10" fmla="*/ 6110436 w 6798593"/>
                <a:gd name="connsiteY10" fmla="*/ 2121031 h 6188837"/>
                <a:gd name="connsiteX11" fmla="*/ 5978461 w 6798593"/>
                <a:gd name="connsiteY11" fmla="*/ 1932495 h 6188837"/>
                <a:gd name="connsiteX12" fmla="*/ 5978461 w 6798593"/>
                <a:gd name="connsiteY12" fmla="*/ 1715679 h 6188837"/>
                <a:gd name="connsiteX13" fmla="*/ 6006741 w 6798593"/>
                <a:gd name="connsiteY13" fmla="*/ 1668545 h 6188837"/>
                <a:gd name="connsiteX14" fmla="*/ 5799351 w 6798593"/>
                <a:gd name="connsiteY14" fmla="*/ 1593130 h 6188837"/>
                <a:gd name="connsiteX15" fmla="*/ 5478840 w 6798593"/>
                <a:gd name="connsiteY15" fmla="*/ 1244338 h 6188837"/>
                <a:gd name="connsiteX16" fmla="*/ 5393999 w 6798593"/>
                <a:gd name="connsiteY16" fmla="*/ 1102936 h 6188837"/>
                <a:gd name="connsiteX17" fmla="*/ 5233743 w 6798593"/>
                <a:gd name="connsiteY17" fmla="*/ 1074656 h 6188837"/>
                <a:gd name="connsiteX18" fmla="*/ 5148902 w 6798593"/>
                <a:gd name="connsiteY18" fmla="*/ 1310326 h 6188837"/>
                <a:gd name="connsiteX19" fmla="*/ 4988646 w 6798593"/>
                <a:gd name="connsiteY19" fmla="*/ 1084083 h 6188837"/>
                <a:gd name="connsiteX20" fmla="*/ 4439932 w 6798593"/>
                <a:gd name="connsiteY20" fmla="*/ 1125337 h 6188837"/>
                <a:gd name="connsiteX21" fmla="*/ 4041206 w 6798593"/>
                <a:gd name="connsiteY21" fmla="*/ 205804 h 6188837"/>
                <a:gd name="connsiteX22" fmla="*/ 3885710 w 6798593"/>
                <a:gd name="connsiteY22" fmla="*/ 0 h 6188837"/>
                <a:gd name="connsiteX23" fmla="*/ 3546345 w 6798593"/>
                <a:gd name="connsiteY23" fmla="*/ 311085 h 6188837"/>
                <a:gd name="connsiteX24" fmla="*/ 0 w 6798593"/>
                <a:gd name="connsiteY24" fmla="*/ 339365 h 6188837"/>
                <a:gd name="connsiteX25" fmla="*/ 58428 w 6798593"/>
                <a:gd name="connsiteY25"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110436 w 6798593"/>
                <a:gd name="connsiteY9" fmla="*/ 2121031 h 6188837"/>
                <a:gd name="connsiteX10" fmla="*/ 5978461 w 6798593"/>
                <a:gd name="connsiteY10" fmla="*/ 1932495 h 6188837"/>
                <a:gd name="connsiteX11" fmla="*/ 5978461 w 6798593"/>
                <a:gd name="connsiteY11" fmla="*/ 1715679 h 6188837"/>
                <a:gd name="connsiteX12" fmla="*/ 6006741 w 6798593"/>
                <a:gd name="connsiteY12" fmla="*/ 1668545 h 6188837"/>
                <a:gd name="connsiteX13" fmla="*/ 5799351 w 6798593"/>
                <a:gd name="connsiteY13" fmla="*/ 1593130 h 6188837"/>
                <a:gd name="connsiteX14" fmla="*/ 5478840 w 6798593"/>
                <a:gd name="connsiteY14" fmla="*/ 1244338 h 6188837"/>
                <a:gd name="connsiteX15" fmla="*/ 5393999 w 6798593"/>
                <a:gd name="connsiteY15" fmla="*/ 1102936 h 6188837"/>
                <a:gd name="connsiteX16" fmla="*/ 5233743 w 6798593"/>
                <a:gd name="connsiteY16" fmla="*/ 1074656 h 6188837"/>
                <a:gd name="connsiteX17" fmla="*/ 5148902 w 6798593"/>
                <a:gd name="connsiteY17" fmla="*/ 1310326 h 6188837"/>
                <a:gd name="connsiteX18" fmla="*/ 4988646 w 6798593"/>
                <a:gd name="connsiteY18" fmla="*/ 1084083 h 6188837"/>
                <a:gd name="connsiteX19" fmla="*/ 4439932 w 6798593"/>
                <a:gd name="connsiteY19" fmla="*/ 1125337 h 6188837"/>
                <a:gd name="connsiteX20" fmla="*/ 4041206 w 6798593"/>
                <a:gd name="connsiteY20" fmla="*/ 205804 h 6188837"/>
                <a:gd name="connsiteX21" fmla="*/ 3885710 w 6798593"/>
                <a:gd name="connsiteY21" fmla="*/ 0 h 6188837"/>
                <a:gd name="connsiteX22" fmla="*/ 3546345 w 6798593"/>
                <a:gd name="connsiteY22" fmla="*/ 311085 h 6188837"/>
                <a:gd name="connsiteX23" fmla="*/ 0 w 6798593"/>
                <a:gd name="connsiteY23" fmla="*/ 339365 h 6188837"/>
                <a:gd name="connsiteX24" fmla="*/ 58428 w 6798593"/>
                <a:gd name="connsiteY24"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932495 h 6188837"/>
                <a:gd name="connsiteX10" fmla="*/ 5978461 w 6798593"/>
                <a:gd name="connsiteY10" fmla="*/ 1715679 h 6188837"/>
                <a:gd name="connsiteX11" fmla="*/ 6006741 w 6798593"/>
                <a:gd name="connsiteY11" fmla="*/ 1668545 h 6188837"/>
                <a:gd name="connsiteX12" fmla="*/ 5799351 w 6798593"/>
                <a:gd name="connsiteY12" fmla="*/ 1593130 h 6188837"/>
                <a:gd name="connsiteX13" fmla="*/ 5478840 w 6798593"/>
                <a:gd name="connsiteY13" fmla="*/ 1244338 h 6188837"/>
                <a:gd name="connsiteX14" fmla="*/ 5393999 w 6798593"/>
                <a:gd name="connsiteY14" fmla="*/ 1102936 h 6188837"/>
                <a:gd name="connsiteX15" fmla="*/ 5233743 w 6798593"/>
                <a:gd name="connsiteY15" fmla="*/ 1074656 h 6188837"/>
                <a:gd name="connsiteX16" fmla="*/ 5148902 w 6798593"/>
                <a:gd name="connsiteY16" fmla="*/ 1310326 h 6188837"/>
                <a:gd name="connsiteX17" fmla="*/ 4988646 w 6798593"/>
                <a:gd name="connsiteY17" fmla="*/ 1084083 h 6188837"/>
                <a:gd name="connsiteX18" fmla="*/ 4439932 w 6798593"/>
                <a:gd name="connsiteY18" fmla="*/ 1125337 h 6188837"/>
                <a:gd name="connsiteX19" fmla="*/ 4041206 w 6798593"/>
                <a:gd name="connsiteY19" fmla="*/ 205804 h 6188837"/>
                <a:gd name="connsiteX20" fmla="*/ 3885710 w 6798593"/>
                <a:gd name="connsiteY20" fmla="*/ 0 h 6188837"/>
                <a:gd name="connsiteX21" fmla="*/ 3546345 w 6798593"/>
                <a:gd name="connsiteY21" fmla="*/ 311085 h 6188837"/>
                <a:gd name="connsiteX22" fmla="*/ 0 w 6798593"/>
                <a:gd name="connsiteY22" fmla="*/ 339365 h 6188837"/>
                <a:gd name="connsiteX23" fmla="*/ 58428 w 6798593"/>
                <a:gd name="connsiteY23"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43366 w 6798593"/>
                <a:gd name="connsiteY10" fmla="*/ 165949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43378 w 6798593"/>
                <a:gd name="connsiteY16" fmla="*/ 1437168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39848 w 6798593"/>
                <a:gd name="connsiteY15" fmla="*/ 154571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30625 w 6798593"/>
                <a:gd name="connsiteY13" fmla="*/ 1238738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330625 w 6798593"/>
                <a:gd name="connsiteY12" fmla="*/ 1238738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39266 w 6798593"/>
                <a:gd name="connsiteY12" fmla="*/ 1184417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0 w 7355801"/>
                <a:gd name="connsiteY0" fmla="*/ 6210771 h 6210771"/>
                <a:gd name="connsiteX1" fmla="*/ 606582 w 7355801"/>
                <a:gd name="connsiteY1" fmla="*/ 6188837 h 6210771"/>
                <a:gd name="connsiteX2" fmla="*/ 3338863 w 7355801"/>
                <a:gd name="connsiteY2" fmla="*/ 6174557 h 6210771"/>
                <a:gd name="connsiteX3" fmla="*/ 5093368 w 7355801"/>
                <a:gd name="connsiteY3" fmla="*/ 5740924 h 6210771"/>
                <a:gd name="connsiteX4" fmla="*/ 7355801 w 7355801"/>
                <a:gd name="connsiteY4" fmla="*/ 5703217 h 6210771"/>
                <a:gd name="connsiteX5" fmla="*/ 7328640 w 7355801"/>
                <a:gd name="connsiteY5" fmla="*/ 4844724 h 6210771"/>
                <a:gd name="connsiteX6" fmla="*/ 4990512 w 7355801"/>
                <a:gd name="connsiteY6" fmla="*/ 4853778 h 6210771"/>
                <a:gd name="connsiteX7" fmla="*/ 4883084 w 7355801"/>
                <a:gd name="connsiteY7" fmla="*/ 4777243 h 6210771"/>
                <a:gd name="connsiteX8" fmla="*/ 5912939 w 7355801"/>
                <a:gd name="connsiteY8" fmla="*/ 2917270 h 6210771"/>
                <a:gd name="connsiteX9" fmla="*/ 6363653 w 7355801"/>
                <a:gd name="connsiteY9" fmla="*/ 2032550 h 6210771"/>
                <a:gd name="connsiteX10" fmla="*/ 6482468 w 7355801"/>
                <a:gd name="connsiteY10" fmla="*/ 1632332 h 6210771"/>
                <a:gd name="connsiteX11" fmla="*/ 6356559 w 7355801"/>
                <a:gd name="connsiteY11" fmla="*/ 1593130 h 6210771"/>
                <a:gd name="connsiteX12" fmla="*/ 5996474 w 7355801"/>
                <a:gd name="connsiteY12" fmla="*/ 1184417 h 6210771"/>
                <a:gd name="connsiteX13" fmla="*/ 5697056 w 7355801"/>
                <a:gd name="connsiteY13" fmla="*/ 1545716 h 6210771"/>
                <a:gd name="connsiteX14" fmla="*/ 5105782 w 7355801"/>
                <a:gd name="connsiteY14" fmla="*/ 1261139 h 6210771"/>
                <a:gd name="connsiteX15" fmla="*/ 4598414 w 7355801"/>
                <a:gd name="connsiteY15" fmla="*/ 205804 h 6210771"/>
                <a:gd name="connsiteX16" fmla="*/ 4442918 w 7355801"/>
                <a:gd name="connsiteY16" fmla="*/ 0 h 6210771"/>
                <a:gd name="connsiteX17" fmla="*/ 4103553 w 7355801"/>
                <a:gd name="connsiteY17" fmla="*/ 311085 h 6210771"/>
                <a:gd name="connsiteX18" fmla="*/ 557208 w 7355801"/>
                <a:gd name="connsiteY18" fmla="*/ 339365 h 6210771"/>
                <a:gd name="connsiteX19" fmla="*/ 0 w 7355801"/>
                <a:gd name="connsiteY19" fmla="*/ 6210771 h 6210771"/>
                <a:gd name="connsiteX0" fmla="*/ 263297 w 7619098"/>
                <a:gd name="connsiteY0" fmla="*/ 6210771 h 6210771"/>
                <a:gd name="connsiteX1" fmla="*/ 869879 w 7619098"/>
                <a:gd name="connsiteY1" fmla="*/ 6188837 h 6210771"/>
                <a:gd name="connsiteX2" fmla="*/ 3602160 w 7619098"/>
                <a:gd name="connsiteY2" fmla="*/ 6174557 h 6210771"/>
                <a:gd name="connsiteX3" fmla="*/ 5356665 w 7619098"/>
                <a:gd name="connsiteY3" fmla="*/ 5740924 h 6210771"/>
                <a:gd name="connsiteX4" fmla="*/ 7619098 w 7619098"/>
                <a:gd name="connsiteY4" fmla="*/ 5703217 h 6210771"/>
                <a:gd name="connsiteX5" fmla="*/ 7591937 w 7619098"/>
                <a:gd name="connsiteY5" fmla="*/ 4844724 h 6210771"/>
                <a:gd name="connsiteX6" fmla="*/ 5253809 w 7619098"/>
                <a:gd name="connsiteY6" fmla="*/ 4853778 h 6210771"/>
                <a:gd name="connsiteX7" fmla="*/ 5146381 w 7619098"/>
                <a:gd name="connsiteY7" fmla="*/ 4777243 h 6210771"/>
                <a:gd name="connsiteX8" fmla="*/ 6176236 w 7619098"/>
                <a:gd name="connsiteY8" fmla="*/ 2917270 h 6210771"/>
                <a:gd name="connsiteX9" fmla="*/ 6626950 w 7619098"/>
                <a:gd name="connsiteY9" fmla="*/ 2032550 h 6210771"/>
                <a:gd name="connsiteX10" fmla="*/ 6745765 w 7619098"/>
                <a:gd name="connsiteY10" fmla="*/ 1632332 h 6210771"/>
                <a:gd name="connsiteX11" fmla="*/ 6619856 w 7619098"/>
                <a:gd name="connsiteY11" fmla="*/ 1593130 h 6210771"/>
                <a:gd name="connsiteX12" fmla="*/ 6259771 w 7619098"/>
                <a:gd name="connsiteY12" fmla="*/ 1184417 h 6210771"/>
                <a:gd name="connsiteX13" fmla="*/ 5960353 w 7619098"/>
                <a:gd name="connsiteY13" fmla="*/ 1545716 h 6210771"/>
                <a:gd name="connsiteX14" fmla="*/ 5369079 w 7619098"/>
                <a:gd name="connsiteY14" fmla="*/ 1261139 h 6210771"/>
                <a:gd name="connsiteX15" fmla="*/ 4861711 w 7619098"/>
                <a:gd name="connsiteY15" fmla="*/ 205804 h 6210771"/>
                <a:gd name="connsiteX16" fmla="*/ 4706215 w 7619098"/>
                <a:gd name="connsiteY16" fmla="*/ 0 h 6210771"/>
                <a:gd name="connsiteX17" fmla="*/ 4366850 w 7619098"/>
                <a:gd name="connsiteY17" fmla="*/ 311085 h 6210771"/>
                <a:gd name="connsiteX18" fmla="*/ 820505 w 7619098"/>
                <a:gd name="connsiteY18" fmla="*/ 339365 h 6210771"/>
                <a:gd name="connsiteX19" fmla="*/ 0 w 7619098"/>
                <a:gd name="connsiteY19" fmla="*/ 5511135 h 6210771"/>
                <a:gd name="connsiteX20" fmla="*/ 263297 w 7619098"/>
                <a:gd name="connsiteY20" fmla="*/ 6210771 h 6210771"/>
                <a:gd name="connsiteX0" fmla="*/ 1127534 w 8483335"/>
                <a:gd name="connsiteY0" fmla="*/ 6210771 h 6210771"/>
                <a:gd name="connsiteX1" fmla="*/ 1734116 w 8483335"/>
                <a:gd name="connsiteY1" fmla="*/ 6188837 h 6210771"/>
                <a:gd name="connsiteX2" fmla="*/ 4466397 w 8483335"/>
                <a:gd name="connsiteY2" fmla="*/ 6174557 h 6210771"/>
                <a:gd name="connsiteX3" fmla="*/ 6220902 w 8483335"/>
                <a:gd name="connsiteY3" fmla="*/ 5740924 h 6210771"/>
                <a:gd name="connsiteX4" fmla="*/ 8483335 w 8483335"/>
                <a:gd name="connsiteY4" fmla="*/ 5703217 h 6210771"/>
                <a:gd name="connsiteX5" fmla="*/ 8456174 w 8483335"/>
                <a:gd name="connsiteY5" fmla="*/ 4844724 h 6210771"/>
                <a:gd name="connsiteX6" fmla="*/ 6118046 w 8483335"/>
                <a:gd name="connsiteY6" fmla="*/ 4853778 h 6210771"/>
                <a:gd name="connsiteX7" fmla="*/ 6010618 w 8483335"/>
                <a:gd name="connsiteY7" fmla="*/ 4777243 h 6210771"/>
                <a:gd name="connsiteX8" fmla="*/ 7040473 w 8483335"/>
                <a:gd name="connsiteY8" fmla="*/ 2917270 h 6210771"/>
                <a:gd name="connsiteX9" fmla="*/ 7491187 w 8483335"/>
                <a:gd name="connsiteY9" fmla="*/ 2032550 h 6210771"/>
                <a:gd name="connsiteX10" fmla="*/ 7610002 w 8483335"/>
                <a:gd name="connsiteY10" fmla="*/ 1632332 h 6210771"/>
                <a:gd name="connsiteX11" fmla="*/ 7484093 w 8483335"/>
                <a:gd name="connsiteY11" fmla="*/ 1593130 h 6210771"/>
                <a:gd name="connsiteX12" fmla="*/ 7124008 w 8483335"/>
                <a:gd name="connsiteY12" fmla="*/ 1184417 h 6210771"/>
                <a:gd name="connsiteX13" fmla="*/ 6824590 w 8483335"/>
                <a:gd name="connsiteY13" fmla="*/ 1545716 h 6210771"/>
                <a:gd name="connsiteX14" fmla="*/ 6233316 w 8483335"/>
                <a:gd name="connsiteY14" fmla="*/ 1261139 h 6210771"/>
                <a:gd name="connsiteX15" fmla="*/ 5725948 w 8483335"/>
                <a:gd name="connsiteY15" fmla="*/ 205804 h 6210771"/>
                <a:gd name="connsiteX16" fmla="*/ 5570452 w 8483335"/>
                <a:gd name="connsiteY16" fmla="*/ 0 h 6210771"/>
                <a:gd name="connsiteX17" fmla="*/ 5231087 w 8483335"/>
                <a:gd name="connsiteY17" fmla="*/ 311085 h 6210771"/>
                <a:gd name="connsiteX18" fmla="*/ 1684742 w 8483335"/>
                <a:gd name="connsiteY18" fmla="*/ 339365 h 6210771"/>
                <a:gd name="connsiteX19" fmla="*/ 13211 w 8483335"/>
                <a:gd name="connsiteY19" fmla="*/ 4198382 h 6210771"/>
                <a:gd name="connsiteX20" fmla="*/ 864237 w 8483335"/>
                <a:gd name="connsiteY20" fmla="*/ 5511135 h 6210771"/>
                <a:gd name="connsiteX21" fmla="*/ 1127534 w 8483335"/>
                <a:gd name="connsiteY21"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488145 w 8843946"/>
                <a:gd name="connsiteY0" fmla="*/ 6210771 h 6210771"/>
                <a:gd name="connsiteX1" fmla="*/ 2094727 w 8843946"/>
                <a:gd name="connsiteY1" fmla="*/ 6188837 h 6210771"/>
                <a:gd name="connsiteX2" fmla="*/ 4827008 w 8843946"/>
                <a:gd name="connsiteY2" fmla="*/ 6174557 h 6210771"/>
                <a:gd name="connsiteX3" fmla="*/ 6581513 w 8843946"/>
                <a:gd name="connsiteY3" fmla="*/ 5740924 h 6210771"/>
                <a:gd name="connsiteX4" fmla="*/ 8843946 w 8843946"/>
                <a:gd name="connsiteY4" fmla="*/ 5703217 h 6210771"/>
                <a:gd name="connsiteX5" fmla="*/ 8816785 w 8843946"/>
                <a:gd name="connsiteY5" fmla="*/ 4844724 h 6210771"/>
                <a:gd name="connsiteX6" fmla="*/ 6478657 w 8843946"/>
                <a:gd name="connsiteY6" fmla="*/ 4853778 h 6210771"/>
                <a:gd name="connsiteX7" fmla="*/ 6371229 w 8843946"/>
                <a:gd name="connsiteY7" fmla="*/ 4777243 h 6210771"/>
                <a:gd name="connsiteX8" fmla="*/ 7401084 w 8843946"/>
                <a:gd name="connsiteY8" fmla="*/ 2917270 h 6210771"/>
                <a:gd name="connsiteX9" fmla="*/ 7851798 w 8843946"/>
                <a:gd name="connsiteY9" fmla="*/ 2032550 h 6210771"/>
                <a:gd name="connsiteX10" fmla="*/ 7970613 w 8843946"/>
                <a:gd name="connsiteY10" fmla="*/ 1632332 h 6210771"/>
                <a:gd name="connsiteX11" fmla="*/ 7844704 w 8843946"/>
                <a:gd name="connsiteY11" fmla="*/ 1593130 h 6210771"/>
                <a:gd name="connsiteX12" fmla="*/ 7484619 w 8843946"/>
                <a:gd name="connsiteY12" fmla="*/ 1184417 h 6210771"/>
                <a:gd name="connsiteX13" fmla="*/ 7185201 w 8843946"/>
                <a:gd name="connsiteY13" fmla="*/ 1545716 h 6210771"/>
                <a:gd name="connsiteX14" fmla="*/ 6593927 w 8843946"/>
                <a:gd name="connsiteY14" fmla="*/ 1261139 h 6210771"/>
                <a:gd name="connsiteX15" fmla="*/ 6086559 w 8843946"/>
                <a:gd name="connsiteY15" fmla="*/ 205804 h 6210771"/>
                <a:gd name="connsiteX16" fmla="*/ 5931063 w 8843946"/>
                <a:gd name="connsiteY16" fmla="*/ 0 h 6210771"/>
                <a:gd name="connsiteX17" fmla="*/ 5591698 w 8843946"/>
                <a:gd name="connsiteY17" fmla="*/ 311085 h 6210771"/>
                <a:gd name="connsiteX18" fmla="*/ 2045353 w 8843946"/>
                <a:gd name="connsiteY18" fmla="*/ 339365 h 6210771"/>
                <a:gd name="connsiteX19" fmla="*/ 11685 w 8843946"/>
                <a:gd name="connsiteY19" fmla="*/ 3709495 h 6210771"/>
                <a:gd name="connsiteX20" fmla="*/ 1224848 w 8843946"/>
                <a:gd name="connsiteY20" fmla="*/ 5511135 h 6210771"/>
                <a:gd name="connsiteX21" fmla="*/ 1488145 w 8843946"/>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85281 w 8841082"/>
                <a:gd name="connsiteY0" fmla="*/ 6210771 h 6210771"/>
                <a:gd name="connsiteX1" fmla="*/ 2091863 w 8841082"/>
                <a:gd name="connsiteY1" fmla="*/ 6188837 h 6210771"/>
                <a:gd name="connsiteX2" fmla="*/ 4824144 w 8841082"/>
                <a:gd name="connsiteY2" fmla="*/ 6174557 h 6210771"/>
                <a:gd name="connsiteX3" fmla="*/ 6578649 w 8841082"/>
                <a:gd name="connsiteY3" fmla="*/ 5740924 h 6210771"/>
                <a:gd name="connsiteX4" fmla="*/ 8841082 w 8841082"/>
                <a:gd name="connsiteY4" fmla="*/ 5703217 h 6210771"/>
                <a:gd name="connsiteX5" fmla="*/ 8813921 w 8841082"/>
                <a:gd name="connsiteY5" fmla="*/ 4844724 h 6210771"/>
                <a:gd name="connsiteX6" fmla="*/ 6475793 w 8841082"/>
                <a:gd name="connsiteY6" fmla="*/ 4853778 h 6210771"/>
                <a:gd name="connsiteX7" fmla="*/ 6368365 w 8841082"/>
                <a:gd name="connsiteY7" fmla="*/ 4777243 h 6210771"/>
                <a:gd name="connsiteX8" fmla="*/ 7398220 w 8841082"/>
                <a:gd name="connsiteY8" fmla="*/ 2917270 h 6210771"/>
                <a:gd name="connsiteX9" fmla="*/ 7848934 w 8841082"/>
                <a:gd name="connsiteY9" fmla="*/ 2032550 h 6210771"/>
                <a:gd name="connsiteX10" fmla="*/ 7967749 w 8841082"/>
                <a:gd name="connsiteY10" fmla="*/ 1632332 h 6210771"/>
                <a:gd name="connsiteX11" fmla="*/ 7841840 w 8841082"/>
                <a:gd name="connsiteY11" fmla="*/ 1593130 h 6210771"/>
                <a:gd name="connsiteX12" fmla="*/ 7481755 w 8841082"/>
                <a:gd name="connsiteY12" fmla="*/ 1184417 h 6210771"/>
                <a:gd name="connsiteX13" fmla="*/ 7182337 w 8841082"/>
                <a:gd name="connsiteY13" fmla="*/ 1545716 h 6210771"/>
                <a:gd name="connsiteX14" fmla="*/ 6591063 w 8841082"/>
                <a:gd name="connsiteY14" fmla="*/ 1261139 h 6210771"/>
                <a:gd name="connsiteX15" fmla="*/ 6083695 w 8841082"/>
                <a:gd name="connsiteY15" fmla="*/ 205804 h 6210771"/>
                <a:gd name="connsiteX16" fmla="*/ 5928199 w 8841082"/>
                <a:gd name="connsiteY16" fmla="*/ 0 h 6210771"/>
                <a:gd name="connsiteX17" fmla="*/ 5588834 w 8841082"/>
                <a:gd name="connsiteY17" fmla="*/ 311085 h 6210771"/>
                <a:gd name="connsiteX18" fmla="*/ 2042489 w 8841082"/>
                <a:gd name="connsiteY18" fmla="*/ 339365 h 6210771"/>
                <a:gd name="connsiteX19" fmla="*/ 1040916 w 8841082"/>
                <a:gd name="connsiteY19" fmla="*/ 3673281 h 6210771"/>
                <a:gd name="connsiteX20" fmla="*/ 8821 w 8841082"/>
                <a:gd name="connsiteY20" fmla="*/ 3709495 h 6210771"/>
                <a:gd name="connsiteX21" fmla="*/ 1221984 w 8841082"/>
                <a:gd name="connsiteY21" fmla="*/ 5511135 h 6210771"/>
                <a:gd name="connsiteX22" fmla="*/ 1485281 w 8841082"/>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32095 w 8832261"/>
                <a:gd name="connsiteY19" fmla="*/ 3673281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13988 w 8832261"/>
                <a:gd name="connsiteY19" fmla="*/ 3718548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59256 w 8832261"/>
                <a:gd name="connsiteY20" fmla="*/ 3700441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73244 w 8832261"/>
                <a:gd name="connsiteY19" fmla="*/ 3202501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69758 h 6269758"/>
                <a:gd name="connsiteX1" fmla="*/ 2083042 w 8832261"/>
                <a:gd name="connsiteY1" fmla="*/ 6247824 h 6269758"/>
                <a:gd name="connsiteX2" fmla="*/ 4815323 w 8832261"/>
                <a:gd name="connsiteY2" fmla="*/ 6233544 h 6269758"/>
                <a:gd name="connsiteX3" fmla="*/ 6569828 w 8832261"/>
                <a:gd name="connsiteY3" fmla="*/ 5799911 h 6269758"/>
                <a:gd name="connsiteX4" fmla="*/ 8832261 w 8832261"/>
                <a:gd name="connsiteY4" fmla="*/ 5762204 h 6269758"/>
                <a:gd name="connsiteX5" fmla="*/ 8805100 w 8832261"/>
                <a:gd name="connsiteY5" fmla="*/ 4903711 h 6269758"/>
                <a:gd name="connsiteX6" fmla="*/ 6466972 w 8832261"/>
                <a:gd name="connsiteY6" fmla="*/ 4912765 h 6269758"/>
                <a:gd name="connsiteX7" fmla="*/ 6359544 w 8832261"/>
                <a:gd name="connsiteY7" fmla="*/ 4836230 h 6269758"/>
                <a:gd name="connsiteX8" fmla="*/ 7389399 w 8832261"/>
                <a:gd name="connsiteY8" fmla="*/ 2976257 h 6269758"/>
                <a:gd name="connsiteX9" fmla="*/ 7840113 w 8832261"/>
                <a:gd name="connsiteY9" fmla="*/ 2091537 h 6269758"/>
                <a:gd name="connsiteX10" fmla="*/ 7958928 w 8832261"/>
                <a:gd name="connsiteY10" fmla="*/ 1691319 h 6269758"/>
                <a:gd name="connsiteX11" fmla="*/ 7833019 w 8832261"/>
                <a:gd name="connsiteY11" fmla="*/ 1652117 h 6269758"/>
                <a:gd name="connsiteX12" fmla="*/ 7472934 w 8832261"/>
                <a:gd name="connsiteY12" fmla="*/ 1243404 h 6269758"/>
                <a:gd name="connsiteX13" fmla="*/ 7173516 w 8832261"/>
                <a:gd name="connsiteY13" fmla="*/ 1604703 h 6269758"/>
                <a:gd name="connsiteX14" fmla="*/ 6582242 w 8832261"/>
                <a:gd name="connsiteY14" fmla="*/ 1320126 h 6269758"/>
                <a:gd name="connsiteX15" fmla="*/ 6074874 w 8832261"/>
                <a:gd name="connsiteY15" fmla="*/ 264791 h 6269758"/>
                <a:gd name="connsiteX16" fmla="*/ 5919378 w 8832261"/>
                <a:gd name="connsiteY16" fmla="*/ 58987 h 6269758"/>
                <a:gd name="connsiteX17" fmla="*/ 5580013 w 8832261"/>
                <a:gd name="connsiteY17" fmla="*/ 370072 h 6269758"/>
                <a:gd name="connsiteX18" fmla="*/ 2006507 w 8832261"/>
                <a:gd name="connsiteY18" fmla="*/ 0 h 6269758"/>
                <a:gd name="connsiteX19" fmla="*/ 2073244 w 8832261"/>
                <a:gd name="connsiteY19" fmla="*/ 3261488 h 6269758"/>
                <a:gd name="connsiteX20" fmla="*/ 1050201 w 8832261"/>
                <a:gd name="connsiteY20" fmla="*/ 3252435 h 6269758"/>
                <a:gd name="connsiteX21" fmla="*/ 1059256 w 8832261"/>
                <a:gd name="connsiteY21" fmla="*/ 3759428 h 6269758"/>
                <a:gd name="connsiteX22" fmla="*/ 0 w 8832261"/>
                <a:gd name="connsiteY22" fmla="*/ 3768482 h 6269758"/>
                <a:gd name="connsiteX23" fmla="*/ 1213163 w 8832261"/>
                <a:gd name="connsiteY23" fmla="*/ 5570122 h 6269758"/>
                <a:gd name="connsiteX24" fmla="*/ 1476460 w 8832261"/>
                <a:gd name="connsiteY24" fmla="*/ 6269758 h 6269758"/>
                <a:gd name="connsiteX0" fmla="*/ 1476460 w 8832261"/>
                <a:gd name="connsiteY0" fmla="*/ 6298039 h 6298039"/>
                <a:gd name="connsiteX1" fmla="*/ 2083042 w 8832261"/>
                <a:gd name="connsiteY1" fmla="*/ 6276105 h 6298039"/>
                <a:gd name="connsiteX2" fmla="*/ 4815323 w 8832261"/>
                <a:gd name="connsiteY2" fmla="*/ 6261825 h 6298039"/>
                <a:gd name="connsiteX3" fmla="*/ 6569828 w 8832261"/>
                <a:gd name="connsiteY3" fmla="*/ 5828192 h 6298039"/>
                <a:gd name="connsiteX4" fmla="*/ 8832261 w 8832261"/>
                <a:gd name="connsiteY4" fmla="*/ 5790485 h 6298039"/>
                <a:gd name="connsiteX5" fmla="*/ 8805100 w 8832261"/>
                <a:gd name="connsiteY5" fmla="*/ 4931992 h 6298039"/>
                <a:gd name="connsiteX6" fmla="*/ 6466972 w 8832261"/>
                <a:gd name="connsiteY6" fmla="*/ 4941046 h 6298039"/>
                <a:gd name="connsiteX7" fmla="*/ 6359544 w 8832261"/>
                <a:gd name="connsiteY7" fmla="*/ 4864511 h 6298039"/>
                <a:gd name="connsiteX8" fmla="*/ 7389399 w 8832261"/>
                <a:gd name="connsiteY8" fmla="*/ 3004538 h 6298039"/>
                <a:gd name="connsiteX9" fmla="*/ 7840113 w 8832261"/>
                <a:gd name="connsiteY9" fmla="*/ 2119818 h 6298039"/>
                <a:gd name="connsiteX10" fmla="*/ 7958928 w 8832261"/>
                <a:gd name="connsiteY10" fmla="*/ 1719600 h 6298039"/>
                <a:gd name="connsiteX11" fmla="*/ 7833019 w 8832261"/>
                <a:gd name="connsiteY11" fmla="*/ 1680398 h 6298039"/>
                <a:gd name="connsiteX12" fmla="*/ 7472934 w 8832261"/>
                <a:gd name="connsiteY12" fmla="*/ 1271685 h 6298039"/>
                <a:gd name="connsiteX13" fmla="*/ 7173516 w 8832261"/>
                <a:gd name="connsiteY13" fmla="*/ 1632984 h 6298039"/>
                <a:gd name="connsiteX14" fmla="*/ 6582242 w 8832261"/>
                <a:gd name="connsiteY14" fmla="*/ 1348407 h 6298039"/>
                <a:gd name="connsiteX15" fmla="*/ 6074874 w 8832261"/>
                <a:gd name="connsiteY15" fmla="*/ 293072 h 6298039"/>
                <a:gd name="connsiteX16" fmla="*/ 5919378 w 8832261"/>
                <a:gd name="connsiteY16" fmla="*/ 87268 h 6298039"/>
                <a:gd name="connsiteX17" fmla="*/ 5806350 w 8832261"/>
                <a:gd name="connsiteY17" fmla="*/ 0 h 6298039"/>
                <a:gd name="connsiteX18" fmla="*/ 2006507 w 8832261"/>
                <a:gd name="connsiteY18" fmla="*/ 28281 h 6298039"/>
                <a:gd name="connsiteX19" fmla="*/ 2073244 w 8832261"/>
                <a:gd name="connsiteY19" fmla="*/ 3289769 h 6298039"/>
                <a:gd name="connsiteX20" fmla="*/ 1050201 w 8832261"/>
                <a:gd name="connsiteY20" fmla="*/ 3280716 h 6298039"/>
                <a:gd name="connsiteX21" fmla="*/ 1059256 w 8832261"/>
                <a:gd name="connsiteY21" fmla="*/ 3787709 h 6298039"/>
                <a:gd name="connsiteX22" fmla="*/ 0 w 8832261"/>
                <a:gd name="connsiteY22" fmla="*/ 3796763 h 6298039"/>
                <a:gd name="connsiteX23" fmla="*/ 1213163 w 8832261"/>
                <a:gd name="connsiteY23" fmla="*/ 5598403 h 6298039"/>
                <a:gd name="connsiteX24" fmla="*/ 1476460 w 8832261"/>
                <a:gd name="connsiteY24" fmla="*/ 6298039 h 6298039"/>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074874 w 8832261"/>
                <a:gd name="connsiteY15" fmla="*/ 613210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895753 w 8832261"/>
                <a:gd name="connsiteY3" fmla="*/ 6121169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8805100 w 9312094"/>
                <a:gd name="connsiteY5" fmla="*/ 5252130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799525 w 9312094"/>
                <a:gd name="connsiteY14" fmla="*/ 117060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173516 w 9312094"/>
                <a:gd name="connsiteY13" fmla="*/ 1962176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52362 w 9312094"/>
                <a:gd name="connsiteY11" fmla="*/ 2118232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72280 w 9312094"/>
                <a:gd name="connsiteY12" fmla="*/ 1690572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57497 w 9312094"/>
                <a:gd name="connsiteY8" fmla="*/ 424756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206924 w 9312094"/>
                <a:gd name="connsiteY8" fmla="*/ 432582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916945 w 9312094"/>
                <a:gd name="connsiteY7" fmla="*/ 5018384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00690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94524 w 9312094"/>
                <a:gd name="connsiteY7" fmla="*/ 5059573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2092096 w 9312094"/>
                <a:gd name="connsiteY0" fmla="*/ 6500482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92096 w 9312094"/>
                <a:gd name="connsiteY24" fmla="*/ 6500482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10472"/>
                <a:gd name="connsiteX1" fmla="*/ 2083042 w 9312094"/>
                <a:gd name="connsiteY1" fmla="*/ 6605297 h 6610472"/>
                <a:gd name="connsiteX2" fmla="*/ 4987339 w 9312094"/>
                <a:gd name="connsiteY2" fmla="*/ 6610472 h 6610472"/>
                <a:gd name="connsiteX3" fmla="*/ 6895753 w 9312094"/>
                <a:gd name="connsiteY3" fmla="*/ 6130223 h 6610472"/>
                <a:gd name="connsiteX4" fmla="*/ 9312094 w 9312094"/>
                <a:gd name="connsiteY4" fmla="*/ 6101570 h 6610472"/>
                <a:gd name="connsiteX5" fmla="*/ 9303040 w 9312094"/>
                <a:gd name="connsiteY5" fmla="*/ 5179703 h 6610472"/>
                <a:gd name="connsiteX6" fmla="*/ 6696571 w 9312094"/>
                <a:gd name="connsiteY6" fmla="*/ 5197811 h 6610472"/>
                <a:gd name="connsiteX7" fmla="*/ 6694524 w 9312094"/>
                <a:gd name="connsiteY7" fmla="*/ 5059573 h 6610472"/>
                <a:gd name="connsiteX8" fmla="*/ 7128665 w 9312094"/>
                <a:gd name="connsiteY8" fmla="*/ 4288756 h 6610472"/>
                <a:gd name="connsiteX9" fmla="*/ 7597628 w 9312094"/>
                <a:gd name="connsiteY9" fmla="*/ 3433318 h 6610472"/>
                <a:gd name="connsiteX10" fmla="*/ 8138876 w 9312094"/>
                <a:gd name="connsiteY10" fmla="*/ 2385636 h 6610472"/>
                <a:gd name="connsiteX11" fmla="*/ 7552362 w 9312094"/>
                <a:gd name="connsiteY11" fmla="*/ 2118232 h 6610472"/>
                <a:gd name="connsiteX12" fmla="*/ 7309971 w 9312094"/>
                <a:gd name="connsiteY12" fmla="*/ 1990176 h 6610472"/>
                <a:gd name="connsiteX13" fmla="*/ 7472280 w 9312094"/>
                <a:gd name="connsiteY13" fmla="*/ 1690572 h 6610472"/>
                <a:gd name="connsiteX14" fmla="*/ 6899114 w 9312094"/>
                <a:gd name="connsiteY14" fmla="*/ 1396942 h 6610472"/>
                <a:gd name="connsiteX15" fmla="*/ 6355531 w 9312094"/>
                <a:gd name="connsiteY15" fmla="*/ 232965 h 6610472"/>
                <a:gd name="connsiteX16" fmla="*/ 6181929 w 9312094"/>
                <a:gd name="connsiteY16" fmla="*/ 0 h 6610472"/>
                <a:gd name="connsiteX17" fmla="*/ 5806350 w 9312094"/>
                <a:gd name="connsiteY17" fmla="*/ 329192 h 6610472"/>
                <a:gd name="connsiteX18" fmla="*/ 2024614 w 9312094"/>
                <a:gd name="connsiteY18" fmla="*/ 348419 h 6610472"/>
                <a:gd name="connsiteX19" fmla="*/ 2073244 w 9312094"/>
                <a:gd name="connsiteY19" fmla="*/ 3618961 h 6610472"/>
                <a:gd name="connsiteX20" fmla="*/ 1050201 w 9312094"/>
                <a:gd name="connsiteY20" fmla="*/ 3609908 h 6610472"/>
                <a:gd name="connsiteX21" fmla="*/ 1059256 w 9312094"/>
                <a:gd name="connsiteY21" fmla="*/ 4116901 h 6610472"/>
                <a:gd name="connsiteX22" fmla="*/ 0 w 9312094"/>
                <a:gd name="connsiteY22" fmla="*/ 4125955 h 6610472"/>
                <a:gd name="connsiteX23" fmla="*/ 1104522 w 9312094"/>
                <a:gd name="connsiteY23" fmla="*/ 5791793 h 6610472"/>
                <a:gd name="connsiteX24" fmla="*/ 2083043 w 9312094"/>
                <a:gd name="connsiteY24" fmla="*/ 6491429 h 6610472"/>
                <a:gd name="connsiteX0" fmla="*/ 2083043 w 9312094"/>
                <a:gd name="connsiteY0" fmla="*/ 6491429 h 6610472"/>
                <a:gd name="connsiteX1" fmla="*/ 2083042 w 9312094"/>
                <a:gd name="connsiteY1" fmla="*/ 6605297 h 6610472"/>
                <a:gd name="connsiteX2" fmla="*/ 4987339 w 9312094"/>
                <a:gd name="connsiteY2" fmla="*/ 6610472 h 6610472"/>
                <a:gd name="connsiteX3" fmla="*/ 6895753 w 9312094"/>
                <a:gd name="connsiteY3" fmla="*/ 6130223 h 6610472"/>
                <a:gd name="connsiteX4" fmla="*/ 9312094 w 9312094"/>
                <a:gd name="connsiteY4" fmla="*/ 6101570 h 6610472"/>
                <a:gd name="connsiteX5" fmla="*/ 9303040 w 9312094"/>
                <a:gd name="connsiteY5" fmla="*/ 5179703 h 6610472"/>
                <a:gd name="connsiteX6" fmla="*/ 6696571 w 9312094"/>
                <a:gd name="connsiteY6" fmla="*/ 5197811 h 6610472"/>
                <a:gd name="connsiteX7" fmla="*/ 6694524 w 9312094"/>
                <a:gd name="connsiteY7" fmla="*/ 5059573 h 6610472"/>
                <a:gd name="connsiteX8" fmla="*/ 7128665 w 9312094"/>
                <a:gd name="connsiteY8" fmla="*/ 4288756 h 6610472"/>
                <a:gd name="connsiteX9" fmla="*/ 7597628 w 9312094"/>
                <a:gd name="connsiteY9" fmla="*/ 3433318 h 6610472"/>
                <a:gd name="connsiteX10" fmla="*/ 8138876 w 9312094"/>
                <a:gd name="connsiteY10" fmla="*/ 2385636 h 6610472"/>
                <a:gd name="connsiteX11" fmla="*/ 7552362 w 9312094"/>
                <a:gd name="connsiteY11" fmla="*/ 2118232 h 6610472"/>
                <a:gd name="connsiteX12" fmla="*/ 7309971 w 9312094"/>
                <a:gd name="connsiteY12" fmla="*/ 1990176 h 6610472"/>
                <a:gd name="connsiteX13" fmla="*/ 7472280 w 9312094"/>
                <a:gd name="connsiteY13" fmla="*/ 1690572 h 6610472"/>
                <a:gd name="connsiteX14" fmla="*/ 6899114 w 9312094"/>
                <a:gd name="connsiteY14" fmla="*/ 1396942 h 6610472"/>
                <a:gd name="connsiteX15" fmla="*/ 6355531 w 9312094"/>
                <a:gd name="connsiteY15" fmla="*/ 232965 h 6610472"/>
                <a:gd name="connsiteX16" fmla="*/ 6181929 w 9312094"/>
                <a:gd name="connsiteY16" fmla="*/ 0 h 6610472"/>
                <a:gd name="connsiteX17" fmla="*/ 5806350 w 9312094"/>
                <a:gd name="connsiteY17" fmla="*/ 329192 h 6610472"/>
                <a:gd name="connsiteX18" fmla="*/ 2024614 w 9312094"/>
                <a:gd name="connsiteY18" fmla="*/ 348419 h 6610472"/>
                <a:gd name="connsiteX19" fmla="*/ 2073244 w 9312094"/>
                <a:gd name="connsiteY19" fmla="*/ 3618961 h 6610472"/>
                <a:gd name="connsiteX20" fmla="*/ 1050201 w 9312094"/>
                <a:gd name="connsiteY20" fmla="*/ 3609908 h 6610472"/>
                <a:gd name="connsiteX21" fmla="*/ 1059256 w 9312094"/>
                <a:gd name="connsiteY21" fmla="*/ 4116901 h 6610472"/>
                <a:gd name="connsiteX22" fmla="*/ 0 w 9312094"/>
                <a:gd name="connsiteY22" fmla="*/ 4125955 h 6610472"/>
                <a:gd name="connsiteX23" fmla="*/ 1104522 w 9312094"/>
                <a:gd name="connsiteY23" fmla="*/ 5791793 h 6610472"/>
                <a:gd name="connsiteX24" fmla="*/ 2083043 w 9312094"/>
                <a:gd name="connsiteY24" fmla="*/ 6491429 h 661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12094" h="6610472">
                  <a:moveTo>
                    <a:pt x="2083043" y="6491429"/>
                  </a:moveTo>
                  <a:cubicBezTo>
                    <a:pt x="2083043" y="6529385"/>
                    <a:pt x="2083042" y="6567341"/>
                    <a:pt x="2083042" y="6605297"/>
                  </a:cubicBezTo>
                  <a:lnTo>
                    <a:pt x="4987339" y="6610472"/>
                  </a:lnTo>
                  <a:lnTo>
                    <a:pt x="6895753" y="6130223"/>
                  </a:lnTo>
                  <a:lnTo>
                    <a:pt x="9312094" y="6101570"/>
                  </a:lnTo>
                  <a:lnTo>
                    <a:pt x="9303040" y="5179703"/>
                  </a:lnTo>
                  <a:lnTo>
                    <a:pt x="6696571" y="5197811"/>
                  </a:lnTo>
                  <a:cubicBezTo>
                    <a:pt x="6695889" y="5151732"/>
                    <a:pt x="6695206" y="5105652"/>
                    <a:pt x="6694524" y="5059573"/>
                  </a:cubicBezTo>
                  <a:lnTo>
                    <a:pt x="7128665" y="4288756"/>
                  </a:lnTo>
                  <a:lnTo>
                    <a:pt x="7597628" y="3433318"/>
                  </a:lnTo>
                  <a:lnTo>
                    <a:pt x="8138876" y="2385636"/>
                  </a:lnTo>
                  <a:lnTo>
                    <a:pt x="7552362" y="2118232"/>
                  </a:lnTo>
                  <a:cubicBezTo>
                    <a:pt x="7311621" y="2000103"/>
                    <a:pt x="7469231" y="2072092"/>
                    <a:pt x="7309971" y="1990176"/>
                  </a:cubicBezTo>
                  <a:lnTo>
                    <a:pt x="7472280" y="1690572"/>
                  </a:lnTo>
                  <a:lnTo>
                    <a:pt x="6899114" y="1396942"/>
                  </a:lnTo>
                  <a:lnTo>
                    <a:pt x="6355531" y="232965"/>
                  </a:lnTo>
                  <a:lnTo>
                    <a:pt x="6181929" y="0"/>
                  </a:lnTo>
                  <a:lnTo>
                    <a:pt x="5806350" y="329192"/>
                  </a:lnTo>
                  <a:lnTo>
                    <a:pt x="2024614" y="348419"/>
                  </a:lnTo>
                  <a:cubicBezTo>
                    <a:pt x="2028752" y="1290726"/>
                    <a:pt x="2069106" y="2676654"/>
                    <a:pt x="2073244" y="3618961"/>
                  </a:cubicBezTo>
                  <a:lnTo>
                    <a:pt x="1050201" y="3609908"/>
                  </a:lnTo>
                  <a:cubicBezTo>
                    <a:pt x="1050201" y="3772870"/>
                    <a:pt x="1059256" y="3953939"/>
                    <a:pt x="1059256" y="4116901"/>
                  </a:cubicBezTo>
                  <a:lnTo>
                    <a:pt x="0" y="4125955"/>
                  </a:lnTo>
                  <a:cubicBezTo>
                    <a:pt x="53372" y="5051291"/>
                    <a:pt x="704536" y="5347753"/>
                    <a:pt x="1104522" y="5791793"/>
                  </a:cubicBezTo>
                  <a:cubicBezTo>
                    <a:pt x="1527266" y="6088380"/>
                    <a:pt x="1687460" y="6231055"/>
                    <a:pt x="2083043" y="6491429"/>
                  </a:cubicBezTo>
                  <a:close/>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TextBox 105">
              <a:extLst>
                <a:ext uri="{FF2B5EF4-FFF2-40B4-BE49-F238E27FC236}">
                  <a16:creationId xmlns:a16="http://schemas.microsoft.com/office/drawing/2014/main" id="{035FCE22-F8A4-4378-9733-1D4CF091EC2B}"/>
                </a:ext>
              </a:extLst>
            </p:cNvPr>
            <p:cNvSpPr txBox="1"/>
            <p:nvPr/>
          </p:nvSpPr>
          <p:spPr>
            <a:xfrm>
              <a:off x="6960111" y="3252977"/>
              <a:ext cx="680571" cy="184666"/>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Tulloch Wy</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4" name="Freeform: Shape 113">
              <a:extLst>
                <a:ext uri="{FF2B5EF4-FFF2-40B4-BE49-F238E27FC236}">
                  <a16:creationId xmlns:a16="http://schemas.microsoft.com/office/drawing/2014/main" id="{9FC919C8-3E67-45EB-9812-B9C9FC2EB0EA}"/>
                </a:ext>
              </a:extLst>
            </p:cNvPr>
            <p:cNvSpPr/>
            <p:nvPr/>
          </p:nvSpPr>
          <p:spPr>
            <a:xfrm>
              <a:off x="2638197" y="3151762"/>
              <a:ext cx="2315183" cy="77821"/>
            </a:xfrm>
            <a:custGeom>
              <a:avLst/>
              <a:gdLst>
                <a:gd name="connsiteX0" fmla="*/ 0 w 2315183"/>
                <a:gd name="connsiteY0" fmla="*/ 0 h 77821"/>
                <a:gd name="connsiteX1" fmla="*/ 136187 w 2315183"/>
                <a:gd name="connsiteY1" fmla="*/ 77821 h 77821"/>
                <a:gd name="connsiteX2" fmla="*/ 2315183 w 2315183"/>
                <a:gd name="connsiteY2" fmla="*/ 58366 h 77821"/>
              </a:gdLst>
              <a:ahLst/>
              <a:cxnLst>
                <a:cxn ang="0">
                  <a:pos x="connsiteX0" y="connsiteY0"/>
                </a:cxn>
                <a:cxn ang="0">
                  <a:pos x="connsiteX1" y="connsiteY1"/>
                </a:cxn>
                <a:cxn ang="0">
                  <a:pos x="connsiteX2" y="connsiteY2"/>
                </a:cxn>
              </a:cxnLst>
              <a:rect l="l" t="t" r="r" b="b"/>
              <a:pathLst>
                <a:path w="2315183" h="77821">
                  <a:moveTo>
                    <a:pt x="0" y="0"/>
                  </a:moveTo>
                  <a:lnTo>
                    <a:pt x="136187" y="77821"/>
                  </a:lnTo>
                  <a:lnTo>
                    <a:pt x="2315183" y="58366"/>
                  </a:lnTo>
                </a:path>
              </a:pathLst>
            </a:cu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Oval 97">
              <a:extLst>
                <a:ext uri="{FF2B5EF4-FFF2-40B4-BE49-F238E27FC236}">
                  <a16:creationId xmlns:a16="http://schemas.microsoft.com/office/drawing/2014/main" id="{B375C38C-67A2-4889-94FB-B357E00351EB}"/>
                </a:ext>
              </a:extLst>
            </p:cNvPr>
            <p:cNvSpPr/>
            <p:nvPr/>
          </p:nvSpPr>
          <p:spPr>
            <a:xfrm>
              <a:off x="4652977" y="3083208"/>
              <a:ext cx="277221" cy="277221"/>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2" name="Group 121">
              <a:extLst>
                <a:ext uri="{FF2B5EF4-FFF2-40B4-BE49-F238E27FC236}">
                  <a16:creationId xmlns:a16="http://schemas.microsoft.com/office/drawing/2014/main" id="{5B3E34A3-5836-40E3-976F-7B002671A1EB}"/>
                </a:ext>
              </a:extLst>
            </p:cNvPr>
            <p:cNvGrpSpPr/>
            <p:nvPr/>
          </p:nvGrpSpPr>
          <p:grpSpPr>
            <a:xfrm>
              <a:off x="2830721" y="1772726"/>
              <a:ext cx="1761167" cy="276999"/>
              <a:chOff x="1486303" y="1626847"/>
              <a:chExt cx="1761167" cy="276999"/>
            </a:xfrm>
          </p:grpSpPr>
          <p:cxnSp>
            <p:nvCxnSpPr>
              <p:cNvPr id="115" name="Straight Connector 114">
                <a:extLst>
                  <a:ext uri="{FF2B5EF4-FFF2-40B4-BE49-F238E27FC236}">
                    <a16:creationId xmlns:a16="http://schemas.microsoft.com/office/drawing/2014/main" id="{44D29906-7E25-4D30-A025-A9304F0136FE}"/>
                  </a:ext>
                </a:extLst>
              </p:cNvPr>
              <p:cNvCxnSpPr/>
              <p:nvPr/>
            </p:nvCxnSpPr>
            <p:spPr>
              <a:xfrm>
                <a:off x="1486303" y="1769351"/>
                <a:ext cx="245315" cy="0"/>
              </a:xfrm>
              <a:prstGeom prst="line">
                <a:avLst/>
              </a:prstGeom>
              <a:noFill/>
              <a:ln w="76200">
                <a:solidFill>
                  <a:srgbClr val="0000FF"/>
                </a:solidFill>
              </a:ln>
            </p:spPr>
            <p:style>
              <a:lnRef idx="2">
                <a:schemeClr val="accent1">
                  <a:shade val="50000"/>
                </a:schemeClr>
              </a:lnRef>
              <a:fillRef idx="1">
                <a:schemeClr val="accent1"/>
              </a:fillRef>
              <a:effectRef idx="0">
                <a:schemeClr val="accent1"/>
              </a:effectRef>
              <a:fontRef idx="minor">
                <a:schemeClr val="lt1"/>
              </a:fontRef>
            </p:style>
          </p:cxnSp>
          <p:sp>
            <p:nvSpPr>
              <p:cNvPr id="116" name="TextBox 115">
                <a:extLst>
                  <a:ext uri="{FF2B5EF4-FFF2-40B4-BE49-F238E27FC236}">
                    <a16:creationId xmlns:a16="http://schemas.microsoft.com/office/drawing/2014/main" id="{091BCF96-4B1D-444A-8B03-948BED077630}"/>
                  </a:ext>
                </a:extLst>
              </p:cNvPr>
              <p:cNvSpPr txBox="1"/>
              <p:nvPr/>
            </p:nvSpPr>
            <p:spPr>
              <a:xfrm>
                <a:off x="1822492" y="1626847"/>
                <a:ext cx="142497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Main Roads</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9" name="Group 118">
              <a:extLst>
                <a:ext uri="{FF2B5EF4-FFF2-40B4-BE49-F238E27FC236}">
                  <a16:creationId xmlns:a16="http://schemas.microsoft.com/office/drawing/2014/main" id="{5F692865-692A-41D6-973C-EFBFB6F01E50}"/>
                </a:ext>
              </a:extLst>
            </p:cNvPr>
            <p:cNvGrpSpPr/>
            <p:nvPr/>
          </p:nvGrpSpPr>
          <p:grpSpPr>
            <a:xfrm>
              <a:off x="2815970" y="2148942"/>
              <a:ext cx="1775918" cy="323528"/>
              <a:chOff x="1471552" y="2070516"/>
              <a:chExt cx="1775918" cy="323528"/>
            </a:xfrm>
          </p:grpSpPr>
          <p:sp>
            <p:nvSpPr>
              <p:cNvPr id="117" name="Oval 116">
                <a:extLst>
                  <a:ext uri="{FF2B5EF4-FFF2-40B4-BE49-F238E27FC236}">
                    <a16:creationId xmlns:a16="http://schemas.microsoft.com/office/drawing/2014/main" id="{8E60D81B-5F51-4B69-A574-B923FB480A53}"/>
                  </a:ext>
                </a:extLst>
              </p:cNvPr>
              <p:cNvSpPr/>
              <p:nvPr/>
            </p:nvSpPr>
            <p:spPr>
              <a:xfrm>
                <a:off x="1471552" y="2070516"/>
                <a:ext cx="323528" cy="323528"/>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TextBox 117">
                <a:extLst>
                  <a:ext uri="{FF2B5EF4-FFF2-40B4-BE49-F238E27FC236}">
                    <a16:creationId xmlns:a16="http://schemas.microsoft.com/office/drawing/2014/main" id="{ED5014A7-7AB8-4F7A-8D39-3F84E978294D}"/>
                  </a:ext>
                </a:extLst>
              </p:cNvPr>
              <p:cNvSpPr txBox="1"/>
              <p:nvPr/>
            </p:nvSpPr>
            <p:spPr>
              <a:xfrm>
                <a:off x="1822492" y="2097992"/>
                <a:ext cx="142497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rPr>
                  <a:t>Pegasus Crossing</a:t>
                </a:r>
                <a:endPar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3" name="TextBox 102">
              <a:extLst>
                <a:ext uri="{FF2B5EF4-FFF2-40B4-BE49-F238E27FC236}">
                  <a16:creationId xmlns:a16="http://schemas.microsoft.com/office/drawing/2014/main" id="{3B4CD60C-5582-4A43-A899-45526396992F}"/>
                </a:ext>
              </a:extLst>
            </p:cNvPr>
            <p:cNvSpPr txBox="1"/>
            <p:nvPr/>
          </p:nvSpPr>
          <p:spPr>
            <a:xfrm>
              <a:off x="7792682" y="3344309"/>
              <a:ext cx="548512" cy="184666"/>
            </a:xfrm>
            <a:prstGeom prst="rect">
              <a:avLst/>
            </a:prstGeom>
            <a:solidFill>
              <a:schemeClr val="bg1"/>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FF0000"/>
                  </a:solidFill>
                  <a:effectLst/>
                  <a:uLnTx/>
                  <a:uFillTx/>
                  <a:latin typeface="Calibri" panose="020F0502020204030204"/>
                  <a:ea typeface="+mn-ea"/>
                  <a:cs typeface="+mn-cs"/>
                </a:rPr>
                <a:t>R39190</a:t>
              </a:r>
              <a:endParaRPr kumimoji="0" lang="en-AU"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8" name="Freeform: Shape 27">
              <a:extLst>
                <a:ext uri="{FF2B5EF4-FFF2-40B4-BE49-F238E27FC236}">
                  <a16:creationId xmlns:a16="http://schemas.microsoft.com/office/drawing/2014/main" id="{3E77A73C-78C0-482A-B34D-B769D56D01DC}"/>
                </a:ext>
              </a:extLst>
            </p:cNvPr>
            <p:cNvSpPr/>
            <p:nvPr/>
          </p:nvSpPr>
          <p:spPr>
            <a:xfrm>
              <a:off x="7789180" y="5134708"/>
              <a:ext cx="800100" cy="79130"/>
            </a:xfrm>
            <a:custGeom>
              <a:avLst/>
              <a:gdLst>
                <a:gd name="connsiteX0" fmla="*/ 800100 w 800100"/>
                <a:gd name="connsiteY0" fmla="*/ 8792 h 79130"/>
                <a:gd name="connsiteX1" fmla="*/ 729761 w 800100"/>
                <a:gd name="connsiteY1" fmla="*/ 0 h 79130"/>
                <a:gd name="connsiteX2" fmla="*/ 474784 w 800100"/>
                <a:gd name="connsiteY2" fmla="*/ 70338 h 79130"/>
                <a:gd name="connsiteX3" fmla="*/ 281353 w 800100"/>
                <a:gd name="connsiteY3" fmla="*/ 79130 h 79130"/>
                <a:gd name="connsiteX4" fmla="*/ 0 w 800100"/>
                <a:gd name="connsiteY4" fmla="*/ 70338 h 79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100" h="79130">
                  <a:moveTo>
                    <a:pt x="800100" y="8792"/>
                  </a:moveTo>
                  <a:lnTo>
                    <a:pt x="729761" y="0"/>
                  </a:lnTo>
                  <a:lnTo>
                    <a:pt x="474784" y="70338"/>
                  </a:lnTo>
                  <a:lnTo>
                    <a:pt x="281353" y="79130"/>
                  </a:lnTo>
                  <a:lnTo>
                    <a:pt x="0" y="70338"/>
                  </a:lnTo>
                </a:path>
              </a:pathLst>
            </a:cu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F297917D-0123-42C0-B7A6-5C3F5B2D893A}"/>
                </a:ext>
              </a:extLst>
            </p:cNvPr>
            <p:cNvSpPr/>
            <p:nvPr/>
          </p:nvSpPr>
          <p:spPr>
            <a:xfrm>
              <a:off x="9348193" y="1274885"/>
              <a:ext cx="797325" cy="2655277"/>
            </a:xfrm>
            <a:custGeom>
              <a:avLst/>
              <a:gdLst>
                <a:gd name="connsiteX0" fmla="*/ 241139 w 821431"/>
                <a:gd name="connsiteY0" fmla="*/ 0 h 2655277"/>
                <a:gd name="connsiteX1" fmla="*/ 30123 w 821431"/>
                <a:gd name="connsiteY1" fmla="*/ 949569 h 2655277"/>
                <a:gd name="connsiteX2" fmla="*/ 821431 w 821431"/>
                <a:gd name="connsiteY2" fmla="*/ 2655277 h 2655277"/>
                <a:gd name="connsiteX0" fmla="*/ 241139 w 821431"/>
                <a:gd name="connsiteY0" fmla="*/ 0 h 2655277"/>
                <a:gd name="connsiteX1" fmla="*/ 30123 w 821431"/>
                <a:gd name="connsiteY1" fmla="*/ 949569 h 2655277"/>
                <a:gd name="connsiteX2" fmla="*/ 821431 w 821431"/>
                <a:gd name="connsiteY2" fmla="*/ 2655277 h 2655277"/>
                <a:gd name="connsiteX0" fmla="*/ 217033 w 797325"/>
                <a:gd name="connsiteY0" fmla="*/ 0 h 2655277"/>
                <a:gd name="connsiteX1" fmla="*/ 6017 w 797325"/>
                <a:gd name="connsiteY1" fmla="*/ 949569 h 2655277"/>
                <a:gd name="connsiteX2" fmla="*/ 797325 w 797325"/>
                <a:gd name="connsiteY2" fmla="*/ 2655277 h 2655277"/>
                <a:gd name="connsiteX0" fmla="*/ 217033 w 797325"/>
                <a:gd name="connsiteY0" fmla="*/ 0 h 2655277"/>
                <a:gd name="connsiteX1" fmla="*/ 6017 w 797325"/>
                <a:gd name="connsiteY1" fmla="*/ 949569 h 2655277"/>
                <a:gd name="connsiteX2" fmla="*/ 797325 w 797325"/>
                <a:gd name="connsiteY2" fmla="*/ 2655277 h 2655277"/>
                <a:gd name="connsiteX0" fmla="*/ 217033 w 797325"/>
                <a:gd name="connsiteY0" fmla="*/ 0 h 2655277"/>
                <a:gd name="connsiteX1" fmla="*/ 6017 w 797325"/>
                <a:gd name="connsiteY1" fmla="*/ 949569 h 2655277"/>
                <a:gd name="connsiteX2" fmla="*/ 797325 w 797325"/>
                <a:gd name="connsiteY2" fmla="*/ 2655277 h 2655277"/>
              </a:gdLst>
              <a:ahLst/>
              <a:cxnLst>
                <a:cxn ang="0">
                  <a:pos x="connsiteX0" y="connsiteY0"/>
                </a:cxn>
                <a:cxn ang="0">
                  <a:pos x="connsiteX1" y="connsiteY1"/>
                </a:cxn>
                <a:cxn ang="0">
                  <a:pos x="connsiteX2" y="connsiteY2"/>
                </a:cxn>
              </a:cxnLst>
              <a:rect l="l" t="t" r="r" b="b"/>
              <a:pathLst>
                <a:path w="797325" h="2655277">
                  <a:moveTo>
                    <a:pt x="217033" y="0"/>
                  </a:moveTo>
                  <a:cubicBezTo>
                    <a:pt x="133505" y="253511"/>
                    <a:pt x="6017" y="647700"/>
                    <a:pt x="6017" y="949569"/>
                  </a:cubicBezTo>
                  <a:cubicBezTo>
                    <a:pt x="6017" y="1251438"/>
                    <a:pt x="-121472" y="1566496"/>
                    <a:pt x="797325" y="2655277"/>
                  </a:cubicBezTo>
                </a:path>
              </a:pathLst>
            </a:cu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Freeform: Shape 35">
              <a:extLst>
                <a:ext uri="{FF2B5EF4-FFF2-40B4-BE49-F238E27FC236}">
                  <a16:creationId xmlns:a16="http://schemas.microsoft.com/office/drawing/2014/main" id="{7BB91351-7E59-4587-B8EB-7A728FB5CD78}"/>
                </a:ext>
              </a:extLst>
            </p:cNvPr>
            <p:cNvSpPr/>
            <p:nvPr/>
          </p:nvSpPr>
          <p:spPr>
            <a:xfrm>
              <a:off x="9380587" y="2061116"/>
              <a:ext cx="1354063" cy="734838"/>
            </a:xfrm>
            <a:custGeom>
              <a:avLst/>
              <a:gdLst>
                <a:gd name="connsiteX0" fmla="*/ 1345223 w 1354063"/>
                <a:gd name="connsiteY0" fmla="*/ 734838 h 734838"/>
                <a:gd name="connsiteX1" fmla="*/ 1283677 w 1354063"/>
                <a:gd name="connsiteY1" fmla="*/ 673292 h 734838"/>
                <a:gd name="connsiteX2" fmla="*/ 826477 w 1354063"/>
                <a:gd name="connsiteY2" fmla="*/ 497446 h 734838"/>
                <a:gd name="connsiteX3" fmla="*/ 668216 w 1354063"/>
                <a:gd name="connsiteY3" fmla="*/ 304015 h 734838"/>
                <a:gd name="connsiteX4" fmla="*/ 483577 w 1354063"/>
                <a:gd name="connsiteY4" fmla="*/ 172130 h 734838"/>
                <a:gd name="connsiteX5" fmla="*/ 342900 w 1354063"/>
                <a:gd name="connsiteY5" fmla="*/ 57830 h 734838"/>
                <a:gd name="connsiteX6" fmla="*/ 149469 w 1354063"/>
                <a:gd name="connsiteY6" fmla="*/ 5076 h 734838"/>
                <a:gd name="connsiteX7" fmla="*/ 0 w 1354063"/>
                <a:gd name="connsiteY7" fmla="*/ 5076 h 73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4063" h="734838">
                  <a:moveTo>
                    <a:pt x="1345223" y="734838"/>
                  </a:moveTo>
                  <a:cubicBezTo>
                    <a:pt x="1357679" y="723847"/>
                    <a:pt x="1370135" y="712857"/>
                    <a:pt x="1283677" y="673292"/>
                  </a:cubicBezTo>
                  <a:cubicBezTo>
                    <a:pt x="1197219" y="633727"/>
                    <a:pt x="929054" y="558992"/>
                    <a:pt x="826477" y="497446"/>
                  </a:cubicBezTo>
                  <a:cubicBezTo>
                    <a:pt x="723900" y="435900"/>
                    <a:pt x="725366" y="358234"/>
                    <a:pt x="668216" y="304015"/>
                  </a:cubicBezTo>
                  <a:cubicBezTo>
                    <a:pt x="611066" y="249796"/>
                    <a:pt x="537796" y="213161"/>
                    <a:pt x="483577" y="172130"/>
                  </a:cubicBezTo>
                  <a:cubicBezTo>
                    <a:pt x="429358" y="131099"/>
                    <a:pt x="398585" y="85672"/>
                    <a:pt x="342900" y="57830"/>
                  </a:cubicBezTo>
                  <a:cubicBezTo>
                    <a:pt x="287215" y="29988"/>
                    <a:pt x="206619" y="13868"/>
                    <a:pt x="149469" y="5076"/>
                  </a:cubicBezTo>
                  <a:cubicBezTo>
                    <a:pt x="92319" y="-3716"/>
                    <a:pt x="46159" y="680"/>
                    <a:pt x="0" y="5076"/>
                  </a:cubicBezTo>
                </a:path>
              </a:pathLst>
            </a:custGeom>
            <a:noFill/>
            <a:ln w="38100">
              <a:solidFill>
                <a:srgbClr val="FFFF99"/>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20" name="Straight Connector 119">
              <a:extLst>
                <a:ext uri="{FF2B5EF4-FFF2-40B4-BE49-F238E27FC236}">
                  <a16:creationId xmlns:a16="http://schemas.microsoft.com/office/drawing/2014/main" id="{4F0FC1A3-C101-42D5-99CF-B06F31C95A1A}"/>
                </a:ext>
              </a:extLst>
            </p:cNvPr>
            <p:cNvCxnSpPr/>
            <p:nvPr/>
          </p:nvCxnSpPr>
          <p:spPr>
            <a:xfrm>
              <a:off x="5066509" y="2267652"/>
              <a:ext cx="501648" cy="0"/>
            </a:xfrm>
            <a:prstGeom prst="line">
              <a:avLst/>
            </a:pr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cxnSp>
        <p:cxnSp>
          <p:nvCxnSpPr>
            <p:cNvPr id="121" name="Straight Connector 120">
              <a:extLst>
                <a:ext uri="{FF2B5EF4-FFF2-40B4-BE49-F238E27FC236}">
                  <a16:creationId xmlns:a16="http://schemas.microsoft.com/office/drawing/2014/main" id="{B4FCBDCC-C577-4AC5-8393-4EB93954AA54}"/>
                </a:ext>
              </a:extLst>
            </p:cNvPr>
            <p:cNvCxnSpPr/>
            <p:nvPr/>
          </p:nvCxnSpPr>
          <p:spPr>
            <a:xfrm>
              <a:off x="5549761" y="2264940"/>
              <a:ext cx="501648" cy="0"/>
            </a:xfrm>
            <a:prstGeom prst="line">
              <a:avLst/>
            </a:pr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cxnSp>
        <p:sp>
          <p:nvSpPr>
            <p:cNvPr id="126" name="Freeform: Shape 125">
              <a:extLst>
                <a:ext uri="{FF2B5EF4-FFF2-40B4-BE49-F238E27FC236}">
                  <a16:creationId xmlns:a16="http://schemas.microsoft.com/office/drawing/2014/main" id="{DA311C58-220B-4D74-BAFC-92643D487D24}"/>
                </a:ext>
              </a:extLst>
            </p:cNvPr>
            <p:cNvSpPr/>
            <p:nvPr/>
          </p:nvSpPr>
          <p:spPr>
            <a:xfrm>
              <a:off x="5691090" y="1600493"/>
              <a:ext cx="356616" cy="18288"/>
            </a:xfrm>
            <a:custGeom>
              <a:avLst/>
              <a:gdLst>
                <a:gd name="connsiteX0" fmla="*/ 0 w 356616"/>
                <a:gd name="connsiteY0" fmla="*/ 9144 h 18288"/>
                <a:gd name="connsiteX1" fmla="*/ 219456 w 356616"/>
                <a:gd name="connsiteY1" fmla="*/ 18288 h 18288"/>
                <a:gd name="connsiteX2" fmla="*/ 356616 w 356616"/>
                <a:gd name="connsiteY2" fmla="*/ 0 h 18288"/>
              </a:gdLst>
              <a:ahLst/>
              <a:cxnLst>
                <a:cxn ang="0">
                  <a:pos x="connsiteX0" y="connsiteY0"/>
                </a:cxn>
                <a:cxn ang="0">
                  <a:pos x="connsiteX1" y="connsiteY1"/>
                </a:cxn>
                <a:cxn ang="0">
                  <a:pos x="connsiteX2" y="connsiteY2"/>
                </a:cxn>
              </a:cxnLst>
              <a:rect l="l" t="t" r="r" b="b"/>
              <a:pathLst>
                <a:path w="356616" h="18288">
                  <a:moveTo>
                    <a:pt x="0" y="9144"/>
                  </a:moveTo>
                  <a:lnTo>
                    <a:pt x="219456" y="18288"/>
                  </a:lnTo>
                  <a:lnTo>
                    <a:pt x="356616" y="0"/>
                  </a:ln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dirty="0"/>
            </a:p>
          </p:txBody>
        </p:sp>
        <p:sp>
          <p:nvSpPr>
            <p:cNvPr id="6" name="TextBox 5">
              <a:extLst>
                <a:ext uri="{FF2B5EF4-FFF2-40B4-BE49-F238E27FC236}">
                  <a16:creationId xmlns:a16="http://schemas.microsoft.com/office/drawing/2014/main" id="{46A03083-A664-47F6-8486-9250DD65A863}"/>
                </a:ext>
              </a:extLst>
            </p:cNvPr>
            <p:cNvSpPr txBox="1"/>
            <p:nvPr/>
          </p:nvSpPr>
          <p:spPr>
            <a:xfrm rot="16140000">
              <a:off x="4172331" y="1577444"/>
              <a:ext cx="1750479" cy="276999"/>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HOPKINSON ROAD</a:t>
              </a:r>
              <a:endPar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Oval 43">
              <a:extLst>
                <a:ext uri="{FF2B5EF4-FFF2-40B4-BE49-F238E27FC236}">
                  <a16:creationId xmlns:a16="http://schemas.microsoft.com/office/drawing/2014/main" id="{2EC54390-C4B0-6105-6C55-FDA4A386A7C8}"/>
                </a:ext>
              </a:extLst>
            </p:cNvPr>
            <p:cNvSpPr/>
            <p:nvPr/>
          </p:nvSpPr>
          <p:spPr>
            <a:xfrm>
              <a:off x="9395501" y="5956763"/>
              <a:ext cx="563316" cy="563316"/>
            </a:xfrm>
            <a:prstGeom prst="ellipse">
              <a:avLst/>
            </a:prstGeom>
            <a:solidFill>
              <a:srgbClr val="9900CC"/>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0" name="Oval 49">
              <a:extLst>
                <a:ext uri="{FF2B5EF4-FFF2-40B4-BE49-F238E27FC236}">
                  <a16:creationId xmlns:a16="http://schemas.microsoft.com/office/drawing/2014/main" id="{31481313-787E-0C52-4AE0-B25D2A1A7A66}"/>
                </a:ext>
              </a:extLst>
            </p:cNvPr>
            <p:cNvSpPr/>
            <p:nvPr/>
          </p:nvSpPr>
          <p:spPr>
            <a:xfrm>
              <a:off x="10889507" y="5938753"/>
              <a:ext cx="277221" cy="277221"/>
            </a:xfrm>
            <a:prstGeom prst="ellipse">
              <a:avLst/>
            </a:prstGeom>
            <a:solidFill>
              <a:srgbClr val="9900CC"/>
            </a:soli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pic>
        <p:nvPicPr>
          <p:cNvPr id="1028" name="Picture 4" descr="What Is A Pegasus Crossing? | Drive247 Driving School Kettering">
            <a:extLst>
              <a:ext uri="{FF2B5EF4-FFF2-40B4-BE49-F238E27FC236}">
                <a16:creationId xmlns:a16="http://schemas.microsoft.com/office/drawing/2014/main" id="{81A10FD8-7F5E-4727-9D9D-E459C24B6FF2}"/>
              </a:ext>
            </a:extLst>
          </p:cNvPr>
          <p:cNvPicPr>
            <a:picLocks noChangeAspect="1" noChangeArrowheads="1"/>
          </p:cNvPicPr>
          <p:nvPr/>
        </p:nvPicPr>
        <p:blipFill rotWithShape="1">
          <a:blip r:embed="rId5" cstate="print">
            <a:extLst>
              <a:ext uri="{28A0092B-C50C-407E-A947-70E740481C1C}">
                <a14:useLocalDpi xmlns:a14="http://schemas.microsoft.com/office/drawing/2010/main"/>
              </a:ext>
            </a:extLst>
          </a:blip>
          <a:srcRect/>
          <a:stretch/>
        </p:blipFill>
        <p:spPr bwMode="auto">
          <a:xfrm>
            <a:off x="58318" y="2408254"/>
            <a:ext cx="2377416" cy="381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95711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9" presetClass="entr" presetSubtype="0" fill="hold"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dissolve">
                                      <p:cBhvr>
                                        <p:cTn id="12" dur="500"/>
                                        <p:tgtEl>
                                          <p:spTgt spid="47"/>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1028"/>
                                        </p:tgtEl>
                                        <p:attrNameLst>
                                          <p:attrName>style.visibility</p:attrName>
                                        </p:attrNameLst>
                                      </p:cBhvr>
                                      <p:to>
                                        <p:strVal val="visible"/>
                                      </p:to>
                                    </p:set>
                                    <p:anim calcmode="lin" valueType="num">
                                      <p:cBhvr>
                                        <p:cTn id="17" dur="500" fill="hold"/>
                                        <p:tgtEl>
                                          <p:spTgt spid="1028"/>
                                        </p:tgtEl>
                                        <p:attrNameLst>
                                          <p:attrName>ppt_w</p:attrName>
                                        </p:attrNameLst>
                                      </p:cBhvr>
                                      <p:tavLst>
                                        <p:tav tm="0">
                                          <p:val>
                                            <p:fltVal val="0"/>
                                          </p:val>
                                        </p:tav>
                                        <p:tav tm="100000">
                                          <p:val>
                                            <p:strVal val="#ppt_w"/>
                                          </p:val>
                                        </p:tav>
                                      </p:tavLst>
                                    </p:anim>
                                    <p:anim calcmode="lin" valueType="num">
                                      <p:cBhvr>
                                        <p:cTn id="18" dur="500" fill="hold"/>
                                        <p:tgtEl>
                                          <p:spTgt spid="1028"/>
                                        </p:tgtEl>
                                        <p:attrNameLst>
                                          <p:attrName>ppt_h</p:attrName>
                                        </p:attrNameLst>
                                      </p:cBhvr>
                                      <p:tavLst>
                                        <p:tav tm="0">
                                          <p:val>
                                            <p:fltVal val="0"/>
                                          </p:val>
                                        </p:tav>
                                        <p:tav tm="100000">
                                          <p:val>
                                            <p:strVal val="#ppt_h"/>
                                          </p:val>
                                        </p:tav>
                                      </p:tavLst>
                                    </p:anim>
                                    <p:animEffect transition="in" filter="fade">
                                      <p:cBhvr>
                                        <p:cTn id="19" dur="5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FC90106-7F58-7A21-E468-DFA5E8F94376}"/>
              </a:ext>
            </a:extLst>
          </p:cNvPr>
          <p:cNvPicPr>
            <a:picLocks noChangeAspect="1"/>
          </p:cNvPicPr>
          <p:nvPr/>
        </p:nvPicPr>
        <p:blipFill>
          <a:blip r:embed="rId3"/>
          <a:stretch>
            <a:fillRect/>
          </a:stretch>
        </p:blipFill>
        <p:spPr>
          <a:xfrm>
            <a:off x="183037" y="417909"/>
            <a:ext cx="7772400" cy="6022181"/>
          </a:xfrm>
          <a:prstGeom prst="rect">
            <a:avLst/>
          </a:prstGeom>
        </p:spPr>
      </p:pic>
      <p:sp>
        <p:nvSpPr>
          <p:cNvPr id="6" name="TextBox 5">
            <a:extLst>
              <a:ext uri="{FF2B5EF4-FFF2-40B4-BE49-F238E27FC236}">
                <a16:creationId xmlns:a16="http://schemas.microsoft.com/office/drawing/2014/main" id="{F01E9B3E-8A6F-402C-E075-F1657CD43494}"/>
              </a:ext>
            </a:extLst>
          </p:cNvPr>
          <p:cNvSpPr txBox="1"/>
          <p:nvPr/>
        </p:nvSpPr>
        <p:spPr>
          <a:xfrm>
            <a:off x="8162925" y="417909"/>
            <a:ext cx="3846038" cy="517064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a:ln>
                  <a:noFill/>
                </a:ln>
                <a:solidFill>
                  <a:prstClr val="black"/>
                </a:solidFill>
                <a:effectLst/>
                <a:uLnTx/>
                <a:uFillTx/>
                <a:latin typeface="Calibri" panose="020F0502020204030204"/>
                <a:ea typeface="+mn-ea"/>
                <a:cs typeface="+mn-cs"/>
              </a:rPr>
              <a:t>NOTES</a:t>
            </a:r>
          </a:p>
          <a:p>
            <a:pPr marL="342900" marR="0" lvl="0" indent="-342900" algn="l" defTabSz="914400" rtl="0" eaLnBrk="1" fontAlgn="auto" latinLnBrk="0" hangingPunct="1">
              <a:lnSpc>
                <a:spcPct val="100000"/>
              </a:lnSpc>
              <a:spcBef>
                <a:spcPts val="0"/>
              </a:spcBef>
              <a:spcAft>
                <a:spcPts val="0"/>
              </a:spcAft>
              <a:buClrTx/>
              <a:buSzTx/>
              <a:buFontTx/>
              <a:buAutoNum type="arabicPeriod"/>
              <a:tabLst/>
              <a:defRPr/>
            </a:pPr>
            <a:r>
              <a:rPr kumimoji="0" lang="en-AU" sz="1200" b="0" i="0" u="none" strike="noStrike" kern="1200" cap="none" spc="0" normalizeH="0" baseline="0" noProof="0">
                <a:ln>
                  <a:noFill/>
                </a:ln>
                <a:solidFill>
                  <a:prstClr val="black"/>
                </a:solidFill>
                <a:effectLst/>
                <a:uLnTx/>
                <a:uFillTx/>
                <a:latin typeface="Calibri" panose="020F0502020204030204"/>
                <a:ea typeface="+mn-ea"/>
                <a:cs typeface="+mn-cs"/>
              </a:rPr>
              <a:t>It was made clear that when the crossing is activated, the lights will stop the traffic in both directions at the same time.  This aspect is applauded, as horses </a:t>
            </a:r>
            <a:r>
              <a:rPr kumimoji="0" lang="en-AU" sz="1200" b="0" i="1" u="none" strike="noStrike" kern="1200" cap="none" spc="0" normalizeH="0" baseline="0" noProof="0">
                <a:ln>
                  <a:noFill/>
                </a:ln>
                <a:solidFill>
                  <a:prstClr val="black"/>
                </a:solidFill>
                <a:effectLst/>
                <a:uLnTx/>
                <a:uFillTx/>
                <a:latin typeface="Calibri" panose="020F0502020204030204"/>
                <a:ea typeface="+mn-ea"/>
                <a:cs typeface="+mn-cs"/>
              </a:rPr>
              <a:t>(and particularly trotters with spiders attached)</a:t>
            </a:r>
            <a:r>
              <a:rPr kumimoji="0" lang="en-AU" sz="1200" b="0" i="0" u="none" strike="noStrike" kern="1200" cap="none" spc="0" normalizeH="0" baseline="0" noProof="0">
                <a:ln>
                  <a:noFill/>
                </a:ln>
                <a:solidFill>
                  <a:prstClr val="black"/>
                </a:solidFill>
                <a:effectLst/>
                <a:uLnTx/>
                <a:uFillTx/>
                <a:latin typeface="Calibri" panose="020F0502020204030204"/>
                <a:ea typeface="+mn-ea"/>
                <a:cs typeface="+mn-cs"/>
              </a:rPr>
              <a:t> will not want to stop in the middle of the four lanes, waiting for traffic coming in the other direction to stop.</a:t>
            </a:r>
          </a:p>
          <a:p>
            <a:pPr marL="342900" marR="0" lvl="0" indent="-342900" algn="l" defTabSz="914400" rtl="0" eaLnBrk="1" fontAlgn="auto" latinLnBrk="0" hangingPunct="1">
              <a:lnSpc>
                <a:spcPct val="100000"/>
              </a:lnSpc>
              <a:spcBef>
                <a:spcPts val="0"/>
              </a:spcBef>
              <a:spcAft>
                <a:spcPts val="0"/>
              </a:spcAft>
              <a:buClrTx/>
              <a:buSzTx/>
              <a:buFontTx/>
              <a:buAutoNum type="arabicPeriod"/>
              <a:tabLst/>
              <a:defRPr/>
            </a:pPr>
            <a:r>
              <a:rPr kumimoji="0" lang="en-AU" sz="1200" b="0" i="0" u="none" strike="noStrike" kern="1200" cap="none" spc="0" normalizeH="0" baseline="0" noProof="0">
                <a:ln>
                  <a:noFill/>
                </a:ln>
                <a:solidFill>
                  <a:prstClr val="black"/>
                </a:solidFill>
                <a:effectLst/>
                <a:uLnTx/>
                <a:uFillTx/>
                <a:latin typeface="Calibri" panose="020F0502020204030204"/>
                <a:ea typeface="+mn-ea"/>
                <a:cs typeface="+mn-cs"/>
              </a:rPr>
              <a:t>Solid fencing will be required to protect and control the horses on either side of the road </a:t>
            </a:r>
            <a:r>
              <a:rPr kumimoji="0" lang="en-AU" sz="1200" b="0" i="1" u="none" strike="noStrike" kern="1200" cap="none" spc="0" normalizeH="0" baseline="0" noProof="0">
                <a:ln>
                  <a:noFill/>
                </a:ln>
                <a:solidFill>
                  <a:prstClr val="black"/>
                </a:solidFill>
                <a:effectLst/>
                <a:uLnTx/>
                <a:uFillTx/>
                <a:latin typeface="Calibri" panose="020F0502020204030204"/>
                <a:ea typeface="+mn-ea"/>
                <a:cs typeface="+mn-cs"/>
              </a:rPr>
              <a:t>(see the following page for examples) and in the middle separation of the traffic lanes (Midblock Equestrian crossing area shown in the diagram)</a:t>
            </a:r>
            <a:r>
              <a:rPr kumimoji="0" lang="en-AU" sz="1200" b="0" i="0" u="none" strike="noStrike" kern="1200" cap="none" spc="0" normalizeH="0" baseline="0" noProof="0">
                <a:ln>
                  <a:noFill/>
                </a:ln>
                <a:solidFill>
                  <a:prstClr val="black"/>
                </a:solidFill>
                <a:effectLst/>
                <a:uLnTx/>
                <a:uFillTx/>
                <a:latin typeface="Calibri" panose="020F0502020204030204"/>
                <a:ea typeface="+mn-ea"/>
                <a:cs typeface="+mn-cs"/>
              </a:rPr>
              <a:t>.  This fencing must also allow trotters and spiders room to manoeuvre.</a:t>
            </a:r>
          </a:p>
          <a:p>
            <a:pPr marL="342900" marR="0" lvl="0" indent="-342900" algn="l" defTabSz="914400" rtl="0" eaLnBrk="1" fontAlgn="auto" latinLnBrk="0" hangingPunct="1">
              <a:lnSpc>
                <a:spcPct val="100000"/>
              </a:lnSpc>
              <a:spcBef>
                <a:spcPts val="0"/>
              </a:spcBef>
              <a:spcAft>
                <a:spcPts val="0"/>
              </a:spcAft>
              <a:buClrTx/>
              <a:buSzTx/>
              <a:buFontTx/>
              <a:buAutoNum type="arabicPeriod"/>
              <a:tabLst/>
              <a:defRPr/>
            </a:pPr>
            <a:r>
              <a:rPr kumimoji="0" lang="en-AU" sz="1200" b="0" i="0" u="none" strike="noStrike" kern="1200" cap="none" spc="0" normalizeH="0" baseline="0" noProof="0">
                <a:ln>
                  <a:noFill/>
                </a:ln>
                <a:solidFill>
                  <a:prstClr val="black"/>
                </a:solidFill>
                <a:effectLst/>
                <a:uLnTx/>
                <a:uFillTx/>
                <a:latin typeface="Calibri" panose="020F0502020204030204"/>
                <a:ea typeface="+mn-ea"/>
                <a:cs typeface="+mn-cs"/>
              </a:rPr>
              <a:t>It is highly recommended that the traffic stop line on either side of the Pegasus crossing </a:t>
            </a:r>
            <a:r>
              <a:rPr kumimoji="0" lang="en-AU" sz="1200" b="0" i="1" u="none" strike="noStrike" kern="1200" cap="none" spc="0" normalizeH="0" baseline="0" noProof="0">
                <a:ln>
                  <a:noFill/>
                </a:ln>
                <a:solidFill>
                  <a:prstClr val="black"/>
                </a:solidFill>
                <a:effectLst/>
                <a:uLnTx/>
                <a:uFillTx/>
                <a:latin typeface="Calibri" panose="020F0502020204030204"/>
                <a:ea typeface="+mn-ea"/>
                <a:cs typeface="+mn-cs"/>
              </a:rPr>
              <a:t>(see 1 &amp; 2 in the diagram to the left) </a:t>
            </a:r>
            <a:r>
              <a:rPr kumimoji="0" lang="en-AU" sz="1200" b="0" i="0" u="none" strike="noStrike" kern="1200" cap="none" spc="0" normalizeH="0" baseline="0" noProof="0">
                <a:ln>
                  <a:noFill/>
                </a:ln>
                <a:solidFill>
                  <a:prstClr val="black"/>
                </a:solidFill>
                <a:effectLst/>
                <a:uLnTx/>
                <a:uFillTx/>
                <a:latin typeface="Calibri" panose="020F0502020204030204"/>
                <a:ea typeface="+mn-ea"/>
                <a:cs typeface="+mn-cs"/>
              </a:rPr>
              <a:t>should be a minimum of eight metres from the route utilised by the horses while crossing, to help avoid dangerous spooking events.</a:t>
            </a:r>
          </a:p>
          <a:p>
            <a:pPr marL="342900" marR="0" lvl="0" indent="-342900" algn="l" defTabSz="914400" rtl="0" eaLnBrk="1" fontAlgn="auto" latinLnBrk="0" hangingPunct="1">
              <a:lnSpc>
                <a:spcPct val="100000"/>
              </a:lnSpc>
              <a:spcBef>
                <a:spcPts val="0"/>
              </a:spcBef>
              <a:spcAft>
                <a:spcPts val="0"/>
              </a:spcAft>
              <a:buClrTx/>
              <a:buSzTx/>
              <a:buFontTx/>
              <a:buAutoNum type="arabicPeriod"/>
              <a:tabLst/>
              <a:defRPr/>
            </a:pPr>
            <a:r>
              <a:rPr kumimoji="0" lang="en-AU" sz="1200" b="0" i="0" u="none" strike="noStrike" kern="1200" cap="none" spc="0" normalizeH="0" baseline="0" noProof="0">
                <a:ln>
                  <a:noFill/>
                </a:ln>
                <a:solidFill>
                  <a:prstClr val="black"/>
                </a:solidFill>
                <a:effectLst/>
                <a:uLnTx/>
                <a:uFillTx/>
                <a:latin typeface="Calibri" panose="020F0502020204030204"/>
                <a:ea typeface="+mn-ea"/>
                <a:cs typeface="+mn-cs"/>
              </a:rPr>
              <a:t>Care must be taken to ensure that the lights stop the traffic for long enough to allow the horse/s to reach the other side.  This need must be balanced against the requirement to minimise the time that traffic is stopped.  Activation pads or some other system that ensures that the horse/s have finished the crossing before the traffic lights change back to green, are likely to be important in ensuring safety.</a:t>
            </a:r>
          </a:p>
        </p:txBody>
      </p:sp>
      <p:sp>
        <p:nvSpPr>
          <p:cNvPr id="7" name="Oval 6">
            <a:extLst>
              <a:ext uri="{FF2B5EF4-FFF2-40B4-BE49-F238E27FC236}">
                <a16:creationId xmlns:a16="http://schemas.microsoft.com/office/drawing/2014/main" id="{C6C442C7-19B0-51F9-DE2E-4A32396AC100}"/>
              </a:ext>
            </a:extLst>
          </p:cNvPr>
          <p:cNvSpPr/>
          <p:nvPr/>
        </p:nvSpPr>
        <p:spPr>
          <a:xfrm>
            <a:off x="4741683" y="3110846"/>
            <a:ext cx="197963" cy="197963"/>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srgbClr val="FFFF00"/>
                </a:solidFill>
                <a:effectLst/>
                <a:uLnTx/>
                <a:uFillTx/>
                <a:latin typeface="Calibri" panose="020F0502020204030204"/>
                <a:ea typeface="+mn-ea"/>
                <a:cs typeface="+mn-cs"/>
              </a:rPr>
              <a:t>2</a:t>
            </a:r>
          </a:p>
        </p:txBody>
      </p:sp>
      <p:sp>
        <p:nvSpPr>
          <p:cNvPr id="8" name="Oval 7">
            <a:extLst>
              <a:ext uri="{FF2B5EF4-FFF2-40B4-BE49-F238E27FC236}">
                <a16:creationId xmlns:a16="http://schemas.microsoft.com/office/drawing/2014/main" id="{23F6439F-DB06-83F7-5556-5D0E0A1C94A3}"/>
              </a:ext>
            </a:extLst>
          </p:cNvPr>
          <p:cNvSpPr/>
          <p:nvPr/>
        </p:nvSpPr>
        <p:spPr>
          <a:xfrm>
            <a:off x="3970255" y="2460396"/>
            <a:ext cx="197963" cy="197963"/>
          </a:xfrm>
          <a:prstGeom prst="ellipse">
            <a:avLst/>
          </a:prstGeom>
          <a:solidFill>
            <a:srgbClr val="0000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srgbClr val="FFFF00"/>
                </a:solidFill>
                <a:effectLst/>
                <a:uLnTx/>
                <a:uFillTx/>
                <a:latin typeface="Calibri" panose="020F0502020204030204"/>
                <a:ea typeface="+mn-ea"/>
                <a:cs typeface="+mn-cs"/>
              </a:rPr>
              <a:t>1</a:t>
            </a:r>
          </a:p>
        </p:txBody>
      </p:sp>
    </p:spTree>
    <p:extLst>
      <p:ext uri="{BB962C8B-B14F-4D97-AF65-F5344CB8AC3E}">
        <p14:creationId xmlns:p14="http://schemas.microsoft.com/office/powerpoint/2010/main" val="299226109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New Pegasus crossing and 30mph speed limit thanks to riders' campaign -  Horse &amp; Hound">
            <a:extLst>
              <a:ext uri="{FF2B5EF4-FFF2-40B4-BE49-F238E27FC236}">
                <a16:creationId xmlns:a16="http://schemas.microsoft.com/office/drawing/2014/main" id="{645C7644-24C1-247D-DB5F-7607EA4A146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01856" y="340111"/>
            <a:ext cx="3936771" cy="249953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Explained: the different types of pedestrian crossings">
            <a:extLst>
              <a:ext uri="{FF2B5EF4-FFF2-40B4-BE49-F238E27FC236}">
                <a16:creationId xmlns:a16="http://schemas.microsoft.com/office/drawing/2014/main" id="{2905E321-E252-7F60-B76F-3DDD5BF0FDD3}"/>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6543002" y="340112"/>
            <a:ext cx="4448405" cy="2502228"/>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Horse-friendly 'Pegasus' crossing for Lancaster Way roundabout in Ely gets  cross-party support - Cambridgeshire Live">
            <a:extLst>
              <a:ext uri="{FF2B5EF4-FFF2-40B4-BE49-F238E27FC236}">
                <a16:creationId xmlns:a16="http://schemas.microsoft.com/office/drawing/2014/main" id="{4BC28824-FDBB-7C8D-B21D-E8410E8CA3C4}"/>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087470" y="3375701"/>
            <a:ext cx="3965542" cy="2974157"/>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Lobbying leads to safer road crossing for riders - Horse &amp; Hound">
            <a:extLst>
              <a:ext uri="{FF2B5EF4-FFF2-40B4-BE49-F238E27FC236}">
                <a16:creationId xmlns:a16="http://schemas.microsoft.com/office/drawing/2014/main" id="{888293C5-242B-D978-13A9-EC7BB517F5B4}"/>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29881" y="3375701"/>
            <a:ext cx="4674649" cy="2968031"/>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8F3020C5-165F-223C-D256-7DE844ED4F09}"/>
              </a:ext>
            </a:extLst>
          </p:cNvPr>
          <p:cNvSpPr txBox="1"/>
          <p:nvPr/>
        </p:nvSpPr>
        <p:spPr>
          <a:xfrm>
            <a:off x="2496686" y="2822358"/>
            <a:ext cx="114710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prstClr val="black"/>
                </a:solidFill>
                <a:effectLst/>
                <a:uLnTx/>
                <a:uFillTx/>
                <a:latin typeface="Calibri" panose="020F0502020204030204"/>
                <a:ea typeface="+mn-ea"/>
                <a:cs typeface="+mn-cs"/>
              </a:rPr>
              <a:t>Example 1</a:t>
            </a:r>
          </a:p>
        </p:txBody>
      </p:sp>
      <p:sp>
        <p:nvSpPr>
          <p:cNvPr id="4" name="TextBox 3">
            <a:extLst>
              <a:ext uri="{FF2B5EF4-FFF2-40B4-BE49-F238E27FC236}">
                <a16:creationId xmlns:a16="http://schemas.microsoft.com/office/drawing/2014/main" id="{4CC377C4-4406-7B85-91A9-6C63BEB9E3B3}"/>
              </a:ext>
            </a:extLst>
          </p:cNvPr>
          <p:cNvSpPr txBox="1"/>
          <p:nvPr/>
        </p:nvSpPr>
        <p:spPr>
          <a:xfrm>
            <a:off x="8193650" y="2822358"/>
            <a:ext cx="114710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prstClr val="black"/>
                </a:solidFill>
                <a:effectLst/>
                <a:uLnTx/>
                <a:uFillTx/>
                <a:latin typeface="Calibri" panose="020F0502020204030204"/>
                <a:ea typeface="+mn-ea"/>
                <a:cs typeface="+mn-cs"/>
              </a:rPr>
              <a:t>Example 2</a:t>
            </a:r>
          </a:p>
        </p:txBody>
      </p:sp>
      <p:sp>
        <p:nvSpPr>
          <p:cNvPr id="5" name="TextBox 4">
            <a:extLst>
              <a:ext uri="{FF2B5EF4-FFF2-40B4-BE49-F238E27FC236}">
                <a16:creationId xmlns:a16="http://schemas.microsoft.com/office/drawing/2014/main" id="{61BF9A72-B485-7CE9-BFFB-CBB0C07F3441}"/>
              </a:ext>
            </a:extLst>
          </p:cNvPr>
          <p:cNvSpPr txBox="1"/>
          <p:nvPr/>
        </p:nvSpPr>
        <p:spPr>
          <a:xfrm>
            <a:off x="2496687" y="6343732"/>
            <a:ext cx="114710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prstClr val="black"/>
                </a:solidFill>
                <a:effectLst/>
                <a:uLnTx/>
                <a:uFillTx/>
                <a:latin typeface="Calibri" panose="020F0502020204030204"/>
                <a:ea typeface="+mn-ea"/>
                <a:cs typeface="+mn-cs"/>
              </a:rPr>
              <a:t>Example 3</a:t>
            </a:r>
          </a:p>
        </p:txBody>
      </p:sp>
      <p:sp>
        <p:nvSpPr>
          <p:cNvPr id="6" name="TextBox 5">
            <a:extLst>
              <a:ext uri="{FF2B5EF4-FFF2-40B4-BE49-F238E27FC236}">
                <a16:creationId xmlns:a16="http://schemas.microsoft.com/office/drawing/2014/main" id="{B3620EA6-6081-14D7-8FB3-F7DF2095299F}"/>
              </a:ext>
            </a:extLst>
          </p:cNvPr>
          <p:cNvSpPr txBox="1"/>
          <p:nvPr/>
        </p:nvSpPr>
        <p:spPr>
          <a:xfrm>
            <a:off x="8193651" y="6343732"/>
            <a:ext cx="114710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prstClr val="black"/>
                </a:solidFill>
                <a:effectLst/>
                <a:uLnTx/>
                <a:uFillTx/>
                <a:latin typeface="Calibri" panose="020F0502020204030204"/>
                <a:ea typeface="+mn-ea"/>
                <a:cs typeface="+mn-cs"/>
              </a:rPr>
              <a:t>Example 4</a:t>
            </a:r>
          </a:p>
        </p:txBody>
      </p:sp>
    </p:spTree>
    <p:extLst>
      <p:ext uri="{BB962C8B-B14F-4D97-AF65-F5344CB8AC3E}">
        <p14:creationId xmlns:p14="http://schemas.microsoft.com/office/powerpoint/2010/main" val="214577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524AADA-250B-A9D0-398C-427F9CE23286}"/>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0" y="0"/>
            <a:ext cx="9237307" cy="6858000"/>
          </a:xfrm>
          <a:prstGeom prst="rect">
            <a:avLst/>
          </a:prstGeom>
        </p:spPr>
      </p:pic>
      <p:pic>
        <p:nvPicPr>
          <p:cNvPr id="1028" name="Picture 4" descr="Traffic light - Free business icons">
            <a:extLst>
              <a:ext uri="{FF2B5EF4-FFF2-40B4-BE49-F238E27FC236}">
                <a16:creationId xmlns:a16="http://schemas.microsoft.com/office/drawing/2014/main" id="{D5B3A912-AF4A-167F-AB5E-4254CF8DC8A1}"/>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820132" y="4430598"/>
            <a:ext cx="871194" cy="871194"/>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6EB13A36-8990-926E-FE8B-57FCE55A6829}"/>
              </a:ext>
            </a:extLst>
          </p:cNvPr>
          <p:cNvPicPr>
            <a:picLocks noChangeAspect="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6096000" y="131976"/>
            <a:ext cx="5939291" cy="4543720"/>
          </a:xfrm>
          <a:prstGeom prst="rect">
            <a:avLst/>
          </a:prstGeom>
        </p:spPr>
      </p:pic>
      <p:sp>
        <p:nvSpPr>
          <p:cNvPr id="7" name="Rectangle 6">
            <a:extLst>
              <a:ext uri="{FF2B5EF4-FFF2-40B4-BE49-F238E27FC236}">
                <a16:creationId xmlns:a16="http://schemas.microsoft.com/office/drawing/2014/main" id="{AE3A34B0-4C57-A1B7-E03A-C178EAB039F1}"/>
              </a:ext>
            </a:extLst>
          </p:cNvPr>
          <p:cNvSpPr/>
          <p:nvPr/>
        </p:nvSpPr>
        <p:spPr>
          <a:xfrm>
            <a:off x="6096000" y="131975"/>
            <a:ext cx="5942029" cy="4534293"/>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D41A1CB2-7BD7-FA69-EC7A-F38F1A0E1228}"/>
              </a:ext>
            </a:extLst>
          </p:cNvPr>
          <p:cNvSpPr/>
          <p:nvPr/>
        </p:nvSpPr>
        <p:spPr>
          <a:xfrm>
            <a:off x="2818615" y="3546835"/>
            <a:ext cx="2933954" cy="2238866"/>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06AEB8EB-4209-1A1D-5034-83ADAE41036F}"/>
              </a:ext>
            </a:extLst>
          </p:cNvPr>
          <p:cNvCxnSpPr/>
          <p:nvPr/>
        </p:nvCxnSpPr>
        <p:spPr>
          <a:xfrm flipV="1">
            <a:off x="2828041" y="131975"/>
            <a:ext cx="3265221" cy="3403077"/>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4575C03E-FCC1-38E2-3094-349FEC58756A}"/>
              </a:ext>
            </a:extLst>
          </p:cNvPr>
          <p:cNvCxnSpPr>
            <a:cxnSpLocks/>
          </p:cNvCxnSpPr>
          <p:nvPr/>
        </p:nvCxnSpPr>
        <p:spPr>
          <a:xfrm flipV="1">
            <a:off x="5752569" y="4666268"/>
            <a:ext cx="6303353" cy="1119433"/>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1B970572-4E62-3F18-04F8-C26DCF6C2923}"/>
              </a:ext>
            </a:extLst>
          </p:cNvPr>
          <p:cNvSpPr/>
          <p:nvPr/>
        </p:nvSpPr>
        <p:spPr>
          <a:xfrm>
            <a:off x="8500406" y="1600165"/>
            <a:ext cx="2029334" cy="1736923"/>
          </a:xfrm>
          <a:custGeom>
            <a:avLst/>
            <a:gdLst>
              <a:gd name="connsiteX0" fmla="*/ 2064470 w 2064470"/>
              <a:gd name="connsiteY0" fmla="*/ 1197204 h 1197204"/>
              <a:gd name="connsiteX1" fmla="*/ 273377 w 2064470"/>
              <a:gd name="connsiteY1" fmla="*/ 1197204 h 1197204"/>
              <a:gd name="connsiteX2" fmla="*/ 0 w 2064470"/>
              <a:gd name="connsiteY2" fmla="*/ 923827 h 1197204"/>
              <a:gd name="connsiteX3" fmla="*/ 0 w 2064470"/>
              <a:gd name="connsiteY3" fmla="*/ 0 h 1197204"/>
              <a:gd name="connsiteX0" fmla="*/ 2064470 w 2064470"/>
              <a:gd name="connsiteY0" fmla="*/ 1736923 h 1736923"/>
              <a:gd name="connsiteX1" fmla="*/ 273377 w 2064470"/>
              <a:gd name="connsiteY1" fmla="*/ 1736923 h 1736923"/>
              <a:gd name="connsiteX2" fmla="*/ 0 w 2064470"/>
              <a:gd name="connsiteY2" fmla="*/ 1463546 h 1736923"/>
              <a:gd name="connsiteX3" fmla="*/ 0 w 2064470"/>
              <a:gd name="connsiteY3" fmla="*/ 0 h 1736923"/>
            </a:gdLst>
            <a:ahLst/>
            <a:cxnLst>
              <a:cxn ang="0">
                <a:pos x="connsiteX0" y="connsiteY0"/>
              </a:cxn>
              <a:cxn ang="0">
                <a:pos x="connsiteX1" y="connsiteY1"/>
              </a:cxn>
              <a:cxn ang="0">
                <a:pos x="connsiteX2" y="connsiteY2"/>
              </a:cxn>
              <a:cxn ang="0">
                <a:pos x="connsiteX3" y="connsiteY3"/>
              </a:cxn>
            </a:cxnLst>
            <a:rect l="l" t="t" r="r" b="b"/>
            <a:pathLst>
              <a:path w="2064470" h="1736923">
                <a:moveTo>
                  <a:pt x="2064470" y="1736923"/>
                </a:moveTo>
                <a:lnTo>
                  <a:pt x="273377" y="1736923"/>
                </a:lnTo>
                <a:lnTo>
                  <a:pt x="0" y="1463546"/>
                </a:lnTo>
                <a:lnTo>
                  <a:pt x="0" y="0"/>
                </a:lnTo>
              </a:path>
            </a:pathLst>
          </a:cu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reeform: Shape 14">
            <a:extLst>
              <a:ext uri="{FF2B5EF4-FFF2-40B4-BE49-F238E27FC236}">
                <a16:creationId xmlns:a16="http://schemas.microsoft.com/office/drawing/2014/main" id="{50EED0E4-C8B5-1894-264E-A71C9C9BCB06}"/>
              </a:ext>
            </a:extLst>
          </p:cNvPr>
          <p:cNvSpPr/>
          <p:nvPr/>
        </p:nvSpPr>
        <p:spPr>
          <a:xfrm flipH="1">
            <a:off x="7189914" y="1564481"/>
            <a:ext cx="992552" cy="1760883"/>
          </a:xfrm>
          <a:custGeom>
            <a:avLst/>
            <a:gdLst>
              <a:gd name="connsiteX0" fmla="*/ 2064470 w 2064470"/>
              <a:gd name="connsiteY0" fmla="*/ 1197204 h 1197204"/>
              <a:gd name="connsiteX1" fmla="*/ 273377 w 2064470"/>
              <a:gd name="connsiteY1" fmla="*/ 1197204 h 1197204"/>
              <a:gd name="connsiteX2" fmla="*/ 0 w 2064470"/>
              <a:gd name="connsiteY2" fmla="*/ 923827 h 1197204"/>
              <a:gd name="connsiteX3" fmla="*/ 0 w 2064470"/>
              <a:gd name="connsiteY3" fmla="*/ 0 h 1197204"/>
              <a:gd name="connsiteX0" fmla="*/ 1074656 w 1074656"/>
              <a:gd name="connsiteY0" fmla="*/ 1197204 h 1197204"/>
              <a:gd name="connsiteX1" fmla="*/ 273377 w 1074656"/>
              <a:gd name="connsiteY1" fmla="*/ 1197204 h 1197204"/>
              <a:gd name="connsiteX2" fmla="*/ 0 w 1074656"/>
              <a:gd name="connsiteY2" fmla="*/ 923827 h 1197204"/>
              <a:gd name="connsiteX3" fmla="*/ 0 w 1074656"/>
              <a:gd name="connsiteY3" fmla="*/ 0 h 1197204"/>
              <a:gd name="connsiteX0" fmla="*/ 1008668 w 1008668"/>
              <a:gd name="connsiteY0" fmla="*/ 1159496 h 1197204"/>
              <a:gd name="connsiteX1" fmla="*/ 273377 w 1008668"/>
              <a:gd name="connsiteY1" fmla="*/ 1197204 h 1197204"/>
              <a:gd name="connsiteX2" fmla="*/ 0 w 1008668"/>
              <a:gd name="connsiteY2" fmla="*/ 923827 h 1197204"/>
              <a:gd name="connsiteX3" fmla="*/ 0 w 1008668"/>
              <a:gd name="connsiteY3" fmla="*/ 0 h 1197204"/>
              <a:gd name="connsiteX0" fmla="*/ 1008668 w 1008668"/>
              <a:gd name="connsiteY0" fmla="*/ 1159496 h 1162034"/>
              <a:gd name="connsiteX1" fmla="*/ 214761 w 1008668"/>
              <a:gd name="connsiteY1" fmla="*/ 1162034 h 1162034"/>
              <a:gd name="connsiteX2" fmla="*/ 0 w 1008668"/>
              <a:gd name="connsiteY2" fmla="*/ 923827 h 1162034"/>
              <a:gd name="connsiteX3" fmla="*/ 0 w 1008668"/>
              <a:gd name="connsiteY3" fmla="*/ 0 h 1162034"/>
              <a:gd name="connsiteX0" fmla="*/ 1008668 w 1008668"/>
              <a:gd name="connsiteY0" fmla="*/ 1159496 h 1185480"/>
              <a:gd name="connsiteX1" fmla="*/ 218668 w 1008668"/>
              <a:gd name="connsiteY1" fmla="*/ 1185480 h 1185480"/>
              <a:gd name="connsiteX2" fmla="*/ 0 w 1008668"/>
              <a:gd name="connsiteY2" fmla="*/ 923827 h 1185480"/>
              <a:gd name="connsiteX3" fmla="*/ 0 w 1008668"/>
              <a:gd name="connsiteY3" fmla="*/ 0 h 1185480"/>
              <a:gd name="connsiteX0" fmla="*/ 1008668 w 1008668"/>
              <a:gd name="connsiteY0" fmla="*/ 1734899 h 1760883"/>
              <a:gd name="connsiteX1" fmla="*/ 218668 w 1008668"/>
              <a:gd name="connsiteY1" fmla="*/ 1760883 h 1760883"/>
              <a:gd name="connsiteX2" fmla="*/ 0 w 1008668"/>
              <a:gd name="connsiteY2" fmla="*/ 1499230 h 1760883"/>
              <a:gd name="connsiteX3" fmla="*/ 4532 w 1008668"/>
              <a:gd name="connsiteY3" fmla="*/ 0 h 1760883"/>
            </a:gdLst>
            <a:ahLst/>
            <a:cxnLst>
              <a:cxn ang="0">
                <a:pos x="connsiteX0" y="connsiteY0"/>
              </a:cxn>
              <a:cxn ang="0">
                <a:pos x="connsiteX1" y="connsiteY1"/>
              </a:cxn>
              <a:cxn ang="0">
                <a:pos x="connsiteX2" y="connsiteY2"/>
              </a:cxn>
              <a:cxn ang="0">
                <a:pos x="connsiteX3" y="connsiteY3"/>
              </a:cxn>
            </a:cxnLst>
            <a:rect l="l" t="t" r="r" b="b"/>
            <a:pathLst>
              <a:path w="1008668" h="1760883">
                <a:moveTo>
                  <a:pt x="1008668" y="1734899"/>
                </a:moveTo>
                <a:lnTo>
                  <a:pt x="218668" y="1760883"/>
                </a:lnTo>
                <a:lnTo>
                  <a:pt x="0" y="1499230"/>
                </a:lnTo>
                <a:cubicBezTo>
                  <a:pt x="1511" y="999487"/>
                  <a:pt x="3021" y="499743"/>
                  <a:pt x="4532" y="0"/>
                </a:cubicBezTo>
              </a:path>
            </a:pathLst>
          </a:cu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7996024E-B3C1-C1F3-1A7B-76B1DC715FD9}"/>
              </a:ext>
            </a:extLst>
          </p:cNvPr>
          <p:cNvSpPr/>
          <p:nvPr/>
        </p:nvSpPr>
        <p:spPr>
          <a:xfrm flipH="1">
            <a:off x="7223990" y="1308193"/>
            <a:ext cx="966328" cy="1764944"/>
          </a:xfrm>
          <a:custGeom>
            <a:avLst/>
            <a:gdLst>
              <a:gd name="connsiteX0" fmla="*/ 2064470 w 2064470"/>
              <a:gd name="connsiteY0" fmla="*/ 1197204 h 1197204"/>
              <a:gd name="connsiteX1" fmla="*/ 273377 w 2064470"/>
              <a:gd name="connsiteY1" fmla="*/ 1197204 h 1197204"/>
              <a:gd name="connsiteX2" fmla="*/ 0 w 2064470"/>
              <a:gd name="connsiteY2" fmla="*/ 923827 h 1197204"/>
              <a:gd name="connsiteX3" fmla="*/ 0 w 2064470"/>
              <a:gd name="connsiteY3" fmla="*/ 0 h 1197204"/>
              <a:gd name="connsiteX0" fmla="*/ 1074656 w 1074656"/>
              <a:gd name="connsiteY0" fmla="*/ 1197204 h 1197204"/>
              <a:gd name="connsiteX1" fmla="*/ 273377 w 1074656"/>
              <a:gd name="connsiteY1" fmla="*/ 1197204 h 1197204"/>
              <a:gd name="connsiteX2" fmla="*/ 0 w 1074656"/>
              <a:gd name="connsiteY2" fmla="*/ 923827 h 1197204"/>
              <a:gd name="connsiteX3" fmla="*/ 0 w 1074656"/>
              <a:gd name="connsiteY3" fmla="*/ 0 h 1197204"/>
              <a:gd name="connsiteX0" fmla="*/ 1008668 w 1008668"/>
              <a:gd name="connsiteY0" fmla="*/ 1159496 h 1197204"/>
              <a:gd name="connsiteX1" fmla="*/ 273377 w 1008668"/>
              <a:gd name="connsiteY1" fmla="*/ 1197204 h 1197204"/>
              <a:gd name="connsiteX2" fmla="*/ 0 w 1008668"/>
              <a:gd name="connsiteY2" fmla="*/ 923827 h 1197204"/>
              <a:gd name="connsiteX3" fmla="*/ 0 w 1008668"/>
              <a:gd name="connsiteY3" fmla="*/ 0 h 1197204"/>
              <a:gd name="connsiteX0" fmla="*/ 1378909 w 1378909"/>
              <a:gd name="connsiteY0" fmla="*/ 1605645 h 1643353"/>
              <a:gd name="connsiteX1" fmla="*/ 643618 w 1378909"/>
              <a:gd name="connsiteY1" fmla="*/ 1643353 h 1643353"/>
              <a:gd name="connsiteX2" fmla="*/ 370241 w 1378909"/>
              <a:gd name="connsiteY2" fmla="*/ 1369976 h 1643353"/>
              <a:gd name="connsiteX3" fmla="*/ 0 w 1378909"/>
              <a:gd name="connsiteY3" fmla="*/ 0 h 1643353"/>
              <a:gd name="connsiteX0" fmla="*/ 1378909 w 1378909"/>
              <a:gd name="connsiteY0" fmla="*/ 1605645 h 1643353"/>
              <a:gd name="connsiteX1" fmla="*/ 643618 w 1378909"/>
              <a:gd name="connsiteY1" fmla="*/ 1643353 h 1643353"/>
              <a:gd name="connsiteX2" fmla="*/ 370241 w 1378909"/>
              <a:gd name="connsiteY2" fmla="*/ 1369976 h 1643353"/>
              <a:gd name="connsiteX3" fmla="*/ 339417 w 1378909"/>
              <a:gd name="connsiteY3" fmla="*/ 57106 h 1643353"/>
              <a:gd name="connsiteX4" fmla="*/ 0 w 1378909"/>
              <a:gd name="connsiteY4" fmla="*/ 0 h 1643353"/>
              <a:gd name="connsiteX0" fmla="*/ 1368480 w 1368480"/>
              <a:gd name="connsiteY0" fmla="*/ 1548539 h 1586247"/>
              <a:gd name="connsiteX1" fmla="*/ 633189 w 1368480"/>
              <a:gd name="connsiteY1" fmla="*/ 1586247 h 1586247"/>
              <a:gd name="connsiteX2" fmla="*/ 359812 w 1368480"/>
              <a:gd name="connsiteY2" fmla="*/ 1312870 h 1586247"/>
              <a:gd name="connsiteX3" fmla="*/ 328988 w 1368480"/>
              <a:gd name="connsiteY3" fmla="*/ 0 h 1586247"/>
              <a:gd name="connsiteX4" fmla="*/ 0 w 1368480"/>
              <a:gd name="connsiteY4" fmla="*/ 3048 h 1586247"/>
              <a:gd name="connsiteX0" fmla="*/ 1368480 w 1368480"/>
              <a:gd name="connsiteY0" fmla="*/ 1548539 h 1586247"/>
              <a:gd name="connsiteX1" fmla="*/ 633189 w 1368480"/>
              <a:gd name="connsiteY1" fmla="*/ 1586247 h 1586247"/>
              <a:gd name="connsiteX2" fmla="*/ 359812 w 1368480"/>
              <a:gd name="connsiteY2" fmla="*/ 1312870 h 1586247"/>
              <a:gd name="connsiteX3" fmla="*/ 328988 w 1368480"/>
              <a:gd name="connsiteY3" fmla="*/ 0 h 1586247"/>
              <a:gd name="connsiteX4" fmla="*/ 0 w 1368480"/>
              <a:gd name="connsiteY4" fmla="*/ 3048 h 1586247"/>
              <a:gd name="connsiteX0" fmla="*/ 1295475 w 1295475"/>
              <a:gd name="connsiteY0" fmla="*/ 1578617 h 1586247"/>
              <a:gd name="connsiteX1" fmla="*/ 633189 w 1295475"/>
              <a:gd name="connsiteY1" fmla="*/ 1586247 h 1586247"/>
              <a:gd name="connsiteX2" fmla="*/ 359812 w 1295475"/>
              <a:gd name="connsiteY2" fmla="*/ 1312870 h 1586247"/>
              <a:gd name="connsiteX3" fmla="*/ 328988 w 1295475"/>
              <a:gd name="connsiteY3" fmla="*/ 0 h 1586247"/>
              <a:gd name="connsiteX4" fmla="*/ 0 w 1295475"/>
              <a:gd name="connsiteY4" fmla="*/ 3048 h 1586247"/>
              <a:gd name="connsiteX0" fmla="*/ 1295475 w 1295475"/>
              <a:gd name="connsiteY0" fmla="*/ 1568591 h 1586247"/>
              <a:gd name="connsiteX1" fmla="*/ 633189 w 1295475"/>
              <a:gd name="connsiteY1" fmla="*/ 1586247 h 1586247"/>
              <a:gd name="connsiteX2" fmla="*/ 359812 w 1295475"/>
              <a:gd name="connsiteY2" fmla="*/ 1312870 h 1586247"/>
              <a:gd name="connsiteX3" fmla="*/ 328988 w 1295475"/>
              <a:gd name="connsiteY3" fmla="*/ 0 h 1586247"/>
              <a:gd name="connsiteX4" fmla="*/ 0 w 1295475"/>
              <a:gd name="connsiteY4" fmla="*/ 3048 h 1586247"/>
              <a:gd name="connsiteX0" fmla="*/ 1295475 w 1295475"/>
              <a:gd name="connsiteY0" fmla="*/ 2255237 h 2272893"/>
              <a:gd name="connsiteX1" fmla="*/ 633189 w 1295475"/>
              <a:gd name="connsiteY1" fmla="*/ 2272893 h 2272893"/>
              <a:gd name="connsiteX2" fmla="*/ 359812 w 1295475"/>
              <a:gd name="connsiteY2" fmla="*/ 1999516 h 2272893"/>
              <a:gd name="connsiteX3" fmla="*/ 305178 w 1295475"/>
              <a:gd name="connsiteY3" fmla="*/ 0 h 2272893"/>
              <a:gd name="connsiteX4" fmla="*/ 0 w 1295475"/>
              <a:gd name="connsiteY4" fmla="*/ 689694 h 2272893"/>
              <a:gd name="connsiteX0" fmla="*/ 1289522 w 1289522"/>
              <a:gd name="connsiteY0" fmla="*/ 2255237 h 2272893"/>
              <a:gd name="connsiteX1" fmla="*/ 627236 w 1289522"/>
              <a:gd name="connsiteY1" fmla="*/ 2272893 h 2272893"/>
              <a:gd name="connsiteX2" fmla="*/ 353859 w 1289522"/>
              <a:gd name="connsiteY2" fmla="*/ 1999516 h 2272893"/>
              <a:gd name="connsiteX3" fmla="*/ 299225 w 1289522"/>
              <a:gd name="connsiteY3" fmla="*/ 0 h 2272893"/>
              <a:gd name="connsiteX4" fmla="*/ 0 w 1289522"/>
              <a:gd name="connsiteY4" fmla="*/ 8771 h 2272893"/>
              <a:gd name="connsiteX0" fmla="*/ 1289522 w 1289522"/>
              <a:gd name="connsiteY0" fmla="*/ 2246466 h 2264122"/>
              <a:gd name="connsiteX1" fmla="*/ 627236 w 1289522"/>
              <a:gd name="connsiteY1" fmla="*/ 2264122 h 2264122"/>
              <a:gd name="connsiteX2" fmla="*/ 353859 w 1289522"/>
              <a:gd name="connsiteY2" fmla="*/ 1990745 h 2264122"/>
              <a:gd name="connsiteX3" fmla="*/ 358748 w 1289522"/>
              <a:gd name="connsiteY3" fmla="*/ 2673 h 2264122"/>
              <a:gd name="connsiteX4" fmla="*/ 0 w 1289522"/>
              <a:gd name="connsiteY4" fmla="*/ 0 h 2264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9522" h="2264122">
                <a:moveTo>
                  <a:pt x="1289522" y="2246466"/>
                </a:moveTo>
                <a:lnTo>
                  <a:pt x="627236" y="2264122"/>
                </a:lnTo>
                <a:lnTo>
                  <a:pt x="353859" y="1990745"/>
                </a:lnTo>
                <a:cubicBezTo>
                  <a:pt x="355489" y="1328054"/>
                  <a:pt x="357118" y="665364"/>
                  <a:pt x="358748" y="2673"/>
                </a:cubicBezTo>
                <a:lnTo>
                  <a:pt x="0" y="0"/>
                </a:lnTo>
              </a:path>
            </a:pathLst>
          </a:cu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98D270A9-C645-6F75-3F96-4ABDD9BD2760}"/>
              </a:ext>
            </a:extLst>
          </p:cNvPr>
          <p:cNvCxnSpPr/>
          <p:nvPr/>
        </p:nvCxnSpPr>
        <p:spPr>
          <a:xfrm>
            <a:off x="8198582" y="1333909"/>
            <a:ext cx="0" cy="216817"/>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D73ED0-94FD-799B-7BEB-4A53E8E55D95}"/>
              </a:ext>
            </a:extLst>
          </p:cNvPr>
          <p:cNvCxnSpPr/>
          <p:nvPr/>
        </p:nvCxnSpPr>
        <p:spPr>
          <a:xfrm>
            <a:off x="8287478" y="1333909"/>
            <a:ext cx="0" cy="216817"/>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81C29B29-B7F2-5FAD-CCD9-643F9224C33D}"/>
              </a:ext>
            </a:extLst>
          </p:cNvPr>
          <p:cNvCxnSpPr/>
          <p:nvPr/>
        </p:nvCxnSpPr>
        <p:spPr>
          <a:xfrm>
            <a:off x="8376374" y="1333909"/>
            <a:ext cx="0" cy="216817"/>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7198447-E270-FEC8-6829-21AA3035CCF9}"/>
              </a:ext>
            </a:extLst>
          </p:cNvPr>
          <p:cNvCxnSpPr/>
          <p:nvPr/>
        </p:nvCxnSpPr>
        <p:spPr>
          <a:xfrm>
            <a:off x="8465270" y="1333909"/>
            <a:ext cx="0" cy="216817"/>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A526428D-5683-1D18-56DC-15F4DE1F911D}"/>
              </a:ext>
            </a:extLst>
          </p:cNvPr>
          <p:cNvSpPr txBox="1"/>
          <p:nvPr/>
        </p:nvSpPr>
        <p:spPr>
          <a:xfrm>
            <a:off x="6549292" y="1072299"/>
            <a:ext cx="1417376"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srgbClr val="FFFF00"/>
                </a:solidFill>
                <a:effectLst/>
                <a:uLnTx/>
                <a:uFillTx/>
                <a:latin typeface="Calibri" panose="020F0502020204030204"/>
                <a:ea typeface="+mn-ea"/>
                <a:cs typeface="+mn-cs"/>
              </a:rPr>
              <a:t>Link to existing fence</a:t>
            </a:r>
          </a:p>
        </p:txBody>
      </p:sp>
      <p:cxnSp>
        <p:nvCxnSpPr>
          <p:cNvPr id="24" name="Straight Arrow Connector 23">
            <a:extLst>
              <a:ext uri="{FF2B5EF4-FFF2-40B4-BE49-F238E27FC236}">
                <a16:creationId xmlns:a16="http://schemas.microsoft.com/office/drawing/2014/main" id="{37F9286F-BCFD-00D0-8715-14A11B0B694F}"/>
              </a:ext>
            </a:extLst>
          </p:cNvPr>
          <p:cNvCxnSpPr>
            <a:cxnSpLocks/>
            <a:stCxn id="22" idx="2"/>
          </p:cNvCxnSpPr>
          <p:nvPr/>
        </p:nvCxnSpPr>
        <p:spPr>
          <a:xfrm>
            <a:off x="7257980" y="1333909"/>
            <a:ext cx="595655" cy="0"/>
          </a:xfrm>
          <a:prstGeom prst="straightConnector1">
            <a:avLst/>
          </a:prstGeom>
          <a:ln w="28575">
            <a:solidFill>
              <a:srgbClr val="FFFF00"/>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47A243F7-6B70-37A9-30F4-9A0E9DF3BA17}"/>
              </a:ext>
            </a:extLst>
          </p:cNvPr>
          <p:cNvSpPr txBox="1"/>
          <p:nvPr/>
        </p:nvSpPr>
        <p:spPr>
          <a:xfrm>
            <a:off x="6214538" y="1999652"/>
            <a:ext cx="102463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srgbClr val="FFFF00"/>
                </a:solidFill>
                <a:effectLst/>
                <a:uLnTx/>
                <a:uFillTx/>
                <a:latin typeface="Calibri" panose="020F0502020204030204"/>
                <a:ea typeface="+mn-ea"/>
                <a:cs typeface="+mn-cs"/>
              </a:rPr>
              <a:t>Expand corner</a:t>
            </a:r>
          </a:p>
        </p:txBody>
      </p:sp>
      <p:cxnSp>
        <p:nvCxnSpPr>
          <p:cNvPr id="26" name="Straight Arrow Connector 25">
            <a:extLst>
              <a:ext uri="{FF2B5EF4-FFF2-40B4-BE49-F238E27FC236}">
                <a16:creationId xmlns:a16="http://schemas.microsoft.com/office/drawing/2014/main" id="{68A8E1E9-8ADF-03D0-206C-D86A9ED6421D}"/>
              </a:ext>
            </a:extLst>
          </p:cNvPr>
          <p:cNvCxnSpPr>
            <a:cxnSpLocks/>
          </p:cNvCxnSpPr>
          <p:nvPr/>
        </p:nvCxnSpPr>
        <p:spPr>
          <a:xfrm>
            <a:off x="7148651" y="2171792"/>
            <a:ext cx="675728" cy="719900"/>
          </a:xfrm>
          <a:prstGeom prst="straightConnector1">
            <a:avLst/>
          </a:prstGeom>
          <a:ln w="28575">
            <a:solidFill>
              <a:srgbClr val="FFFF00"/>
            </a:solidFill>
            <a:tailEnd type="triangle"/>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3235CED2-78C2-1CED-D4DA-DC5385DA4BDF}"/>
              </a:ext>
            </a:extLst>
          </p:cNvPr>
          <p:cNvSpPr txBox="1"/>
          <p:nvPr/>
        </p:nvSpPr>
        <p:spPr>
          <a:xfrm>
            <a:off x="6174398" y="2413202"/>
            <a:ext cx="1064715"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srgbClr val="FFFF00"/>
                </a:solidFill>
                <a:effectLst/>
                <a:uLnTx/>
                <a:uFillTx/>
                <a:latin typeface="Calibri" panose="020F0502020204030204"/>
                <a:ea typeface="+mn-ea"/>
                <a:cs typeface="+mn-cs"/>
              </a:rPr>
              <a:t>Link to existing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srgbClr val="FFFF00"/>
                </a:solidFill>
                <a:effectLst/>
                <a:uLnTx/>
                <a:uFillTx/>
                <a:latin typeface="Calibri" panose="020F0502020204030204"/>
                <a:ea typeface="+mn-ea"/>
                <a:cs typeface="+mn-cs"/>
              </a:rPr>
              <a:t>fence</a:t>
            </a:r>
          </a:p>
        </p:txBody>
      </p:sp>
      <p:cxnSp>
        <p:nvCxnSpPr>
          <p:cNvPr id="31" name="Straight Arrow Connector 30">
            <a:extLst>
              <a:ext uri="{FF2B5EF4-FFF2-40B4-BE49-F238E27FC236}">
                <a16:creationId xmlns:a16="http://schemas.microsoft.com/office/drawing/2014/main" id="{84D1E771-6501-735B-74E9-CBD11A6397E0}"/>
              </a:ext>
            </a:extLst>
          </p:cNvPr>
          <p:cNvCxnSpPr>
            <a:cxnSpLocks/>
          </p:cNvCxnSpPr>
          <p:nvPr/>
        </p:nvCxnSpPr>
        <p:spPr>
          <a:xfrm>
            <a:off x="6650380" y="2718207"/>
            <a:ext cx="520823" cy="563763"/>
          </a:xfrm>
          <a:prstGeom prst="straightConnector1">
            <a:avLst/>
          </a:prstGeom>
          <a:ln w="28575">
            <a:solidFill>
              <a:srgbClr val="FFFF00"/>
            </a:solidFill>
            <a:tailEnd type="triangle"/>
          </a:ln>
        </p:spPr>
        <p:style>
          <a:lnRef idx="1">
            <a:schemeClr val="accent1"/>
          </a:lnRef>
          <a:fillRef idx="0">
            <a:schemeClr val="accent1"/>
          </a:fillRef>
          <a:effectRef idx="0">
            <a:schemeClr val="accent1"/>
          </a:effectRef>
          <a:fontRef idx="minor">
            <a:schemeClr val="tx1"/>
          </a:fontRef>
        </p:style>
      </p:cxnSp>
      <p:sp>
        <p:nvSpPr>
          <p:cNvPr id="1025" name="Freeform: Shape 1024">
            <a:extLst>
              <a:ext uri="{FF2B5EF4-FFF2-40B4-BE49-F238E27FC236}">
                <a16:creationId xmlns:a16="http://schemas.microsoft.com/office/drawing/2014/main" id="{A13A7A86-8537-1C4A-8455-ADC5A541BC32}"/>
              </a:ext>
            </a:extLst>
          </p:cNvPr>
          <p:cNvSpPr/>
          <p:nvPr/>
        </p:nvSpPr>
        <p:spPr>
          <a:xfrm>
            <a:off x="7240953" y="1338222"/>
            <a:ext cx="832338" cy="1858269"/>
          </a:xfrm>
          <a:custGeom>
            <a:avLst/>
            <a:gdLst>
              <a:gd name="connsiteX0" fmla="*/ 0 w 832338"/>
              <a:gd name="connsiteY0" fmla="*/ 1184031 h 1207477"/>
              <a:gd name="connsiteX1" fmla="*/ 601784 w 832338"/>
              <a:gd name="connsiteY1" fmla="*/ 1207477 h 1207477"/>
              <a:gd name="connsiteX2" fmla="*/ 832338 w 832338"/>
              <a:gd name="connsiteY2" fmla="*/ 914400 h 1207477"/>
              <a:gd name="connsiteX3" fmla="*/ 828430 w 832338"/>
              <a:gd name="connsiteY3" fmla="*/ 0 h 1207477"/>
              <a:gd name="connsiteX0" fmla="*/ 0 w 832338"/>
              <a:gd name="connsiteY0" fmla="*/ 1184031 h 1207477"/>
              <a:gd name="connsiteX1" fmla="*/ 601784 w 832338"/>
              <a:gd name="connsiteY1" fmla="*/ 1207477 h 1207477"/>
              <a:gd name="connsiteX2" fmla="*/ 832338 w 832338"/>
              <a:gd name="connsiteY2" fmla="*/ 914400 h 1207477"/>
              <a:gd name="connsiteX3" fmla="*/ 828430 w 832338"/>
              <a:gd name="connsiteY3" fmla="*/ 0 h 1207477"/>
              <a:gd name="connsiteX0" fmla="*/ 0 w 832338"/>
              <a:gd name="connsiteY0" fmla="*/ 1199662 h 1207477"/>
              <a:gd name="connsiteX1" fmla="*/ 601784 w 832338"/>
              <a:gd name="connsiteY1" fmla="*/ 1207477 h 1207477"/>
              <a:gd name="connsiteX2" fmla="*/ 832338 w 832338"/>
              <a:gd name="connsiteY2" fmla="*/ 914400 h 1207477"/>
              <a:gd name="connsiteX3" fmla="*/ 828430 w 832338"/>
              <a:gd name="connsiteY3" fmla="*/ 0 h 1207477"/>
              <a:gd name="connsiteX0" fmla="*/ 0 w 832338"/>
              <a:gd name="connsiteY0" fmla="*/ 1297354 h 1305169"/>
              <a:gd name="connsiteX1" fmla="*/ 601784 w 832338"/>
              <a:gd name="connsiteY1" fmla="*/ 1305169 h 1305169"/>
              <a:gd name="connsiteX2" fmla="*/ 832338 w 832338"/>
              <a:gd name="connsiteY2" fmla="*/ 1012092 h 1305169"/>
              <a:gd name="connsiteX3" fmla="*/ 828430 w 832338"/>
              <a:gd name="connsiteY3" fmla="*/ 0 h 1305169"/>
              <a:gd name="connsiteX0" fmla="*/ 0 w 832338"/>
              <a:gd name="connsiteY0" fmla="*/ 1788007 h 1795822"/>
              <a:gd name="connsiteX1" fmla="*/ 601784 w 832338"/>
              <a:gd name="connsiteY1" fmla="*/ 1795822 h 1795822"/>
              <a:gd name="connsiteX2" fmla="*/ 832338 w 832338"/>
              <a:gd name="connsiteY2" fmla="*/ 1502745 h 1795822"/>
              <a:gd name="connsiteX3" fmla="*/ 819509 w 832338"/>
              <a:gd name="connsiteY3" fmla="*/ 0 h 1795822"/>
              <a:gd name="connsiteX0" fmla="*/ 0 w 832338"/>
              <a:gd name="connsiteY0" fmla="*/ 1850454 h 1858269"/>
              <a:gd name="connsiteX1" fmla="*/ 601784 w 832338"/>
              <a:gd name="connsiteY1" fmla="*/ 1858269 h 1858269"/>
              <a:gd name="connsiteX2" fmla="*/ 832338 w 832338"/>
              <a:gd name="connsiteY2" fmla="*/ 1565192 h 1858269"/>
              <a:gd name="connsiteX3" fmla="*/ 819509 w 832338"/>
              <a:gd name="connsiteY3" fmla="*/ 0 h 1858269"/>
            </a:gdLst>
            <a:ahLst/>
            <a:cxnLst>
              <a:cxn ang="0">
                <a:pos x="connsiteX0" y="connsiteY0"/>
              </a:cxn>
              <a:cxn ang="0">
                <a:pos x="connsiteX1" y="connsiteY1"/>
              </a:cxn>
              <a:cxn ang="0">
                <a:pos x="connsiteX2" y="connsiteY2"/>
              </a:cxn>
              <a:cxn ang="0">
                <a:pos x="connsiteX3" y="connsiteY3"/>
              </a:cxn>
            </a:cxnLst>
            <a:rect l="l" t="t" r="r" b="b"/>
            <a:pathLst>
              <a:path w="832338" h="1858269">
                <a:moveTo>
                  <a:pt x="0" y="1850454"/>
                </a:moveTo>
                <a:lnTo>
                  <a:pt x="601784" y="1858269"/>
                </a:lnTo>
                <a:cubicBezTo>
                  <a:pt x="740507" y="1813331"/>
                  <a:pt x="794564" y="1766438"/>
                  <a:pt x="832338" y="1565192"/>
                </a:cubicBezTo>
                <a:cubicBezTo>
                  <a:pt x="831035" y="1260392"/>
                  <a:pt x="820812" y="304800"/>
                  <a:pt x="819509" y="0"/>
                </a:cubicBezTo>
              </a:path>
            </a:pathLst>
          </a:custGeom>
          <a:noFill/>
          <a:ln w="1524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reeform: Shape 1026">
            <a:extLst>
              <a:ext uri="{FF2B5EF4-FFF2-40B4-BE49-F238E27FC236}">
                <a16:creationId xmlns:a16="http://schemas.microsoft.com/office/drawing/2014/main" id="{4E4F2010-81EE-7849-DC25-52A676C9CE0E}"/>
              </a:ext>
            </a:extLst>
          </p:cNvPr>
          <p:cNvSpPr/>
          <p:nvPr/>
        </p:nvSpPr>
        <p:spPr>
          <a:xfrm flipH="1">
            <a:off x="8609215" y="1360525"/>
            <a:ext cx="832338" cy="1835967"/>
          </a:xfrm>
          <a:custGeom>
            <a:avLst/>
            <a:gdLst>
              <a:gd name="connsiteX0" fmla="*/ 0 w 832338"/>
              <a:gd name="connsiteY0" fmla="*/ 1184031 h 1207477"/>
              <a:gd name="connsiteX1" fmla="*/ 601784 w 832338"/>
              <a:gd name="connsiteY1" fmla="*/ 1207477 h 1207477"/>
              <a:gd name="connsiteX2" fmla="*/ 832338 w 832338"/>
              <a:gd name="connsiteY2" fmla="*/ 914400 h 1207477"/>
              <a:gd name="connsiteX3" fmla="*/ 828430 w 832338"/>
              <a:gd name="connsiteY3" fmla="*/ 0 h 1207477"/>
              <a:gd name="connsiteX0" fmla="*/ 0 w 832338"/>
              <a:gd name="connsiteY0" fmla="*/ 1184031 h 1207477"/>
              <a:gd name="connsiteX1" fmla="*/ 601784 w 832338"/>
              <a:gd name="connsiteY1" fmla="*/ 1207477 h 1207477"/>
              <a:gd name="connsiteX2" fmla="*/ 832338 w 832338"/>
              <a:gd name="connsiteY2" fmla="*/ 914400 h 1207477"/>
              <a:gd name="connsiteX3" fmla="*/ 828430 w 832338"/>
              <a:gd name="connsiteY3" fmla="*/ 0 h 1207477"/>
              <a:gd name="connsiteX0" fmla="*/ 0 w 832338"/>
              <a:gd name="connsiteY0" fmla="*/ 1199662 h 1207477"/>
              <a:gd name="connsiteX1" fmla="*/ 601784 w 832338"/>
              <a:gd name="connsiteY1" fmla="*/ 1207477 h 1207477"/>
              <a:gd name="connsiteX2" fmla="*/ 832338 w 832338"/>
              <a:gd name="connsiteY2" fmla="*/ 914400 h 1207477"/>
              <a:gd name="connsiteX3" fmla="*/ 828430 w 832338"/>
              <a:gd name="connsiteY3" fmla="*/ 0 h 1207477"/>
              <a:gd name="connsiteX0" fmla="*/ 0 w 832338"/>
              <a:gd name="connsiteY0" fmla="*/ 1297354 h 1305169"/>
              <a:gd name="connsiteX1" fmla="*/ 601784 w 832338"/>
              <a:gd name="connsiteY1" fmla="*/ 1305169 h 1305169"/>
              <a:gd name="connsiteX2" fmla="*/ 832338 w 832338"/>
              <a:gd name="connsiteY2" fmla="*/ 1012092 h 1305169"/>
              <a:gd name="connsiteX3" fmla="*/ 828430 w 832338"/>
              <a:gd name="connsiteY3" fmla="*/ 0 h 1305169"/>
              <a:gd name="connsiteX0" fmla="*/ 0 w 832338"/>
              <a:gd name="connsiteY0" fmla="*/ 1828152 h 1835967"/>
              <a:gd name="connsiteX1" fmla="*/ 601784 w 832338"/>
              <a:gd name="connsiteY1" fmla="*/ 1835967 h 1835967"/>
              <a:gd name="connsiteX2" fmla="*/ 832338 w 832338"/>
              <a:gd name="connsiteY2" fmla="*/ 1542890 h 1835967"/>
              <a:gd name="connsiteX3" fmla="*/ 819509 w 832338"/>
              <a:gd name="connsiteY3" fmla="*/ 0 h 1835967"/>
            </a:gdLst>
            <a:ahLst/>
            <a:cxnLst>
              <a:cxn ang="0">
                <a:pos x="connsiteX0" y="connsiteY0"/>
              </a:cxn>
              <a:cxn ang="0">
                <a:pos x="connsiteX1" y="connsiteY1"/>
              </a:cxn>
              <a:cxn ang="0">
                <a:pos x="connsiteX2" y="connsiteY2"/>
              </a:cxn>
              <a:cxn ang="0">
                <a:pos x="connsiteX3" y="connsiteY3"/>
              </a:cxn>
            </a:cxnLst>
            <a:rect l="l" t="t" r="r" b="b"/>
            <a:pathLst>
              <a:path w="832338" h="1835967">
                <a:moveTo>
                  <a:pt x="0" y="1828152"/>
                </a:moveTo>
                <a:lnTo>
                  <a:pt x="601784" y="1835967"/>
                </a:lnTo>
                <a:cubicBezTo>
                  <a:pt x="740507" y="1791029"/>
                  <a:pt x="794564" y="1744136"/>
                  <a:pt x="832338" y="1542890"/>
                </a:cubicBezTo>
                <a:cubicBezTo>
                  <a:pt x="831035" y="1238090"/>
                  <a:pt x="820812" y="304800"/>
                  <a:pt x="819509" y="0"/>
                </a:cubicBezTo>
              </a:path>
            </a:pathLst>
          </a:custGeom>
          <a:noFill/>
          <a:ln w="1524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9" name="Freeform: Shape 1028">
            <a:extLst>
              <a:ext uri="{FF2B5EF4-FFF2-40B4-BE49-F238E27FC236}">
                <a16:creationId xmlns:a16="http://schemas.microsoft.com/office/drawing/2014/main" id="{3FDCC639-9222-6A06-4510-5978FCF97810}"/>
              </a:ext>
            </a:extLst>
          </p:cNvPr>
          <p:cNvSpPr/>
          <p:nvPr/>
        </p:nvSpPr>
        <p:spPr>
          <a:xfrm>
            <a:off x="8505425" y="1321573"/>
            <a:ext cx="935067" cy="1753431"/>
          </a:xfrm>
          <a:custGeom>
            <a:avLst/>
            <a:gdLst>
              <a:gd name="connsiteX0" fmla="*/ 2064470 w 2064470"/>
              <a:gd name="connsiteY0" fmla="*/ 1197204 h 1197204"/>
              <a:gd name="connsiteX1" fmla="*/ 273377 w 2064470"/>
              <a:gd name="connsiteY1" fmla="*/ 1197204 h 1197204"/>
              <a:gd name="connsiteX2" fmla="*/ 0 w 2064470"/>
              <a:gd name="connsiteY2" fmla="*/ 923827 h 1197204"/>
              <a:gd name="connsiteX3" fmla="*/ 0 w 2064470"/>
              <a:gd name="connsiteY3" fmla="*/ 0 h 1197204"/>
              <a:gd name="connsiteX0" fmla="*/ 1074656 w 1074656"/>
              <a:gd name="connsiteY0" fmla="*/ 1197204 h 1197204"/>
              <a:gd name="connsiteX1" fmla="*/ 273377 w 1074656"/>
              <a:gd name="connsiteY1" fmla="*/ 1197204 h 1197204"/>
              <a:gd name="connsiteX2" fmla="*/ 0 w 1074656"/>
              <a:gd name="connsiteY2" fmla="*/ 923827 h 1197204"/>
              <a:gd name="connsiteX3" fmla="*/ 0 w 1074656"/>
              <a:gd name="connsiteY3" fmla="*/ 0 h 1197204"/>
              <a:gd name="connsiteX0" fmla="*/ 1008668 w 1008668"/>
              <a:gd name="connsiteY0" fmla="*/ 1159496 h 1197204"/>
              <a:gd name="connsiteX1" fmla="*/ 273377 w 1008668"/>
              <a:gd name="connsiteY1" fmla="*/ 1197204 h 1197204"/>
              <a:gd name="connsiteX2" fmla="*/ 0 w 1008668"/>
              <a:gd name="connsiteY2" fmla="*/ 923827 h 1197204"/>
              <a:gd name="connsiteX3" fmla="*/ 0 w 1008668"/>
              <a:gd name="connsiteY3" fmla="*/ 0 h 1197204"/>
              <a:gd name="connsiteX0" fmla="*/ 1378909 w 1378909"/>
              <a:gd name="connsiteY0" fmla="*/ 1605645 h 1643353"/>
              <a:gd name="connsiteX1" fmla="*/ 643618 w 1378909"/>
              <a:gd name="connsiteY1" fmla="*/ 1643353 h 1643353"/>
              <a:gd name="connsiteX2" fmla="*/ 370241 w 1378909"/>
              <a:gd name="connsiteY2" fmla="*/ 1369976 h 1643353"/>
              <a:gd name="connsiteX3" fmla="*/ 0 w 1378909"/>
              <a:gd name="connsiteY3" fmla="*/ 0 h 1643353"/>
              <a:gd name="connsiteX0" fmla="*/ 1378909 w 1378909"/>
              <a:gd name="connsiteY0" fmla="*/ 1605645 h 1643353"/>
              <a:gd name="connsiteX1" fmla="*/ 643618 w 1378909"/>
              <a:gd name="connsiteY1" fmla="*/ 1643353 h 1643353"/>
              <a:gd name="connsiteX2" fmla="*/ 370241 w 1378909"/>
              <a:gd name="connsiteY2" fmla="*/ 1369976 h 1643353"/>
              <a:gd name="connsiteX3" fmla="*/ 339417 w 1378909"/>
              <a:gd name="connsiteY3" fmla="*/ 57106 h 1643353"/>
              <a:gd name="connsiteX4" fmla="*/ 0 w 1378909"/>
              <a:gd name="connsiteY4" fmla="*/ 0 h 1643353"/>
              <a:gd name="connsiteX0" fmla="*/ 1368480 w 1368480"/>
              <a:gd name="connsiteY0" fmla="*/ 1548539 h 1586247"/>
              <a:gd name="connsiteX1" fmla="*/ 633189 w 1368480"/>
              <a:gd name="connsiteY1" fmla="*/ 1586247 h 1586247"/>
              <a:gd name="connsiteX2" fmla="*/ 359812 w 1368480"/>
              <a:gd name="connsiteY2" fmla="*/ 1312870 h 1586247"/>
              <a:gd name="connsiteX3" fmla="*/ 328988 w 1368480"/>
              <a:gd name="connsiteY3" fmla="*/ 0 h 1586247"/>
              <a:gd name="connsiteX4" fmla="*/ 0 w 1368480"/>
              <a:gd name="connsiteY4" fmla="*/ 3048 h 1586247"/>
              <a:gd name="connsiteX0" fmla="*/ 1368480 w 1368480"/>
              <a:gd name="connsiteY0" fmla="*/ 1548539 h 1586247"/>
              <a:gd name="connsiteX1" fmla="*/ 633189 w 1368480"/>
              <a:gd name="connsiteY1" fmla="*/ 1586247 h 1586247"/>
              <a:gd name="connsiteX2" fmla="*/ 359812 w 1368480"/>
              <a:gd name="connsiteY2" fmla="*/ 1312870 h 1586247"/>
              <a:gd name="connsiteX3" fmla="*/ 328988 w 1368480"/>
              <a:gd name="connsiteY3" fmla="*/ 0 h 1586247"/>
              <a:gd name="connsiteX4" fmla="*/ 0 w 1368480"/>
              <a:gd name="connsiteY4" fmla="*/ 3048 h 1586247"/>
              <a:gd name="connsiteX0" fmla="*/ 1295475 w 1295475"/>
              <a:gd name="connsiteY0" fmla="*/ 1578617 h 1586247"/>
              <a:gd name="connsiteX1" fmla="*/ 633189 w 1295475"/>
              <a:gd name="connsiteY1" fmla="*/ 1586247 h 1586247"/>
              <a:gd name="connsiteX2" fmla="*/ 359812 w 1295475"/>
              <a:gd name="connsiteY2" fmla="*/ 1312870 h 1586247"/>
              <a:gd name="connsiteX3" fmla="*/ 328988 w 1295475"/>
              <a:gd name="connsiteY3" fmla="*/ 0 h 1586247"/>
              <a:gd name="connsiteX4" fmla="*/ 0 w 1295475"/>
              <a:gd name="connsiteY4" fmla="*/ 3048 h 1586247"/>
              <a:gd name="connsiteX0" fmla="*/ 1295475 w 1295475"/>
              <a:gd name="connsiteY0" fmla="*/ 1568591 h 1586247"/>
              <a:gd name="connsiteX1" fmla="*/ 633189 w 1295475"/>
              <a:gd name="connsiteY1" fmla="*/ 1586247 h 1586247"/>
              <a:gd name="connsiteX2" fmla="*/ 359812 w 1295475"/>
              <a:gd name="connsiteY2" fmla="*/ 1312870 h 1586247"/>
              <a:gd name="connsiteX3" fmla="*/ 328988 w 1295475"/>
              <a:gd name="connsiteY3" fmla="*/ 0 h 1586247"/>
              <a:gd name="connsiteX4" fmla="*/ 0 w 1295475"/>
              <a:gd name="connsiteY4" fmla="*/ 3048 h 1586247"/>
              <a:gd name="connsiteX0" fmla="*/ 1295475 w 1295475"/>
              <a:gd name="connsiteY0" fmla="*/ 1568591 h 1586247"/>
              <a:gd name="connsiteX1" fmla="*/ 633189 w 1295475"/>
              <a:gd name="connsiteY1" fmla="*/ 1586247 h 1586247"/>
              <a:gd name="connsiteX2" fmla="*/ 365027 w 1295475"/>
              <a:gd name="connsiteY2" fmla="*/ 1453230 h 1586247"/>
              <a:gd name="connsiteX3" fmla="*/ 328988 w 1295475"/>
              <a:gd name="connsiteY3" fmla="*/ 0 h 1586247"/>
              <a:gd name="connsiteX4" fmla="*/ 0 w 1295475"/>
              <a:gd name="connsiteY4" fmla="*/ 3048 h 1586247"/>
              <a:gd name="connsiteX0" fmla="*/ 1253759 w 1253759"/>
              <a:gd name="connsiteY0" fmla="*/ 1588643 h 1588643"/>
              <a:gd name="connsiteX1" fmla="*/ 633189 w 1253759"/>
              <a:gd name="connsiteY1" fmla="*/ 1586247 h 1588643"/>
              <a:gd name="connsiteX2" fmla="*/ 365027 w 1253759"/>
              <a:gd name="connsiteY2" fmla="*/ 1453230 h 1588643"/>
              <a:gd name="connsiteX3" fmla="*/ 328988 w 1253759"/>
              <a:gd name="connsiteY3" fmla="*/ 0 h 1588643"/>
              <a:gd name="connsiteX4" fmla="*/ 0 w 1253759"/>
              <a:gd name="connsiteY4" fmla="*/ 3048 h 1588643"/>
              <a:gd name="connsiteX0" fmla="*/ 1253759 w 1253759"/>
              <a:gd name="connsiteY0" fmla="*/ 1588643 h 1588643"/>
              <a:gd name="connsiteX1" fmla="*/ 633189 w 1253759"/>
              <a:gd name="connsiteY1" fmla="*/ 1586247 h 1588643"/>
              <a:gd name="connsiteX2" fmla="*/ 365027 w 1253759"/>
              <a:gd name="connsiteY2" fmla="*/ 1453230 h 1588643"/>
              <a:gd name="connsiteX3" fmla="*/ 328988 w 1253759"/>
              <a:gd name="connsiteY3" fmla="*/ 0 h 1588643"/>
              <a:gd name="connsiteX4" fmla="*/ 0 w 1253759"/>
              <a:gd name="connsiteY4" fmla="*/ 3048 h 1588643"/>
              <a:gd name="connsiteX0" fmla="*/ 1247806 w 1247806"/>
              <a:gd name="connsiteY0" fmla="*/ 2249353 h 2249353"/>
              <a:gd name="connsiteX1" fmla="*/ 627236 w 1247806"/>
              <a:gd name="connsiteY1" fmla="*/ 2246957 h 2249353"/>
              <a:gd name="connsiteX2" fmla="*/ 359074 w 1247806"/>
              <a:gd name="connsiteY2" fmla="*/ 2113940 h 2249353"/>
              <a:gd name="connsiteX3" fmla="*/ 323035 w 1247806"/>
              <a:gd name="connsiteY3" fmla="*/ 660710 h 2249353"/>
              <a:gd name="connsiteX4" fmla="*/ 0 w 1247806"/>
              <a:gd name="connsiteY4" fmla="*/ 0 h 2249353"/>
              <a:gd name="connsiteX0" fmla="*/ 1247806 w 1247806"/>
              <a:gd name="connsiteY0" fmla="*/ 2258122 h 2258122"/>
              <a:gd name="connsiteX1" fmla="*/ 627236 w 1247806"/>
              <a:gd name="connsiteY1" fmla="*/ 2255726 h 2258122"/>
              <a:gd name="connsiteX2" fmla="*/ 359074 w 1247806"/>
              <a:gd name="connsiteY2" fmla="*/ 2122709 h 2258122"/>
              <a:gd name="connsiteX3" fmla="*/ 328988 w 1247806"/>
              <a:gd name="connsiteY3" fmla="*/ 0 h 2258122"/>
              <a:gd name="connsiteX4" fmla="*/ 0 w 1247806"/>
              <a:gd name="connsiteY4" fmla="*/ 8769 h 2258122"/>
              <a:gd name="connsiteX0" fmla="*/ 1247806 w 1247806"/>
              <a:gd name="connsiteY0" fmla="*/ 2249353 h 2249353"/>
              <a:gd name="connsiteX1" fmla="*/ 627236 w 1247806"/>
              <a:gd name="connsiteY1" fmla="*/ 2246957 h 2249353"/>
              <a:gd name="connsiteX2" fmla="*/ 359074 w 1247806"/>
              <a:gd name="connsiteY2" fmla="*/ 2113940 h 2249353"/>
              <a:gd name="connsiteX3" fmla="*/ 334939 w 1247806"/>
              <a:gd name="connsiteY3" fmla="*/ 2675 h 2249353"/>
              <a:gd name="connsiteX4" fmla="*/ 0 w 1247806"/>
              <a:gd name="connsiteY4" fmla="*/ 0 h 2249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7806" h="2249353">
                <a:moveTo>
                  <a:pt x="1247806" y="2249353"/>
                </a:moveTo>
                <a:lnTo>
                  <a:pt x="627236" y="2246957"/>
                </a:lnTo>
                <a:lnTo>
                  <a:pt x="359074" y="2113940"/>
                </a:lnTo>
                <a:lnTo>
                  <a:pt x="334939" y="2675"/>
                </a:lnTo>
                <a:lnTo>
                  <a:pt x="0" y="0"/>
                </a:lnTo>
              </a:path>
            </a:pathLst>
          </a:cu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0" name="TextBox 1029">
            <a:extLst>
              <a:ext uri="{FF2B5EF4-FFF2-40B4-BE49-F238E27FC236}">
                <a16:creationId xmlns:a16="http://schemas.microsoft.com/office/drawing/2014/main" id="{A9CF86BC-8BF8-2470-0212-3B17DA20C424}"/>
              </a:ext>
            </a:extLst>
          </p:cNvPr>
          <p:cNvSpPr txBox="1"/>
          <p:nvPr/>
        </p:nvSpPr>
        <p:spPr>
          <a:xfrm>
            <a:off x="8702431" y="1029880"/>
            <a:ext cx="1417376"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srgbClr val="FFFF00"/>
                </a:solidFill>
                <a:effectLst/>
                <a:uLnTx/>
                <a:uFillTx/>
                <a:latin typeface="Calibri" panose="020F0502020204030204"/>
                <a:ea typeface="+mn-ea"/>
                <a:cs typeface="+mn-cs"/>
              </a:rPr>
              <a:t>Link to existing fence</a:t>
            </a:r>
          </a:p>
        </p:txBody>
      </p:sp>
      <p:cxnSp>
        <p:nvCxnSpPr>
          <p:cNvPr id="1031" name="Straight Arrow Connector 1030">
            <a:extLst>
              <a:ext uri="{FF2B5EF4-FFF2-40B4-BE49-F238E27FC236}">
                <a16:creationId xmlns:a16="http://schemas.microsoft.com/office/drawing/2014/main" id="{B6A1EF27-9988-3A0F-8D8E-CF0ADBA23542}"/>
              </a:ext>
            </a:extLst>
          </p:cNvPr>
          <p:cNvCxnSpPr>
            <a:cxnSpLocks/>
          </p:cNvCxnSpPr>
          <p:nvPr/>
        </p:nvCxnSpPr>
        <p:spPr>
          <a:xfrm flipH="1">
            <a:off x="8783683" y="1223533"/>
            <a:ext cx="152871" cy="98040"/>
          </a:xfrm>
          <a:prstGeom prst="straightConnector1">
            <a:avLst/>
          </a:prstGeom>
          <a:ln w="28575">
            <a:solidFill>
              <a:srgbClr val="FFFF00"/>
            </a:solidFill>
            <a:tailEnd type="triangle"/>
          </a:ln>
        </p:spPr>
        <p:style>
          <a:lnRef idx="1">
            <a:schemeClr val="accent1"/>
          </a:lnRef>
          <a:fillRef idx="0">
            <a:schemeClr val="accent1"/>
          </a:fillRef>
          <a:effectRef idx="0">
            <a:schemeClr val="accent1"/>
          </a:effectRef>
          <a:fontRef idx="minor">
            <a:schemeClr val="tx1"/>
          </a:fontRef>
        </p:style>
      </p:cxnSp>
      <p:sp>
        <p:nvSpPr>
          <p:cNvPr id="1033" name="TextBox 1032">
            <a:extLst>
              <a:ext uri="{FF2B5EF4-FFF2-40B4-BE49-F238E27FC236}">
                <a16:creationId xmlns:a16="http://schemas.microsoft.com/office/drawing/2014/main" id="{4A1DC75F-C36F-3463-1924-B0CE0AF333BC}"/>
              </a:ext>
            </a:extLst>
          </p:cNvPr>
          <p:cNvSpPr txBox="1"/>
          <p:nvPr/>
        </p:nvSpPr>
        <p:spPr>
          <a:xfrm>
            <a:off x="9034185" y="1977815"/>
            <a:ext cx="98937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srgbClr val="FFFF00"/>
                </a:solidFill>
                <a:effectLst/>
                <a:uLnTx/>
                <a:uFillTx/>
                <a:latin typeface="Calibri" panose="020F0502020204030204"/>
                <a:ea typeface="+mn-ea"/>
                <a:cs typeface="+mn-cs"/>
              </a:rPr>
              <a:t>Existing fence</a:t>
            </a:r>
          </a:p>
        </p:txBody>
      </p:sp>
      <p:cxnSp>
        <p:nvCxnSpPr>
          <p:cNvPr id="1034" name="Straight Arrow Connector 1033">
            <a:extLst>
              <a:ext uri="{FF2B5EF4-FFF2-40B4-BE49-F238E27FC236}">
                <a16:creationId xmlns:a16="http://schemas.microsoft.com/office/drawing/2014/main" id="{6ABF85F1-4717-E15C-6C56-6028B44EC4AC}"/>
              </a:ext>
            </a:extLst>
          </p:cNvPr>
          <p:cNvCxnSpPr>
            <a:cxnSpLocks/>
            <a:stCxn id="1033" idx="1"/>
          </p:cNvCxnSpPr>
          <p:nvPr/>
        </p:nvCxnSpPr>
        <p:spPr>
          <a:xfrm flipH="1">
            <a:off x="8788471" y="2108620"/>
            <a:ext cx="245714" cy="300566"/>
          </a:xfrm>
          <a:prstGeom prst="straightConnector1">
            <a:avLst/>
          </a:prstGeom>
          <a:ln w="28575">
            <a:solidFill>
              <a:srgbClr val="FFFF00"/>
            </a:solidFill>
            <a:tailEnd type="triangle"/>
          </a:ln>
        </p:spPr>
        <p:style>
          <a:lnRef idx="1">
            <a:schemeClr val="accent1"/>
          </a:lnRef>
          <a:fillRef idx="0">
            <a:schemeClr val="accent1"/>
          </a:fillRef>
          <a:effectRef idx="0">
            <a:schemeClr val="accent1"/>
          </a:effectRef>
          <a:fontRef idx="minor">
            <a:schemeClr val="tx1"/>
          </a:fontRef>
        </p:style>
      </p:cxnSp>
      <p:sp>
        <p:nvSpPr>
          <p:cNvPr id="1036" name="TextBox 1035">
            <a:extLst>
              <a:ext uri="{FF2B5EF4-FFF2-40B4-BE49-F238E27FC236}">
                <a16:creationId xmlns:a16="http://schemas.microsoft.com/office/drawing/2014/main" id="{85CBA99F-24D9-BCF5-07AC-2CD92234EAF7}"/>
              </a:ext>
            </a:extLst>
          </p:cNvPr>
          <p:cNvSpPr txBox="1"/>
          <p:nvPr/>
        </p:nvSpPr>
        <p:spPr>
          <a:xfrm>
            <a:off x="6166354" y="1591284"/>
            <a:ext cx="148630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srgbClr val="FFFF00"/>
                </a:solidFill>
                <a:effectLst/>
                <a:uLnTx/>
                <a:uFillTx/>
                <a:latin typeface="Calibri" panose="020F0502020204030204"/>
                <a:ea typeface="+mn-ea"/>
                <a:cs typeface="+mn-cs"/>
              </a:rPr>
              <a:t>Fence adjustment A/R</a:t>
            </a:r>
          </a:p>
        </p:txBody>
      </p:sp>
      <p:cxnSp>
        <p:nvCxnSpPr>
          <p:cNvPr id="1037" name="Straight Arrow Connector 1036">
            <a:extLst>
              <a:ext uri="{FF2B5EF4-FFF2-40B4-BE49-F238E27FC236}">
                <a16:creationId xmlns:a16="http://schemas.microsoft.com/office/drawing/2014/main" id="{479BD396-C40B-04E4-6A10-ACF5EE7B7BE1}"/>
              </a:ext>
            </a:extLst>
          </p:cNvPr>
          <p:cNvCxnSpPr>
            <a:cxnSpLocks/>
          </p:cNvCxnSpPr>
          <p:nvPr/>
        </p:nvCxnSpPr>
        <p:spPr>
          <a:xfrm>
            <a:off x="7390392" y="1816107"/>
            <a:ext cx="515412" cy="468190"/>
          </a:xfrm>
          <a:prstGeom prst="straightConnector1">
            <a:avLst/>
          </a:prstGeom>
          <a:ln w="28575">
            <a:solidFill>
              <a:srgbClr val="FFFF00"/>
            </a:solidFill>
            <a:tailEnd type="triangle"/>
          </a:ln>
        </p:spPr>
        <p:style>
          <a:lnRef idx="1">
            <a:schemeClr val="accent1"/>
          </a:lnRef>
          <a:fillRef idx="0">
            <a:schemeClr val="accent1"/>
          </a:fillRef>
          <a:effectRef idx="0">
            <a:schemeClr val="accent1"/>
          </a:effectRef>
          <a:fontRef idx="minor">
            <a:schemeClr val="tx1"/>
          </a:fontRef>
        </p:style>
      </p:cxnSp>
      <p:sp>
        <p:nvSpPr>
          <p:cNvPr id="1039" name="TextBox 1038">
            <a:extLst>
              <a:ext uri="{FF2B5EF4-FFF2-40B4-BE49-F238E27FC236}">
                <a16:creationId xmlns:a16="http://schemas.microsoft.com/office/drawing/2014/main" id="{F175EC06-9F8F-1F7E-D193-962A9AE3E243}"/>
              </a:ext>
            </a:extLst>
          </p:cNvPr>
          <p:cNvSpPr txBox="1"/>
          <p:nvPr/>
        </p:nvSpPr>
        <p:spPr>
          <a:xfrm>
            <a:off x="9163044" y="2456722"/>
            <a:ext cx="1173719"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srgbClr val="FFFF00"/>
                </a:solidFill>
                <a:effectLst/>
                <a:uLnTx/>
                <a:uFillTx/>
                <a:latin typeface="Calibri" panose="020F0502020204030204"/>
                <a:ea typeface="+mn-ea"/>
                <a:cs typeface="+mn-cs"/>
              </a:rPr>
              <a:t>Fence separating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srgbClr val="FFFF00"/>
                </a:solidFill>
                <a:effectLst/>
                <a:uLnTx/>
                <a:uFillTx/>
                <a:latin typeface="Calibri" panose="020F0502020204030204"/>
                <a:ea typeface="+mn-ea"/>
                <a:cs typeface="+mn-cs"/>
              </a:rPr>
              <a:t>drain</a:t>
            </a:r>
          </a:p>
        </p:txBody>
      </p:sp>
      <p:cxnSp>
        <p:nvCxnSpPr>
          <p:cNvPr id="1040" name="Straight Arrow Connector 1039">
            <a:extLst>
              <a:ext uri="{FF2B5EF4-FFF2-40B4-BE49-F238E27FC236}">
                <a16:creationId xmlns:a16="http://schemas.microsoft.com/office/drawing/2014/main" id="{E0FAD2BA-76B2-92DA-C21B-E967F607439A}"/>
              </a:ext>
            </a:extLst>
          </p:cNvPr>
          <p:cNvCxnSpPr>
            <a:cxnSpLocks/>
          </p:cNvCxnSpPr>
          <p:nvPr/>
        </p:nvCxnSpPr>
        <p:spPr>
          <a:xfrm>
            <a:off x="9422048" y="2831024"/>
            <a:ext cx="246782" cy="468375"/>
          </a:xfrm>
          <a:prstGeom prst="straightConnector1">
            <a:avLst/>
          </a:prstGeom>
          <a:ln w="28575">
            <a:solidFill>
              <a:srgbClr val="FFFF00"/>
            </a:solidFill>
            <a:tailEnd type="triangle"/>
          </a:ln>
        </p:spPr>
        <p:style>
          <a:lnRef idx="1">
            <a:schemeClr val="accent1"/>
          </a:lnRef>
          <a:fillRef idx="0">
            <a:schemeClr val="accent1"/>
          </a:fillRef>
          <a:effectRef idx="0">
            <a:schemeClr val="accent1"/>
          </a:effectRef>
          <a:fontRef idx="minor">
            <a:schemeClr val="tx1"/>
          </a:fontRef>
        </p:style>
      </p:cxnSp>
      <p:sp>
        <p:nvSpPr>
          <p:cNvPr id="1042" name="TextBox 1041">
            <a:extLst>
              <a:ext uri="{FF2B5EF4-FFF2-40B4-BE49-F238E27FC236}">
                <a16:creationId xmlns:a16="http://schemas.microsoft.com/office/drawing/2014/main" id="{24FFC355-EFCA-FD6B-76FB-2E16AE3C20F6}"/>
              </a:ext>
            </a:extLst>
          </p:cNvPr>
          <p:cNvSpPr txBox="1"/>
          <p:nvPr/>
        </p:nvSpPr>
        <p:spPr>
          <a:xfrm>
            <a:off x="8528619" y="747440"/>
            <a:ext cx="124585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srgbClr val="FFFF00"/>
                </a:solidFill>
                <a:effectLst/>
                <a:uLnTx/>
                <a:uFillTx/>
                <a:latin typeface="Calibri" panose="020F0502020204030204"/>
                <a:ea typeface="+mn-ea"/>
                <a:cs typeface="+mn-cs"/>
              </a:rPr>
              <a:t>Marked crosswalk</a:t>
            </a:r>
          </a:p>
        </p:txBody>
      </p:sp>
      <p:cxnSp>
        <p:nvCxnSpPr>
          <p:cNvPr id="1043" name="Straight Arrow Connector 1042">
            <a:extLst>
              <a:ext uri="{FF2B5EF4-FFF2-40B4-BE49-F238E27FC236}">
                <a16:creationId xmlns:a16="http://schemas.microsoft.com/office/drawing/2014/main" id="{6C5EDB8A-BCB6-E7CF-CB03-683C9F368449}"/>
              </a:ext>
            </a:extLst>
          </p:cNvPr>
          <p:cNvCxnSpPr>
            <a:cxnSpLocks/>
          </p:cNvCxnSpPr>
          <p:nvPr/>
        </p:nvCxnSpPr>
        <p:spPr>
          <a:xfrm flipH="1">
            <a:off x="8339757" y="968687"/>
            <a:ext cx="340136" cy="352886"/>
          </a:xfrm>
          <a:prstGeom prst="straightConnector1">
            <a:avLst/>
          </a:prstGeom>
          <a:ln w="28575">
            <a:solidFill>
              <a:srgbClr val="FFFF00"/>
            </a:solidFill>
            <a:tailEnd type="triangle"/>
          </a:ln>
        </p:spPr>
        <p:style>
          <a:lnRef idx="1">
            <a:schemeClr val="accent1"/>
          </a:lnRef>
          <a:fillRef idx="0">
            <a:schemeClr val="accent1"/>
          </a:fillRef>
          <a:effectRef idx="0">
            <a:schemeClr val="accent1"/>
          </a:effectRef>
          <a:fontRef idx="minor">
            <a:schemeClr val="tx1"/>
          </a:fontRef>
        </p:style>
      </p:cxnSp>
      <p:sp>
        <p:nvSpPr>
          <p:cNvPr id="1047" name="Rectangle 1046">
            <a:extLst>
              <a:ext uri="{FF2B5EF4-FFF2-40B4-BE49-F238E27FC236}">
                <a16:creationId xmlns:a16="http://schemas.microsoft.com/office/drawing/2014/main" id="{020B00F8-18E4-EEB5-B970-DD0DC6376438}"/>
              </a:ext>
            </a:extLst>
          </p:cNvPr>
          <p:cNvSpPr/>
          <p:nvPr/>
        </p:nvSpPr>
        <p:spPr>
          <a:xfrm>
            <a:off x="9440492" y="235670"/>
            <a:ext cx="1843393" cy="54564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46" name="Straight Connector 1045">
            <a:extLst>
              <a:ext uri="{FF2B5EF4-FFF2-40B4-BE49-F238E27FC236}">
                <a16:creationId xmlns:a16="http://schemas.microsoft.com/office/drawing/2014/main" id="{1D877493-0692-DC71-5A5C-38CD8159BE52}"/>
              </a:ext>
            </a:extLst>
          </p:cNvPr>
          <p:cNvCxnSpPr>
            <a:cxnSpLocks/>
          </p:cNvCxnSpPr>
          <p:nvPr/>
        </p:nvCxnSpPr>
        <p:spPr>
          <a:xfrm>
            <a:off x="9545439" y="366142"/>
            <a:ext cx="399839" cy="0"/>
          </a:xfrm>
          <a:prstGeom prst="line">
            <a:avLst/>
          </a:pr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cxnSp>
      <p:sp>
        <p:nvSpPr>
          <p:cNvPr id="1048" name="TextBox 1047">
            <a:extLst>
              <a:ext uri="{FF2B5EF4-FFF2-40B4-BE49-F238E27FC236}">
                <a16:creationId xmlns:a16="http://schemas.microsoft.com/office/drawing/2014/main" id="{75F04CA6-DF3D-B93E-CD0C-651E9A7E5D5A}"/>
              </a:ext>
            </a:extLst>
          </p:cNvPr>
          <p:cNvSpPr txBox="1"/>
          <p:nvPr/>
        </p:nvSpPr>
        <p:spPr>
          <a:xfrm>
            <a:off x="10069078" y="181476"/>
            <a:ext cx="73751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Fence</a:t>
            </a:r>
          </a:p>
        </p:txBody>
      </p:sp>
      <p:cxnSp>
        <p:nvCxnSpPr>
          <p:cNvPr id="1049" name="Straight Connector 1048">
            <a:extLst>
              <a:ext uri="{FF2B5EF4-FFF2-40B4-BE49-F238E27FC236}">
                <a16:creationId xmlns:a16="http://schemas.microsoft.com/office/drawing/2014/main" id="{E9D73C47-B821-EB69-2272-6800DC0DC294}"/>
              </a:ext>
            </a:extLst>
          </p:cNvPr>
          <p:cNvCxnSpPr/>
          <p:nvPr/>
        </p:nvCxnSpPr>
        <p:spPr>
          <a:xfrm>
            <a:off x="9545439" y="650449"/>
            <a:ext cx="399839" cy="0"/>
          </a:xfrm>
          <a:prstGeom prst="line">
            <a:avLst/>
          </a:prstGeom>
          <a:noFill/>
          <a:ln w="1524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cxnSp>
      <p:sp>
        <p:nvSpPr>
          <p:cNvPr id="1050" name="TextBox 1049">
            <a:extLst>
              <a:ext uri="{FF2B5EF4-FFF2-40B4-BE49-F238E27FC236}">
                <a16:creationId xmlns:a16="http://schemas.microsoft.com/office/drawing/2014/main" id="{BB242113-B6A3-E208-720E-EB8AF6A9102F}"/>
              </a:ext>
            </a:extLst>
          </p:cNvPr>
          <p:cNvSpPr txBox="1"/>
          <p:nvPr/>
        </p:nvSpPr>
        <p:spPr>
          <a:xfrm>
            <a:off x="10069078" y="436001"/>
            <a:ext cx="5743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Trail</a:t>
            </a:r>
          </a:p>
        </p:txBody>
      </p:sp>
      <p:sp>
        <p:nvSpPr>
          <p:cNvPr id="1051" name="Oval 1050">
            <a:extLst>
              <a:ext uri="{FF2B5EF4-FFF2-40B4-BE49-F238E27FC236}">
                <a16:creationId xmlns:a16="http://schemas.microsoft.com/office/drawing/2014/main" id="{9F39D116-89DE-655E-94C0-56844F62B524}"/>
              </a:ext>
            </a:extLst>
          </p:cNvPr>
          <p:cNvSpPr/>
          <p:nvPr/>
        </p:nvSpPr>
        <p:spPr>
          <a:xfrm>
            <a:off x="8110999" y="2774136"/>
            <a:ext cx="138447" cy="13844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2" name="TextBox 1051">
            <a:extLst>
              <a:ext uri="{FF2B5EF4-FFF2-40B4-BE49-F238E27FC236}">
                <a16:creationId xmlns:a16="http://schemas.microsoft.com/office/drawing/2014/main" id="{F04339FF-E513-D710-AD20-D35D466C2E37}"/>
              </a:ext>
            </a:extLst>
          </p:cNvPr>
          <p:cNvSpPr txBox="1"/>
          <p:nvPr/>
        </p:nvSpPr>
        <p:spPr>
          <a:xfrm>
            <a:off x="7345602" y="3836773"/>
            <a:ext cx="3597460"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srgbClr val="FF0000"/>
                </a:solidFill>
                <a:effectLst/>
                <a:uLnTx/>
                <a:uFillTx/>
                <a:latin typeface="Calibri" panose="020F0502020204030204"/>
                <a:ea typeface="+mn-ea"/>
                <a:cs typeface="+mn-cs"/>
              </a:rPr>
              <a:t>Note the presence of the street light</a:t>
            </a:r>
          </a:p>
        </p:txBody>
      </p:sp>
      <p:cxnSp>
        <p:nvCxnSpPr>
          <p:cNvPr id="1053" name="Straight Arrow Connector 1052">
            <a:extLst>
              <a:ext uri="{FF2B5EF4-FFF2-40B4-BE49-F238E27FC236}">
                <a16:creationId xmlns:a16="http://schemas.microsoft.com/office/drawing/2014/main" id="{0BF63D0B-745D-96C6-B000-12159B8FACDA}"/>
              </a:ext>
            </a:extLst>
          </p:cNvPr>
          <p:cNvCxnSpPr>
            <a:cxnSpLocks/>
          </p:cNvCxnSpPr>
          <p:nvPr/>
        </p:nvCxnSpPr>
        <p:spPr>
          <a:xfrm flipH="1" flipV="1">
            <a:off x="8207281" y="2912583"/>
            <a:ext cx="167834" cy="981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1849359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F10B620C-26B4-4E4D-8233-B9E2D9C74980}"/>
              </a:ext>
            </a:extLst>
          </p:cNvPr>
          <p:cNvSpPr txBox="1"/>
          <p:nvPr/>
        </p:nvSpPr>
        <p:spPr>
          <a:xfrm>
            <a:off x="2717228" y="163540"/>
            <a:ext cx="6757545" cy="757130"/>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48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rPr>
              <a:t>WORKSTREAM 7</a:t>
            </a:r>
          </a:p>
        </p:txBody>
      </p:sp>
      <p:sp>
        <p:nvSpPr>
          <p:cNvPr id="2" name="TextBox 1">
            <a:extLst>
              <a:ext uri="{FF2B5EF4-FFF2-40B4-BE49-F238E27FC236}">
                <a16:creationId xmlns:a16="http://schemas.microsoft.com/office/drawing/2014/main" id="{1641A300-F849-40B8-986F-346DDA5A4FFE}"/>
              </a:ext>
            </a:extLst>
          </p:cNvPr>
          <p:cNvSpPr txBox="1"/>
          <p:nvPr/>
        </p:nvSpPr>
        <p:spPr>
          <a:xfrm>
            <a:off x="256032" y="1298681"/>
            <a:ext cx="3765125" cy="1446550"/>
          </a:xfrm>
          <a:prstGeom prst="rect">
            <a:avLst/>
          </a:prstGeom>
          <a:noFill/>
        </p:spPr>
        <p:txBody>
          <a:bodyPr wrap="square" rtlCol="0">
            <a:spAutoFit/>
          </a:bodyPr>
          <a:lstStyle/>
          <a:p>
            <a:pPr marR="0" lvl="0" algn="l" defTabSz="914400" rtl="0" eaLnBrk="1" fontAlgn="auto" latinLnBrk="0" hangingPunct="1">
              <a:lnSpc>
                <a:spcPct val="100000"/>
              </a:lnSpc>
              <a:spcBef>
                <a:spcPts val="0"/>
              </a:spcBef>
              <a:spcAft>
                <a:spcPts val="0"/>
              </a:spcAft>
              <a:buClr>
                <a:srgbClr val="0000FF"/>
              </a:buClr>
              <a:buSzTx/>
              <a:tabLst/>
              <a:defRPr/>
            </a:pPr>
            <a:r>
              <a:rPr kumimoji="0" lang="en-GB" sz="3200" b="0" i="0" u="none" strike="noStrike" kern="1200" cap="none" spc="0" normalizeH="0" baseline="0" noProof="0" dirty="0">
                <a:ln>
                  <a:noFill/>
                </a:ln>
                <a:solidFill>
                  <a:prstClr val="black"/>
                </a:solidFill>
                <a:effectLst/>
                <a:uLnTx/>
                <a:uFillTx/>
                <a:latin typeface="Calibri" panose="020F0502020204030204"/>
                <a:ea typeface="+mn-ea"/>
                <a:cs typeface="+mn-cs"/>
              </a:rPr>
              <a:t>Safety controls &amp; vehicular access </a:t>
            </a:r>
            <a:r>
              <a:rPr kumimoji="0" lang="en-GB" sz="2400" b="0" i="1" u="none" strike="noStrike" kern="1200" cap="none" spc="0" normalizeH="0" baseline="0" noProof="0" dirty="0">
                <a:ln>
                  <a:noFill/>
                </a:ln>
                <a:solidFill>
                  <a:srgbClr val="9900CC"/>
                </a:solidFill>
                <a:effectLst/>
                <a:uLnTx/>
                <a:uFillTx/>
                <a:latin typeface="Calibri" panose="020F0502020204030204"/>
                <a:ea typeface="+mn-ea"/>
                <a:cs typeface="+mn-cs"/>
              </a:rPr>
              <a:t>(focus on entire DDEE) </a:t>
            </a:r>
            <a:endParaRPr kumimoji="0" lang="en-GB" sz="3200" b="0" i="1" u="none" strike="noStrike" kern="1200" cap="none" spc="0" normalizeH="0" baseline="0" noProof="0" dirty="0">
              <a:ln>
                <a:noFill/>
              </a:ln>
              <a:solidFill>
                <a:srgbClr val="9900CC"/>
              </a:solidFill>
              <a:effectLst/>
              <a:uLnTx/>
              <a:uFillTx/>
              <a:latin typeface="Calibri" panose="020F0502020204030204"/>
              <a:ea typeface="+mn-ea"/>
              <a:cs typeface="+mn-cs"/>
            </a:endParaRPr>
          </a:p>
        </p:txBody>
      </p:sp>
      <p:pic>
        <p:nvPicPr>
          <p:cNvPr id="8" name="Picture 7">
            <a:extLst>
              <a:ext uri="{FF2B5EF4-FFF2-40B4-BE49-F238E27FC236}">
                <a16:creationId xmlns:a16="http://schemas.microsoft.com/office/drawing/2014/main" id="{9E59D651-516D-4B99-ADA0-9FD693AD3C30}"/>
              </a:ext>
            </a:extLst>
          </p:cNvPr>
          <p:cNvPicPr>
            <a:picLocks noChangeAspect="1"/>
          </p:cNvPicPr>
          <p:nvPr/>
        </p:nvPicPr>
        <p:blipFill>
          <a:blip r:embed="rId3"/>
          <a:stretch>
            <a:fillRect/>
          </a:stretch>
        </p:blipFill>
        <p:spPr>
          <a:xfrm>
            <a:off x="4854232" y="1375694"/>
            <a:ext cx="7230489" cy="5196348"/>
          </a:xfrm>
          <a:prstGeom prst="rect">
            <a:avLst/>
          </a:prstGeom>
        </p:spPr>
      </p:pic>
      <p:sp>
        <p:nvSpPr>
          <p:cNvPr id="3" name="Rectangle: Rounded Corners 2">
            <a:extLst>
              <a:ext uri="{FF2B5EF4-FFF2-40B4-BE49-F238E27FC236}">
                <a16:creationId xmlns:a16="http://schemas.microsoft.com/office/drawing/2014/main" id="{6DF86B7F-FA43-CA28-493D-9F8D7CB76F79}"/>
              </a:ext>
            </a:extLst>
          </p:cNvPr>
          <p:cNvSpPr/>
          <p:nvPr/>
        </p:nvSpPr>
        <p:spPr>
          <a:xfrm>
            <a:off x="226501" y="3699851"/>
            <a:ext cx="4211193" cy="1045891"/>
          </a:xfrm>
          <a:prstGeom prst="roundRect">
            <a:avLst/>
          </a:prstGeom>
          <a:solidFill>
            <a:srgbClr val="FFFFCC"/>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FF0000"/>
              </a:buClr>
              <a:buSzPct val="70000"/>
            </a:pPr>
            <a:r>
              <a:rPr lang="en-GB" sz="3200" i="1" dirty="0">
                <a:solidFill>
                  <a:schemeClr val="tx1"/>
                </a:solidFill>
              </a:rPr>
              <a:t>Are there other priorities?</a:t>
            </a:r>
          </a:p>
        </p:txBody>
      </p:sp>
    </p:spTree>
    <p:extLst>
      <p:ext uri="{BB962C8B-B14F-4D97-AF65-F5344CB8AC3E}">
        <p14:creationId xmlns:p14="http://schemas.microsoft.com/office/powerpoint/2010/main" val="847493055"/>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F14EAB-D063-4FDB-8095-A1FE27AFE5D6}"/>
              </a:ext>
            </a:extLst>
          </p:cNvPr>
          <p:cNvPicPr>
            <a:picLocks noChangeAspect="1"/>
          </p:cNvPicPr>
          <p:nvPr/>
        </p:nvPicPr>
        <p:blipFill rotWithShape="1">
          <a:blip r:embed="rId3" cstate="print">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1" y="1462089"/>
            <a:ext cx="12192001" cy="5395911"/>
          </a:xfrm>
          <a:prstGeom prst="rect">
            <a:avLst/>
          </a:prstGeom>
        </p:spPr>
      </p:pic>
      <p:sp>
        <p:nvSpPr>
          <p:cNvPr id="2" name="Title 1">
            <a:extLst>
              <a:ext uri="{FF2B5EF4-FFF2-40B4-BE49-F238E27FC236}">
                <a16:creationId xmlns:a16="http://schemas.microsoft.com/office/drawing/2014/main" id="{397B6FCB-5A1E-4769-B92C-86F2AC3F5715}"/>
              </a:ext>
            </a:extLst>
          </p:cNvPr>
          <p:cNvSpPr>
            <a:spLocks noGrp="1"/>
          </p:cNvSpPr>
          <p:nvPr>
            <p:ph type="title"/>
          </p:nvPr>
        </p:nvSpPr>
        <p:spPr>
          <a:xfrm>
            <a:off x="838200" y="146621"/>
            <a:ext cx="10515600" cy="1325563"/>
          </a:xfrm>
        </p:spPr>
        <p:txBody>
          <a:bodyPr>
            <a:normAutofit/>
            <a:scene3d>
              <a:camera prst="orthographicFront"/>
              <a:lightRig rig="threePt" dir="t"/>
            </a:scene3d>
            <a:sp3d extrusionH="57150">
              <a:bevelT w="38100" h="38100"/>
            </a:sp3d>
          </a:bodyPr>
          <a:lstStyle/>
          <a:p>
            <a:pPr algn="ctr"/>
            <a:r>
              <a:rPr lang="en-GB" sz="5400" b="1" dirty="0">
                <a:solidFill>
                  <a:schemeClr val="tx1">
                    <a:lumMod val="50000"/>
                    <a:lumOff val="50000"/>
                  </a:schemeClr>
                </a:solidFill>
                <a:latin typeface="Arial Black" panose="020B0A04020102020204" pitchFamily="34" charset="0"/>
              </a:rPr>
              <a:t>VOTE ON AGENDA ITEM 3</a:t>
            </a:r>
            <a:endParaRPr lang="en-AU" sz="5400" dirty="0"/>
          </a:p>
        </p:txBody>
      </p:sp>
      <p:sp>
        <p:nvSpPr>
          <p:cNvPr id="3" name="TextBox 2">
            <a:extLst>
              <a:ext uri="{FF2B5EF4-FFF2-40B4-BE49-F238E27FC236}">
                <a16:creationId xmlns:a16="http://schemas.microsoft.com/office/drawing/2014/main" id="{9866DBBB-217D-4DA4-B0C5-86048893FDAD}"/>
              </a:ext>
            </a:extLst>
          </p:cNvPr>
          <p:cNvSpPr txBox="1"/>
          <p:nvPr/>
        </p:nvSpPr>
        <p:spPr>
          <a:xfrm>
            <a:off x="681228" y="1235849"/>
            <a:ext cx="10829544" cy="3477875"/>
          </a:xfrm>
          <a:prstGeom prst="rect">
            <a:avLst/>
          </a:prstGeom>
          <a:solidFill>
            <a:srgbClr val="FFFFFF">
              <a:alpha val="50196"/>
            </a:srgbClr>
          </a:solidFill>
        </p:spPr>
        <p:txBody>
          <a:bodyPr wrap="square" rtlCol="0">
            <a:spAutoFit/>
          </a:bodyPr>
          <a:lstStyle/>
          <a:p>
            <a:r>
              <a:rPr lang="en-GB" sz="4400" b="1" i="1" dirty="0">
                <a:solidFill>
                  <a:srgbClr val="0000FF"/>
                </a:solidFill>
              </a:rPr>
              <a:t>Resolution:  </a:t>
            </a:r>
          </a:p>
          <a:p>
            <a:r>
              <a:rPr lang="en-GB" sz="4400" dirty="0"/>
              <a:t>To accept the Minutes of the AGM dated       14 September 2022 and information provided on the outcomes of any matters arising from the Minutes</a:t>
            </a:r>
            <a:r>
              <a:rPr lang="en-GB" sz="4400" i="1" dirty="0"/>
              <a:t>.</a:t>
            </a:r>
            <a:r>
              <a:rPr lang="en-GB" sz="4400" dirty="0"/>
              <a:t> </a:t>
            </a:r>
            <a:endParaRPr lang="en-AU" sz="4400" dirty="0"/>
          </a:p>
        </p:txBody>
      </p:sp>
      <p:sp>
        <p:nvSpPr>
          <p:cNvPr id="5" name="TextBox 4">
            <a:extLst>
              <a:ext uri="{FF2B5EF4-FFF2-40B4-BE49-F238E27FC236}">
                <a16:creationId xmlns:a16="http://schemas.microsoft.com/office/drawing/2014/main" id="{39255A1F-DB3C-4C24-B23B-0AC2E361DFC9}"/>
              </a:ext>
            </a:extLst>
          </p:cNvPr>
          <p:cNvSpPr txBox="1"/>
          <p:nvPr/>
        </p:nvSpPr>
        <p:spPr>
          <a:xfrm>
            <a:off x="982133" y="5211245"/>
            <a:ext cx="3067122" cy="1015663"/>
          </a:xfrm>
          <a:prstGeom prst="rect">
            <a:avLst/>
          </a:prstGeom>
          <a:noFill/>
        </p:spPr>
        <p:txBody>
          <a:bodyPr wrap="none" rtlCol="0">
            <a:spAutoFit/>
          </a:bodyPr>
          <a:lstStyle/>
          <a:p>
            <a:r>
              <a:rPr lang="en-AU" sz="6000" b="1" dirty="0">
                <a:ln>
                  <a:solidFill>
                    <a:schemeClr val="tx1"/>
                  </a:solidFill>
                </a:ln>
                <a:solidFill>
                  <a:srgbClr val="FF0000"/>
                </a:solidFill>
              </a:rPr>
              <a:t>Proposer</a:t>
            </a:r>
          </a:p>
        </p:txBody>
      </p:sp>
      <p:sp>
        <p:nvSpPr>
          <p:cNvPr id="6" name="TextBox 5">
            <a:extLst>
              <a:ext uri="{FF2B5EF4-FFF2-40B4-BE49-F238E27FC236}">
                <a16:creationId xmlns:a16="http://schemas.microsoft.com/office/drawing/2014/main" id="{5F9626BF-0AA1-4373-BB06-3EA9A06628F8}"/>
              </a:ext>
            </a:extLst>
          </p:cNvPr>
          <p:cNvSpPr txBox="1"/>
          <p:nvPr/>
        </p:nvSpPr>
        <p:spPr>
          <a:xfrm>
            <a:off x="4932412" y="5211245"/>
            <a:ext cx="3157660" cy="1015663"/>
          </a:xfrm>
          <a:prstGeom prst="rect">
            <a:avLst/>
          </a:prstGeom>
          <a:noFill/>
        </p:spPr>
        <p:txBody>
          <a:bodyPr wrap="none" rtlCol="0">
            <a:spAutoFit/>
          </a:bodyPr>
          <a:lstStyle/>
          <a:p>
            <a:pPr algn="ctr"/>
            <a:r>
              <a:rPr lang="en-AU" sz="6000" b="1" dirty="0">
                <a:ln>
                  <a:solidFill>
                    <a:schemeClr val="bg1"/>
                  </a:solidFill>
                </a:ln>
                <a:solidFill>
                  <a:srgbClr val="0000FF"/>
                </a:solidFill>
              </a:rPr>
              <a:t>Seconder</a:t>
            </a:r>
          </a:p>
        </p:txBody>
      </p:sp>
      <p:sp>
        <p:nvSpPr>
          <p:cNvPr id="7" name="TextBox 6">
            <a:extLst>
              <a:ext uri="{FF2B5EF4-FFF2-40B4-BE49-F238E27FC236}">
                <a16:creationId xmlns:a16="http://schemas.microsoft.com/office/drawing/2014/main" id="{068A591E-0D79-4BB8-9EC7-91312DA03B0F}"/>
              </a:ext>
            </a:extLst>
          </p:cNvPr>
          <p:cNvSpPr txBox="1"/>
          <p:nvPr/>
        </p:nvSpPr>
        <p:spPr>
          <a:xfrm>
            <a:off x="9547425" y="5211245"/>
            <a:ext cx="1662443" cy="1015663"/>
          </a:xfrm>
          <a:prstGeom prst="rect">
            <a:avLst/>
          </a:prstGeom>
          <a:noFill/>
        </p:spPr>
        <p:txBody>
          <a:bodyPr wrap="none" rtlCol="0">
            <a:spAutoFit/>
          </a:bodyPr>
          <a:lstStyle/>
          <a:p>
            <a:pPr algn="ctr"/>
            <a:r>
              <a:rPr lang="en-AU" sz="6000" b="1" dirty="0">
                <a:ln>
                  <a:solidFill>
                    <a:schemeClr val="tx1"/>
                  </a:solidFill>
                </a:ln>
                <a:solidFill>
                  <a:schemeClr val="accent6">
                    <a:lumMod val="75000"/>
                  </a:schemeClr>
                </a:solidFill>
              </a:rPr>
              <a:t>Vote</a:t>
            </a:r>
          </a:p>
        </p:txBody>
      </p:sp>
    </p:spTree>
    <p:extLst>
      <p:ext uri="{BB962C8B-B14F-4D97-AF65-F5344CB8AC3E}">
        <p14:creationId xmlns:p14="http://schemas.microsoft.com/office/powerpoint/2010/main" val="2804065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750"/>
                                        <p:tgtEl>
                                          <p:spTgt spid="2"/>
                                        </p:tgtEl>
                                      </p:cBhvr>
                                    </p:animEffect>
                                  </p:childTnLst>
                                </p:cTn>
                              </p:par>
                            </p:childTnLst>
                          </p:cTn>
                        </p:par>
                        <p:par>
                          <p:cTn id="8" fill="hold">
                            <p:stCondLst>
                              <p:cond delay="750"/>
                            </p:stCondLst>
                            <p:childTnLst>
                              <p:par>
                                <p:cTn id="9" presetID="2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750"/>
                                        <p:tgtEl>
                                          <p:spTgt spid="4"/>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subTnLst>
                                    <p:animClr clrSpc="rgb" dir="cw">
                                      <p:cBhvr override="childStyle">
                                        <p:cTn dur="1" fill="hold" display="0" masterRel="nextClick" afterEffect="1"/>
                                        <p:tgtEl>
                                          <p:spTgt spid="5"/>
                                        </p:tgtEl>
                                        <p:attrNameLst>
                                          <p:attrName>ppt_c</p:attrName>
                                        </p:attrNameLst>
                                      </p:cBhvr>
                                      <p:to>
                                        <a:srgbClr val="808080"/>
                                      </p:to>
                                    </p:animClr>
                                  </p:sub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subTnLst>
                                    <p:animClr clrSpc="rgb" dir="cw">
                                      <p:cBhvr override="childStyle">
                                        <p:cTn dur="1" fill="hold" display="0" masterRel="nextClick" afterEffect="1"/>
                                        <p:tgtEl>
                                          <p:spTgt spid="6"/>
                                        </p:tgtEl>
                                        <p:attrNameLst>
                                          <p:attrName>ppt_c</p:attrName>
                                        </p:attrNameLst>
                                      </p:cBhvr>
                                      <p:to>
                                        <a:srgbClr val="808080"/>
                                      </p:to>
                                    </p:animClr>
                                  </p:sub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ppt_w</p:attrName>
                                        </p:attrNameLst>
                                      </p:cBhvr>
                                      <p:tavLst>
                                        <p:tav tm="0">
                                          <p:val>
                                            <p:fltVal val="0"/>
                                          </p:val>
                                        </p:tav>
                                        <p:tav tm="100000">
                                          <p:val>
                                            <p:strVal val="#ppt_w"/>
                                          </p:val>
                                        </p:tav>
                                      </p:tavLst>
                                    </p:anim>
                                    <p:anim calcmode="lin" valueType="num">
                                      <p:cBhvr>
                                        <p:cTn id="37" dur="500" fill="hold"/>
                                        <p:tgtEl>
                                          <p:spTgt spid="7"/>
                                        </p:tgtEl>
                                        <p:attrNameLst>
                                          <p:attrName>ppt_h</p:attrName>
                                        </p:attrNameLst>
                                      </p:cBhvr>
                                      <p:tavLst>
                                        <p:tav tm="0">
                                          <p:val>
                                            <p:fltVal val="0"/>
                                          </p:val>
                                        </p:tav>
                                        <p:tav tm="100000">
                                          <p:val>
                                            <p:strVal val="#ppt_h"/>
                                          </p:val>
                                        </p:tav>
                                      </p:tavLst>
                                    </p:anim>
                                    <p:animEffect transition="in" filter="fade">
                                      <p:cBhvr>
                                        <p:cTn id="3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5" grpId="0"/>
      <p:bldP spid="6" grpId="0"/>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The engine of a red vehicle&#10;&#10;Description automatically generated">
            <a:extLst>
              <a:ext uri="{FF2B5EF4-FFF2-40B4-BE49-F238E27FC236}">
                <a16:creationId xmlns:a16="http://schemas.microsoft.com/office/drawing/2014/main" id="{E8CF5D32-CF74-FCBE-733C-24A412D3ADB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20774" y="1392365"/>
            <a:ext cx="6274001" cy="2825198"/>
          </a:xfrm>
          <a:prstGeom prst="rect">
            <a:avLst/>
          </a:prstGeom>
        </p:spPr>
      </p:pic>
      <p:sp>
        <p:nvSpPr>
          <p:cNvPr id="22" name="TextBox 21">
            <a:extLst>
              <a:ext uri="{FF2B5EF4-FFF2-40B4-BE49-F238E27FC236}">
                <a16:creationId xmlns:a16="http://schemas.microsoft.com/office/drawing/2014/main" id="{F10B620C-26B4-4E4D-8233-B9E2D9C74980}"/>
              </a:ext>
            </a:extLst>
          </p:cNvPr>
          <p:cNvSpPr txBox="1"/>
          <p:nvPr/>
        </p:nvSpPr>
        <p:spPr>
          <a:xfrm>
            <a:off x="966383" y="177098"/>
            <a:ext cx="10259234" cy="757130"/>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fontAlgn="auto">
              <a:lnSpc>
                <a:spcPct val="90000"/>
              </a:lnSpc>
              <a:spcBef>
                <a:spcPct val="0"/>
              </a:spcBef>
              <a:spcAft>
                <a:spcPts val="0"/>
              </a:spcAft>
              <a:buClrTx/>
              <a:buSzTx/>
              <a:tabLst/>
              <a:defRPr/>
            </a:pPr>
            <a:r>
              <a:rPr lang="en-GB" sz="4800" b="1" dirty="0">
                <a:solidFill>
                  <a:schemeClr val="tx1">
                    <a:lumMod val="50000"/>
                    <a:lumOff val="50000"/>
                  </a:schemeClr>
                </a:solidFill>
                <a:latin typeface="Arial Black" panose="020B0A04020102020204" pitchFamily="34" charset="0"/>
                <a:ea typeface="+mj-ea"/>
                <a:cs typeface="+mj-cs"/>
              </a:rPr>
              <a:t>WS8 - MAINTENANCE</a:t>
            </a:r>
          </a:p>
        </p:txBody>
      </p:sp>
      <p:sp>
        <p:nvSpPr>
          <p:cNvPr id="27" name="TextBox 26">
            <a:extLst>
              <a:ext uri="{FF2B5EF4-FFF2-40B4-BE49-F238E27FC236}">
                <a16:creationId xmlns:a16="http://schemas.microsoft.com/office/drawing/2014/main" id="{C15EB4AC-7722-4739-8574-1E4D1F21DCBA}"/>
              </a:ext>
            </a:extLst>
          </p:cNvPr>
          <p:cNvSpPr txBox="1"/>
          <p:nvPr/>
        </p:nvSpPr>
        <p:spPr>
          <a:xfrm>
            <a:off x="197225" y="1268330"/>
            <a:ext cx="5418384" cy="4862870"/>
          </a:xfrm>
          <a:prstGeom prst="rect">
            <a:avLst/>
          </a:prstGeom>
          <a:noFill/>
        </p:spPr>
        <p:txBody>
          <a:bodyPr wrap="square" rtlCol="0">
            <a:spAutoFit/>
          </a:bodyPr>
          <a:lstStyle/>
          <a:p>
            <a:r>
              <a:rPr lang="en-GB" sz="3600" b="1" i="1" dirty="0"/>
              <a:t>Objectives:</a:t>
            </a:r>
          </a:p>
          <a:p>
            <a:pPr marL="457200" indent="-457200">
              <a:buClr>
                <a:srgbClr val="FF0000"/>
              </a:buClr>
              <a:buSzPct val="75000"/>
              <a:buFont typeface="+mj-lt"/>
              <a:buAutoNum type="arabicPeriod"/>
            </a:pPr>
            <a:r>
              <a:rPr lang="en-GB" sz="3200" dirty="0"/>
              <a:t>Maintain equipment</a:t>
            </a:r>
          </a:p>
          <a:p>
            <a:pPr marL="457200" indent="-457200">
              <a:buClr>
                <a:srgbClr val="FF0000"/>
              </a:buClr>
              <a:buSzPct val="75000"/>
              <a:buFont typeface="+mj-lt"/>
              <a:buAutoNum type="arabicPeriod"/>
            </a:pPr>
            <a:r>
              <a:rPr lang="en-GB" sz="3200" dirty="0"/>
              <a:t>Maintain facilities</a:t>
            </a:r>
          </a:p>
          <a:p>
            <a:pPr marL="447675" indent="-447675">
              <a:buClr>
                <a:srgbClr val="FF0000"/>
              </a:buClr>
              <a:buSzPct val="75000"/>
              <a:buFont typeface="Wingdings" panose="05000000000000000000" pitchFamily="2" charset="2"/>
              <a:buChar char="ü"/>
            </a:pPr>
            <a:r>
              <a:rPr lang="en-GB" sz="2400" dirty="0"/>
              <a:t>Identify problems by collecting information from users</a:t>
            </a:r>
          </a:p>
          <a:p>
            <a:pPr marL="447675" indent="-447675">
              <a:buClr>
                <a:srgbClr val="FF0000"/>
              </a:buClr>
              <a:buSzPct val="75000"/>
              <a:buFont typeface="Wingdings" panose="05000000000000000000" pitchFamily="2" charset="2"/>
              <a:buChar char="ü"/>
            </a:pPr>
            <a:r>
              <a:rPr lang="en-GB" sz="2400" dirty="0"/>
              <a:t>Coordinate area wide activities </a:t>
            </a:r>
            <a:r>
              <a:rPr lang="en-GB" b="1" dirty="0">
                <a:solidFill>
                  <a:srgbClr val="0000FF"/>
                </a:solidFill>
              </a:rPr>
              <a:t>(Active Auditing &amp; identification)</a:t>
            </a:r>
          </a:p>
          <a:p>
            <a:pPr marL="447675" indent="-447675">
              <a:buClr>
                <a:srgbClr val="FF0000"/>
              </a:buClr>
              <a:buSzPct val="75000"/>
              <a:buFont typeface="Wingdings" panose="05000000000000000000" pitchFamily="2" charset="2"/>
              <a:buChar char="ü"/>
            </a:pPr>
            <a:r>
              <a:rPr lang="en-GB" sz="2400" dirty="0"/>
              <a:t>Take appropriate steps to address identified issues</a:t>
            </a:r>
          </a:p>
          <a:p>
            <a:pPr marL="715963" lvl="1" indent="-357188">
              <a:buClr>
                <a:srgbClr val="0000FF"/>
              </a:buClr>
              <a:buSzPct val="60000"/>
              <a:buFont typeface="Wingdings" panose="05000000000000000000" pitchFamily="2" charset="2"/>
              <a:buChar char="Ø"/>
            </a:pPr>
            <a:r>
              <a:rPr lang="en-GB" sz="2400" dirty="0"/>
              <a:t>Proactive Working Bees- works program (Works Register)</a:t>
            </a:r>
          </a:p>
          <a:p>
            <a:pPr marL="715963" lvl="1" indent="-357188">
              <a:buClr>
                <a:srgbClr val="0000FF"/>
              </a:buClr>
              <a:buSzPct val="60000"/>
              <a:buFont typeface="Wingdings" panose="05000000000000000000" pitchFamily="2" charset="2"/>
              <a:buChar char="Ø"/>
            </a:pPr>
            <a:r>
              <a:rPr lang="en-GB" sz="2400" dirty="0"/>
              <a:t>Trigger actions by the SJ Shire A/R</a:t>
            </a:r>
            <a:endParaRPr lang="en-AU" sz="2400" dirty="0"/>
          </a:p>
        </p:txBody>
      </p:sp>
      <p:pic>
        <p:nvPicPr>
          <p:cNvPr id="3" name="Picture 2">
            <a:extLst>
              <a:ext uri="{FF2B5EF4-FFF2-40B4-BE49-F238E27FC236}">
                <a16:creationId xmlns:a16="http://schemas.microsoft.com/office/drawing/2014/main" id="{2B270536-7262-E66E-DE51-616D157581C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749710" y="1392365"/>
            <a:ext cx="6245065" cy="4637424"/>
          </a:xfrm>
          <a:prstGeom prst="rect">
            <a:avLst/>
          </a:prstGeom>
          <a:ln>
            <a:solidFill>
              <a:schemeClr val="bg1">
                <a:lumMod val="6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8491050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 presetClass="entr" presetSubtype="8" fill="hold" grpId="0" nodeType="afterEffect">
                                  <p:stCondLst>
                                    <p:cond delay="0"/>
                                  </p:stCondLst>
                                  <p:childTnLst>
                                    <p:set>
                                      <p:cBhvr>
                                        <p:cTn id="12" dur="1" fill="hold">
                                          <p:stCondLst>
                                            <p:cond delay="0"/>
                                          </p:stCondLst>
                                        </p:cTn>
                                        <p:tgtEl>
                                          <p:spTgt spid="27">
                                            <p:txEl>
                                              <p:pRg st="0" end="0"/>
                                            </p:txEl>
                                          </p:spTgt>
                                        </p:tgtEl>
                                        <p:attrNameLst>
                                          <p:attrName>style.visibility</p:attrName>
                                        </p:attrNameLst>
                                      </p:cBhvr>
                                      <p:to>
                                        <p:strVal val="visible"/>
                                      </p:to>
                                    </p:set>
                                    <p:anim calcmode="lin" valueType="num">
                                      <p:cBhvr additive="base">
                                        <p:cTn id="13"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7">
                                            <p:txEl>
                                              <p:pRg st="1" end="1"/>
                                            </p:txEl>
                                          </p:spTgt>
                                        </p:tgtEl>
                                        <p:attrNameLst>
                                          <p:attrName>style.visibility</p:attrName>
                                        </p:attrNameLst>
                                      </p:cBhvr>
                                      <p:to>
                                        <p:strVal val="visible"/>
                                      </p:to>
                                    </p:set>
                                    <p:anim calcmode="lin" valueType="num">
                                      <p:cBhvr additive="base">
                                        <p:cTn id="19"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7">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7">
                                            <p:txEl>
                                              <p:pRg st="1" end="1"/>
                                            </p:txEl>
                                          </p:spTgt>
                                        </p:tgtEl>
                                        <p:attrNameLst>
                                          <p:attrName>ppt_c</p:attrName>
                                        </p:attrNameLst>
                                      </p:cBhvr>
                                      <p:to>
                                        <a:srgbClr val="969696"/>
                                      </p:to>
                                    </p:animClr>
                                  </p:subTnLst>
                                </p:cTn>
                              </p:par>
                              <p:par>
                                <p:cTn id="21" presetID="2" presetClass="entr" presetSubtype="2"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1+#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4"/>
                                        </p:tgtEl>
                                        <p:attrNameLst>
                                          <p:attrName>style.visibility</p:attrName>
                                        </p:attrNameLst>
                                      </p:cBhvr>
                                      <p:to>
                                        <p:strVal val="hidden"/>
                                      </p:to>
                                    </p:set>
                                  </p:sub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7">
                                            <p:txEl>
                                              <p:pRg st="2" end="2"/>
                                            </p:txEl>
                                          </p:spTgt>
                                        </p:tgtEl>
                                        <p:attrNameLst>
                                          <p:attrName>style.visibility</p:attrName>
                                        </p:attrNameLst>
                                      </p:cBhvr>
                                      <p:to>
                                        <p:strVal val="visible"/>
                                      </p:to>
                                    </p:set>
                                    <p:anim calcmode="lin" valueType="num">
                                      <p:cBhvr additive="base">
                                        <p:cTn id="29" dur="500" fill="hold"/>
                                        <p:tgtEl>
                                          <p:spTgt spid="27">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7">
                                            <p:txEl>
                                              <p:pRg st="2" end="2"/>
                                            </p:txEl>
                                          </p:spTgt>
                                        </p:tgtEl>
                                        <p:attrNameLst>
                                          <p:attrName>ppt_y</p:attrName>
                                        </p:attrNameLst>
                                      </p:cBhvr>
                                      <p:tavLst>
                                        <p:tav tm="0">
                                          <p:val>
                                            <p:strVal val="#ppt_y"/>
                                          </p:val>
                                        </p:tav>
                                        <p:tav tm="100000">
                                          <p:val>
                                            <p:strVal val="#ppt_y"/>
                                          </p:val>
                                        </p:tav>
                                      </p:tavLst>
                                    </p:anim>
                                  </p:childTnLst>
                                </p:cTn>
                              </p:par>
                              <p:par>
                                <p:cTn id="31" presetID="53" presetClass="entr" presetSubtype="16"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p:cTn id="33" dur="500" fill="hold"/>
                                        <p:tgtEl>
                                          <p:spTgt spid="3"/>
                                        </p:tgtEl>
                                        <p:attrNameLst>
                                          <p:attrName>ppt_w</p:attrName>
                                        </p:attrNameLst>
                                      </p:cBhvr>
                                      <p:tavLst>
                                        <p:tav tm="0">
                                          <p:val>
                                            <p:fltVal val="0"/>
                                          </p:val>
                                        </p:tav>
                                        <p:tav tm="100000">
                                          <p:val>
                                            <p:strVal val="#ppt_w"/>
                                          </p:val>
                                        </p:tav>
                                      </p:tavLst>
                                    </p:anim>
                                    <p:anim calcmode="lin" valueType="num">
                                      <p:cBhvr>
                                        <p:cTn id="34" dur="500" fill="hold"/>
                                        <p:tgtEl>
                                          <p:spTgt spid="3"/>
                                        </p:tgtEl>
                                        <p:attrNameLst>
                                          <p:attrName>ppt_h</p:attrName>
                                        </p:attrNameLst>
                                      </p:cBhvr>
                                      <p:tavLst>
                                        <p:tav tm="0">
                                          <p:val>
                                            <p:fltVal val="0"/>
                                          </p:val>
                                        </p:tav>
                                        <p:tav tm="100000">
                                          <p:val>
                                            <p:strVal val="#ppt_h"/>
                                          </p:val>
                                        </p:tav>
                                      </p:tavLst>
                                    </p:anim>
                                    <p:animEffect transition="in" filter="fade">
                                      <p:cBhvr>
                                        <p:cTn id="35" dur="500"/>
                                        <p:tgtEl>
                                          <p:spTgt spid="3"/>
                                        </p:tgtEl>
                                      </p:cBhvr>
                                    </p:animEffect>
                                  </p:childTnLst>
                                </p:cTn>
                              </p:par>
                            </p:childTnLst>
                          </p:cTn>
                        </p:par>
                        <p:par>
                          <p:cTn id="36" fill="hold">
                            <p:stCondLst>
                              <p:cond delay="500"/>
                            </p:stCondLst>
                            <p:childTnLst>
                              <p:par>
                                <p:cTn id="37" presetID="2" presetClass="entr" presetSubtype="8" fill="hold" grpId="0" nodeType="afterEffect">
                                  <p:stCondLst>
                                    <p:cond delay="0"/>
                                  </p:stCondLst>
                                  <p:childTnLst>
                                    <p:set>
                                      <p:cBhvr>
                                        <p:cTn id="38" dur="1" fill="hold">
                                          <p:stCondLst>
                                            <p:cond delay="0"/>
                                          </p:stCondLst>
                                        </p:cTn>
                                        <p:tgtEl>
                                          <p:spTgt spid="27">
                                            <p:txEl>
                                              <p:pRg st="3" end="3"/>
                                            </p:txEl>
                                          </p:spTgt>
                                        </p:tgtEl>
                                        <p:attrNameLst>
                                          <p:attrName>style.visibility</p:attrName>
                                        </p:attrNameLst>
                                      </p:cBhvr>
                                      <p:to>
                                        <p:strVal val="visible"/>
                                      </p:to>
                                    </p:set>
                                    <p:anim calcmode="lin" valueType="num">
                                      <p:cBhvr additive="base">
                                        <p:cTn id="39" dur="500" fill="hold"/>
                                        <p:tgtEl>
                                          <p:spTgt spid="27">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7">
                                            <p:txEl>
                                              <p:pRg st="3" end="3"/>
                                            </p:txEl>
                                          </p:spTgt>
                                        </p:tgtEl>
                                        <p:attrNameLst>
                                          <p:attrName>ppt_y</p:attrName>
                                        </p:attrNameLst>
                                      </p:cBhvr>
                                      <p:tavLst>
                                        <p:tav tm="0">
                                          <p:val>
                                            <p:strVal val="#ppt_y"/>
                                          </p:val>
                                        </p:tav>
                                        <p:tav tm="100000">
                                          <p:val>
                                            <p:strVal val="#ppt_y"/>
                                          </p:val>
                                        </p:tav>
                                      </p:tavLst>
                                    </p:anim>
                                  </p:childTnLst>
                                </p:cTn>
                              </p:par>
                            </p:childTnLst>
                          </p:cTn>
                        </p:par>
                        <p:par>
                          <p:cTn id="41" fill="hold">
                            <p:stCondLst>
                              <p:cond delay="1000"/>
                            </p:stCondLst>
                            <p:childTnLst>
                              <p:par>
                                <p:cTn id="42" presetID="2" presetClass="entr" presetSubtype="8" fill="hold" grpId="0" nodeType="afterEffect">
                                  <p:stCondLst>
                                    <p:cond delay="0"/>
                                  </p:stCondLst>
                                  <p:childTnLst>
                                    <p:set>
                                      <p:cBhvr>
                                        <p:cTn id="43" dur="1" fill="hold">
                                          <p:stCondLst>
                                            <p:cond delay="0"/>
                                          </p:stCondLst>
                                        </p:cTn>
                                        <p:tgtEl>
                                          <p:spTgt spid="27">
                                            <p:txEl>
                                              <p:pRg st="4" end="4"/>
                                            </p:txEl>
                                          </p:spTgt>
                                        </p:tgtEl>
                                        <p:attrNameLst>
                                          <p:attrName>style.visibility</p:attrName>
                                        </p:attrNameLst>
                                      </p:cBhvr>
                                      <p:to>
                                        <p:strVal val="visible"/>
                                      </p:to>
                                    </p:set>
                                    <p:anim calcmode="lin" valueType="num">
                                      <p:cBhvr additive="base">
                                        <p:cTn id="44" dur="500" fill="hold"/>
                                        <p:tgtEl>
                                          <p:spTgt spid="27">
                                            <p:txEl>
                                              <p:pRg st="4" end="4"/>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7">
                                            <p:txEl>
                                              <p:pRg st="4" end="4"/>
                                            </p:txEl>
                                          </p:spTgt>
                                        </p:tgtEl>
                                        <p:attrNameLst>
                                          <p:attrName>ppt_y</p:attrName>
                                        </p:attrNameLst>
                                      </p:cBhvr>
                                      <p:tavLst>
                                        <p:tav tm="0">
                                          <p:val>
                                            <p:strVal val="#ppt_y"/>
                                          </p:val>
                                        </p:tav>
                                        <p:tav tm="100000">
                                          <p:val>
                                            <p:strVal val="#ppt_y"/>
                                          </p:val>
                                        </p:tav>
                                      </p:tavLst>
                                    </p:anim>
                                  </p:childTnLst>
                                </p:cTn>
                              </p:par>
                            </p:childTnLst>
                          </p:cTn>
                        </p:par>
                        <p:par>
                          <p:cTn id="46" fill="hold">
                            <p:stCondLst>
                              <p:cond delay="1500"/>
                            </p:stCondLst>
                            <p:childTnLst>
                              <p:par>
                                <p:cTn id="47" presetID="2" presetClass="entr" presetSubtype="8" fill="hold" grpId="0" nodeType="afterEffect">
                                  <p:stCondLst>
                                    <p:cond delay="0"/>
                                  </p:stCondLst>
                                  <p:childTnLst>
                                    <p:set>
                                      <p:cBhvr>
                                        <p:cTn id="48" dur="1" fill="hold">
                                          <p:stCondLst>
                                            <p:cond delay="0"/>
                                          </p:stCondLst>
                                        </p:cTn>
                                        <p:tgtEl>
                                          <p:spTgt spid="27">
                                            <p:txEl>
                                              <p:pRg st="5" end="5"/>
                                            </p:txEl>
                                          </p:spTgt>
                                        </p:tgtEl>
                                        <p:attrNameLst>
                                          <p:attrName>style.visibility</p:attrName>
                                        </p:attrNameLst>
                                      </p:cBhvr>
                                      <p:to>
                                        <p:strVal val="visible"/>
                                      </p:to>
                                    </p:set>
                                    <p:anim calcmode="lin" valueType="num">
                                      <p:cBhvr additive="base">
                                        <p:cTn id="49" dur="500" fill="hold"/>
                                        <p:tgtEl>
                                          <p:spTgt spid="27">
                                            <p:txEl>
                                              <p:pRg st="5" end="5"/>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7">
                                            <p:txEl>
                                              <p:pRg st="5" end="5"/>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500"/>
                                  </p:stCondLst>
                                  <p:childTnLst>
                                    <p:set>
                                      <p:cBhvr>
                                        <p:cTn id="52" dur="1" fill="hold">
                                          <p:stCondLst>
                                            <p:cond delay="0"/>
                                          </p:stCondLst>
                                        </p:cTn>
                                        <p:tgtEl>
                                          <p:spTgt spid="27">
                                            <p:txEl>
                                              <p:pRg st="6" end="6"/>
                                            </p:txEl>
                                          </p:spTgt>
                                        </p:tgtEl>
                                        <p:attrNameLst>
                                          <p:attrName>style.visibility</p:attrName>
                                        </p:attrNameLst>
                                      </p:cBhvr>
                                      <p:to>
                                        <p:strVal val="visible"/>
                                      </p:to>
                                    </p:set>
                                    <p:anim calcmode="lin" valueType="num">
                                      <p:cBhvr additive="base">
                                        <p:cTn id="53" dur="500" fill="hold"/>
                                        <p:tgtEl>
                                          <p:spTgt spid="27">
                                            <p:txEl>
                                              <p:pRg st="6" end="6"/>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27">
                                            <p:txEl>
                                              <p:pRg st="6" end="6"/>
                                            </p:txEl>
                                          </p:spTgt>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1000"/>
                                  </p:stCondLst>
                                  <p:childTnLst>
                                    <p:set>
                                      <p:cBhvr>
                                        <p:cTn id="56" dur="1" fill="hold">
                                          <p:stCondLst>
                                            <p:cond delay="0"/>
                                          </p:stCondLst>
                                        </p:cTn>
                                        <p:tgtEl>
                                          <p:spTgt spid="27">
                                            <p:txEl>
                                              <p:pRg st="7" end="7"/>
                                            </p:txEl>
                                          </p:spTgt>
                                        </p:tgtEl>
                                        <p:attrNameLst>
                                          <p:attrName>style.visibility</p:attrName>
                                        </p:attrNameLst>
                                      </p:cBhvr>
                                      <p:to>
                                        <p:strVal val="visible"/>
                                      </p:to>
                                    </p:set>
                                    <p:anim calcmode="lin" valueType="num">
                                      <p:cBhvr additive="base">
                                        <p:cTn id="57" dur="500" fill="hold"/>
                                        <p:tgtEl>
                                          <p:spTgt spid="27">
                                            <p:txEl>
                                              <p:pRg st="7" end="7"/>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27">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7" grpId="0" uiExpand="1" build="p" bldLvl="2"/>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F10B620C-26B4-4E4D-8233-B9E2D9C74980}"/>
              </a:ext>
            </a:extLst>
          </p:cNvPr>
          <p:cNvSpPr txBox="1"/>
          <p:nvPr/>
        </p:nvSpPr>
        <p:spPr>
          <a:xfrm>
            <a:off x="107279" y="238524"/>
            <a:ext cx="4814093" cy="59093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fontAlgn="auto">
              <a:lnSpc>
                <a:spcPct val="90000"/>
              </a:lnSpc>
              <a:spcBef>
                <a:spcPct val="0"/>
              </a:spcBef>
              <a:spcAft>
                <a:spcPts val="0"/>
              </a:spcAft>
              <a:buClrTx/>
              <a:buSzTx/>
              <a:tabLst/>
              <a:defRPr/>
            </a:pPr>
            <a:r>
              <a:rPr lang="en-GB" sz="3600" b="1" dirty="0">
                <a:solidFill>
                  <a:schemeClr val="tx1">
                    <a:lumMod val="50000"/>
                    <a:lumOff val="50000"/>
                  </a:schemeClr>
                </a:solidFill>
                <a:latin typeface="Arial Black" panose="020B0A04020102020204" pitchFamily="34" charset="0"/>
                <a:ea typeface="+mj-ea"/>
                <a:cs typeface="+mj-cs"/>
              </a:rPr>
              <a:t>WS 10 - JUMPS</a:t>
            </a:r>
            <a:endParaRPr lang="en-AU" sz="3600" b="1" dirty="0">
              <a:solidFill>
                <a:schemeClr val="tx1">
                  <a:lumMod val="50000"/>
                  <a:lumOff val="50000"/>
                </a:schemeClr>
              </a:solidFill>
              <a:latin typeface="Arial Black" panose="020B0A04020102020204" pitchFamily="34" charset="0"/>
              <a:ea typeface="+mj-ea"/>
              <a:cs typeface="+mj-cs"/>
            </a:endParaRPr>
          </a:p>
        </p:txBody>
      </p:sp>
      <p:sp>
        <p:nvSpPr>
          <p:cNvPr id="2" name="TextBox 1">
            <a:extLst>
              <a:ext uri="{FF2B5EF4-FFF2-40B4-BE49-F238E27FC236}">
                <a16:creationId xmlns:a16="http://schemas.microsoft.com/office/drawing/2014/main" id="{1641A300-F849-40B8-986F-346DDA5A4FFE}"/>
              </a:ext>
            </a:extLst>
          </p:cNvPr>
          <p:cNvSpPr txBox="1"/>
          <p:nvPr/>
        </p:nvSpPr>
        <p:spPr>
          <a:xfrm>
            <a:off x="256032" y="1095055"/>
            <a:ext cx="4733527" cy="954107"/>
          </a:xfrm>
          <a:prstGeom prst="rect">
            <a:avLst/>
          </a:prstGeom>
          <a:noFill/>
        </p:spPr>
        <p:txBody>
          <a:bodyPr wrap="square" rtlCol="0">
            <a:spAutoFit/>
          </a:bodyPr>
          <a:lstStyle/>
          <a:p>
            <a:pPr>
              <a:buClr>
                <a:srgbClr val="0000FF"/>
              </a:buClr>
            </a:pPr>
            <a:r>
              <a:rPr lang="en-GB" sz="3200" dirty="0"/>
              <a:t>Including Cross Country </a:t>
            </a:r>
            <a:r>
              <a:rPr lang="en-GB" sz="2400" i="1" dirty="0">
                <a:solidFill>
                  <a:srgbClr val="9900CC"/>
                </a:solidFill>
              </a:rPr>
              <a:t>(Replace, Procure &amp; Create)</a:t>
            </a:r>
            <a:endParaRPr lang="en-GB" sz="3200" i="1" dirty="0">
              <a:solidFill>
                <a:srgbClr val="9900CC"/>
              </a:solidFill>
            </a:endParaRPr>
          </a:p>
        </p:txBody>
      </p:sp>
      <p:grpSp>
        <p:nvGrpSpPr>
          <p:cNvPr id="9" name="Group 8">
            <a:extLst>
              <a:ext uri="{FF2B5EF4-FFF2-40B4-BE49-F238E27FC236}">
                <a16:creationId xmlns:a16="http://schemas.microsoft.com/office/drawing/2014/main" id="{79A93136-6311-45A3-8B94-065BE1A33D36}"/>
              </a:ext>
            </a:extLst>
          </p:cNvPr>
          <p:cNvGrpSpPr/>
          <p:nvPr/>
        </p:nvGrpSpPr>
        <p:grpSpPr>
          <a:xfrm>
            <a:off x="4989559" y="0"/>
            <a:ext cx="7221338" cy="6937444"/>
            <a:chOff x="4989559" y="0"/>
            <a:chExt cx="7221338" cy="6937444"/>
          </a:xfrm>
        </p:grpSpPr>
        <p:grpSp>
          <p:nvGrpSpPr>
            <p:cNvPr id="10" name="Group 9">
              <a:extLst>
                <a:ext uri="{FF2B5EF4-FFF2-40B4-BE49-F238E27FC236}">
                  <a16:creationId xmlns:a16="http://schemas.microsoft.com/office/drawing/2014/main" id="{3B47141D-F7DE-4A6C-8D8F-5EDCC928B445}"/>
                </a:ext>
              </a:extLst>
            </p:cNvPr>
            <p:cNvGrpSpPr/>
            <p:nvPr/>
          </p:nvGrpSpPr>
          <p:grpSpPr>
            <a:xfrm>
              <a:off x="4989559" y="0"/>
              <a:ext cx="7221338" cy="6858000"/>
              <a:chOff x="4989559" y="0"/>
              <a:chExt cx="7221338" cy="6858000"/>
            </a:xfrm>
          </p:grpSpPr>
          <p:pic>
            <p:nvPicPr>
              <p:cNvPr id="13" name="Picture 12">
                <a:extLst>
                  <a:ext uri="{FF2B5EF4-FFF2-40B4-BE49-F238E27FC236}">
                    <a16:creationId xmlns:a16="http://schemas.microsoft.com/office/drawing/2014/main" id="{AAD58421-8C2E-442A-91F2-4D953701DA5C}"/>
                  </a:ext>
                </a:extLst>
              </p:cNvPr>
              <p:cNvPicPr>
                <a:picLocks noChangeAspect="1"/>
              </p:cNvPicPr>
              <p:nvPr/>
            </p:nvPicPr>
            <p:blipFill>
              <a:blip r:embed="rId3"/>
              <a:stretch>
                <a:fillRect/>
              </a:stretch>
            </p:blipFill>
            <p:spPr>
              <a:xfrm>
                <a:off x="4989559" y="0"/>
                <a:ext cx="7221338" cy="6858000"/>
              </a:xfrm>
              <a:prstGeom prst="rect">
                <a:avLst/>
              </a:prstGeom>
            </p:spPr>
          </p:pic>
          <p:pic>
            <p:nvPicPr>
              <p:cNvPr id="14" name="Graphic 13">
                <a:extLst>
                  <a:ext uri="{FF2B5EF4-FFF2-40B4-BE49-F238E27FC236}">
                    <a16:creationId xmlns:a16="http://schemas.microsoft.com/office/drawing/2014/main" id="{CFF70CDC-4E3D-4D68-ACA5-836AE0DCB679}"/>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400883" y="4984938"/>
                <a:ext cx="1654401" cy="1654401"/>
              </a:xfrm>
              <a:prstGeom prst="rect">
                <a:avLst/>
              </a:prstGeom>
            </p:spPr>
          </p:pic>
        </p:grpSp>
        <p:sp>
          <p:nvSpPr>
            <p:cNvPr id="11" name="Rectangle 10">
              <a:extLst>
                <a:ext uri="{FF2B5EF4-FFF2-40B4-BE49-F238E27FC236}">
                  <a16:creationId xmlns:a16="http://schemas.microsoft.com/office/drawing/2014/main" id="{A1115CFF-5783-4A0F-A830-90E8FBD7F738}"/>
                </a:ext>
              </a:extLst>
            </p:cNvPr>
            <p:cNvSpPr/>
            <p:nvPr/>
          </p:nvSpPr>
          <p:spPr>
            <a:xfrm>
              <a:off x="7566174" y="6605210"/>
              <a:ext cx="1638320" cy="332234"/>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Calibri" panose="020F0502020204030204"/>
                  <a:ea typeface="+mn-ea"/>
                  <a:cs typeface="+mn-cs"/>
                </a:rPr>
                <a:t>Rain Lover Court</a:t>
              </a:r>
              <a:endParaRPr kumimoji="0" lang="en-AU" sz="1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221017E-37BE-4E44-BD27-01DB315B4F68}"/>
                </a:ext>
              </a:extLst>
            </p:cNvPr>
            <p:cNvSpPr/>
            <p:nvPr/>
          </p:nvSpPr>
          <p:spPr>
            <a:xfrm>
              <a:off x="5009464" y="927699"/>
              <a:ext cx="1638320" cy="483314"/>
            </a:xfrm>
            <a:prstGeom prst="rect">
              <a:avLst/>
            </a:prstGeom>
            <a:solidFill>
              <a:srgbClr val="FFFFFF">
                <a:alpha val="69804"/>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Calibri" panose="020F0502020204030204"/>
                  <a:ea typeface="+mn-ea"/>
                  <a:cs typeface="+mn-cs"/>
                </a:rPr>
                <a:t>Evening Peal Court</a:t>
              </a:r>
              <a:endParaRPr kumimoji="0" lang="en-AU" sz="16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 name="TextBox 14">
            <a:extLst>
              <a:ext uri="{FF2B5EF4-FFF2-40B4-BE49-F238E27FC236}">
                <a16:creationId xmlns:a16="http://schemas.microsoft.com/office/drawing/2014/main" id="{00DE76B6-0256-4CFC-81DA-5140190C4052}"/>
              </a:ext>
            </a:extLst>
          </p:cNvPr>
          <p:cNvSpPr txBox="1"/>
          <p:nvPr/>
        </p:nvSpPr>
        <p:spPr>
          <a:xfrm>
            <a:off x="307702" y="2252612"/>
            <a:ext cx="4613670" cy="4031873"/>
          </a:xfrm>
          <a:prstGeom prst="rect">
            <a:avLst/>
          </a:prstGeom>
          <a:noFill/>
        </p:spPr>
        <p:txBody>
          <a:bodyPr wrap="square" rtlCol="0">
            <a:spAutoFit/>
          </a:bodyPr>
          <a:lstStyle/>
          <a:p>
            <a:pPr marL="457200" indent="-457200">
              <a:spcBef>
                <a:spcPts val="1200"/>
              </a:spcBef>
              <a:buClr>
                <a:srgbClr val="0000FF"/>
              </a:buClr>
              <a:buFont typeface="Arial" panose="020B0604020202020204" pitchFamily="34" charset="0"/>
              <a:buChar char="•"/>
            </a:pPr>
            <a:r>
              <a:rPr lang="en-GB" sz="2800" dirty="0"/>
              <a:t>Rationalise the layout of the jumps </a:t>
            </a:r>
            <a:r>
              <a:rPr lang="en-GB" sz="2000" b="1" dirty="0">
                <a:solidFill>
                  <a:srgbClr val="0000FF"/>
                </a:solidFill>
              </a:rPr>
              <a:t>(reposition/add A/R)</a:t>
            </a:r>
          </a:p>
          <a:p>
            <a:pPr marL="457200" indent="-457200">
              <a:spcBef>
                <a:spcPts val="1200"/>
              </a:spcBef>
              <a:buClr>
                <a:srgbClr val="0000FF"/>
              </a:buClr>
              <a:buFont typeface="Arial" panose="020B0604020202020204" pitchFamily="34" charset="0"/>
              <a:buChar char="•"/>
            </a:pPr>
            <a:r>
              <a:rPr lang="en-GB" sz="2800" dirty="0"/>
              <a:t>Replace/refresh old jumps</a:t>
            </a:r>
          </a:p>
          <a:p>
            <a:pPr marL="457200" indent="-457200">
              <a:spcBef>
                <a:spcPts val="1200"/>
              </a:spcBef>
              <a:buClr>
                <a:srgbClr val="0000FF"/>
              </a:buClr>
              <a:buFont typeface="Arial" panose="020B0604020202020204" pitchFamily="34" charset="0"/>
              <a:buChar char="•"/>
            </a:pPr>
            <a:r>
              <a:rPr lang="en-GB" sz="2800" dirty="0"/>
              <a:t>Procure new jumps</a:t>
            </a:r>
          </a:p>
          <a:p>
            <a:pPr marL="457200" indent="-457200">
              <a:spcBef>
                <a:spcPts val="1200"/>
              </a:spcBef>
              <a:buClr>
                <a:srgbClr val="0000FF"/>
              </a:buClr>
              <a:buFont typeface="Arial" panose="020B0604020202020204" pitchFamily="34" charset="0"/>
              <a:buChar char="•"/>
            </a:pPr>
            <a:r>
              <a:rPr lang="en-GB" sz="2800" dirty="0"/>
              <a:t>Build new jumps </a:t>
            </a:r>
            <a:r>
              <a:rPr lang="en-GB" sz="2000" b="1" i="1" dirty="0">
                <a:solidFill>
                  <a:srgbClr val="0000FF"/>
                </a:solidFill>
              </a:rPr>
              <a:t>(using power poles and collected wood)</a:t>
            </a:r>
            <a:endParaRPr lang="en-GB" sz="2800" b="1" i="1" dirty="0">
              <a:solidFill>
                <a:srgbClr val="0000FF"/>
              </a:solidFill>
            </a:endParaRPr>
          </a:p>
          <a:p>
            <a:pPr marL="457200" indent="-457200">
              <a:spcBef>
                <a:spcPts val="1200"/>
              </a:spcBef>
              <a:buClr>
                <a:srgbClr val="0000FF"/>
              </a:buClr>
              <a:buFont typeface="Arial" panose="020B0604020202020204" pitchFamily="34" charset="0"/>
              <a:buChar char="•"/>
            </a:pPr>
            <a:r>
              <a:rPr lang="en-GB" sz="2800" dirty="0"/>
              <a:t>Provide firm take-off and landing areas </a:t>
            </a:r>
            <a:r>
              <a:rPr lang="en-GB" sz="2000" b="1" i="1" dirty="0">
                <a:solidFill>
                  <a:srgbClr val="0000FF"/>
                </a:solidFill>
              </a:rPr>
              <a:t>(trotting fines)</a:t>
            </a:r>
            <a:endParaRPr lang="en-GB" sz="2800" b="1" i="1" dirty="0">
              <a:solidFill>
                <a:srgbClr val="0000FF"/>
              </a:solidFill>
            </a:endParaRPr>
          </a:p>
        </p:txBody>
      </p:sp>
      <p:grpSp>
        <p:nvGrpSpPr>
          <p:cNvPr id="26" name="Group 25">
            <a:extLst>
              <a:ext uri="{FF2B5EF4-FFF2-40B4-BE49-F238E27FC236}">
                <a16:creationId xmlns:a16="http://schemas.microsoft.com/office/drawing/2014/main" id="{DA78E6FB-3914-13BD-4C81-26F59CC49D8D}"/>
              </a:ext>
            </a:extLst>
          </p:cNvPr>
          <p:cNvGrpSpPr/>
          <p:nvPr/>
        </p:nvGrpSpPr>
        <p:grpSpPr>
          <a:xfrm>
            <a:off x="10651989" y="1696086"/>
            <a:ext cx="1403295" cy="2764222"/>
            <a:chOff x="10651989" y="1696086"/>
            <a:chExt cx="1403295" cy="2764222"/>
          </a:xfrm>
        </p:grpSpPr>
        <p:cxnSp>
          <p:nvCxnSpPr>
            <p:cNvPr id="6" name="Straight Arrow Connector 5">
              <a:extLst>
                <a:ext uri="{FF2B5EF4-FFF2-40B4-BE49-F238E27FC236}">
                  <a16:creationId xmlns:a16="http://schemas.microsoft.com/office/drawing/2014/main" id="{A0C689B9-F5CC-1A99-3AA7-3CF2D2EE5175}"/>
                </a:ext>
              </a:extLst>
            </p:cNvPr>
            <p:cNvCxnSpPr>
              <a:cxnSpLocks/>
            </p:cNvCxnSpPr>
            <p:nvPr/>
          </p:nvCxnSpPr>
          <p:spPr>
            <a:xfrm flipH="1" flipV="1">
              <a:off x="10972800" y="2256890"/>
              <a:ext cx="467139" cy="545945"/>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1EC1F362-F253-EEE1-085A-57EEE00EF969}"/>
                </a:ext>
              </a:extLst>
            </p:cNvPr>
            <p:cNvCxnSpPr>
              <a:cxnSpLocks/>
            </p:cNvCxnSpPr>
            <p:nvPr/>
          </p:nvCxnSpPr>
          <p:spPr>
            <a:xfrm flipH="1" flipV="1">
              <a:off x="11228083" y="1696086"/>
              <a:ext cx="211856" cy="1121608"/>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4" name="Picture 3" descr="No photo description available.">
              <a:extLst>
                <a:ext uri="{FF2B5EF4-FFF2-40B4-BE49-F238E27FC236}">
                  <a16:creationId xmlns:a16="http://schemas.microsoft.com/office/drawing/2014/main" id="{086C27D1-DDD4-2D97-0CBE-A636B0E296D9}"/>
                </a:ext>
              </a:extLst>
            </p:cNvPr>
            <p:cNvPicPr>
              <a:picLocks noChangeAspect="1"/>
            </p:cNvPicPr>
            <p:nvPr/>
          </p:nvPicPr>
          <p:blipFill>
            <a:blip r:embed="rId6" cstate="print">
              <a:extLst>
                <a:ext uri="{28A0092B-C50C-407E-A947-70E740481C1C}">
                  <a14:useLocalDpi xmlns:a14="http://schemas.microsoft.com/office/drawing/2010/main"/>
                </a:ext>
              </a:extLst>
            </a:blip>
            <a:srcRect/>
            <a:stretch>
              <a:fillRect/>
            </a:stretch>
          </p:blipFill>
          <p:spPr bwMode="auto">
            <a:xfrm flipH="1">
              <a:off x="10651989" y="2589124"/>
              <a:ext cx="1403295" cy="1871184"/>
            </a:xfrm>
            <a:prstGeom prst="rect">
              <a:avLst/>
            </a:prstGeom>
            <a:noFill/>
            <a:ln>
              <a:noFill/>
            </a:ln>
          </p:spPr>
        </p:pic>
      </p:grpSp>
      <p:grpSp>
        <p:nvGrpSpPr>
          <p:cNvPr id="25" name="Group 24">
            <a:extLst>
              <a:ext uri="{FF2B5EF4-FFF2-40B4-BE49-F238E27FC236}">
                <a16:creationId xmlns:a16="http://schemas.microsoft.com/office/drawing/2014/main" id="{CF5767A9-AD5E-27BA-B34E-CEAB3CB892C0}"/>
              </a:ext>
            </a:extLst>
          </p:cNvPr>
          <p:cNvGrpSpPr/>
          <p:nvPr/>
        </p:nvGrpSpPr>
        <p:grpSpPr>
          <a:xfrm>
            <a:off x="7752522" y="4678969"/>
            <a:ext cx="3909941" cy="1846797"/>
            <a:chOff x="7752522" y="4678969"/>
            <a:chExt cx="3909941" cy="1846797"/>
          </a:xfrm>
        </p:grpSpPr>
        <p:cxnSp>
          <p:nvCxnSpPr>
            <p:cNvPr id="19" name="Straight Arrow Connector 18">
              <a:extLst>
                <a:ext uri="{FF2B5EF4-FFF2-40B4-BE49-F238E27FC236}">
                  <a16:creationId xmlns:a16="http://schemas.microsoft.com/office/drawing/2014/main" id="{D4A6DF46-545C-C40E-33F9-A5B3FEA3B4DA}"/>
                </a:ext>
              </a:extLst>
            </p:cNvPr>
            <p:cNvCxnSpPr>
              <a:cxnSpLocks/>
            </p:cNvCxnSpPr>
            <p:nvPr/>
          </p:nvCxnSpPr>
          <p:spPr>
            <a:xfrm flipH="1" flipV="1">
              <a:off x="7752522" y="5562646"/>
              <a:ext cx="1458616" cy="39721"/>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3" name="Picture 2">
              <a:extLst>
                <a:ext uri="{FF2B5EF4-FFF2-40B4-BE49-F238E27FC236}">
                  <a16:creationId xmlns:a16="http://schemas.microsoft.com/office/drawing/2014/main" id="{5B3B907C-57CC-A228-3B60-B1ECF0202A87}"/>
                </a:ext>
              </a:extLst>
            </p:cNvPr>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9071116" y="4678969"/>
              <a:ext cx="2591347" cy="1846797"/>
            </a:xfrm>
            <a:prstGeom prst="rect">
              <a:avLst/>
            </a:prstGeom>
            <a:noFill/>
            <a:ln>
              <a:noFill/>
            </a:ln>
          </p:spPr>
        </p:pic>
      </p:grpSp>
      <p:sp>
        <p:nvSpPr>
          <p:cNvPr id="23" name="Arrow: Left 22">
            <a:extLst>
              <a:ext uri="{FF2B5EF4-FFF2-40B4-BE49-F238E27FC236}">
                <a16:creationId xmlns:a16="http://schemas.microsoft.com/office/drawing/2014/main" id="{23238809-10A0-4123-592F-5AA3B7FED078}"/>
              </a:ext>
            </a:extLst>
          </p:cNvPr>
          <p:cNvSpPr/>
          <p:nvPr/>
        </p:nvSpPr>
        <p:spPr>
          <a:xfrm>
            <a:off x="7819902" y="3149275"/>
            <a:ext cx="465323" cy="332234"/>
          </a:xfrm>
          <a:prstGeom prst="leftArrow">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 name="Arrow: Left 23">
            <a:extLst>
              <a:ext uri="{FF2B5EF4-FFF2-40B4-BE49-F238E27FC236}">
                <a16:creationId xmlns:a16="http://schemas.microsoft.com/office/drawing/2014/main" id="{CBFCA26B-F669-486F-5C04-183A6FBBA530}"/>
              </a:ext>
            </a:extLst>
          </p:cNvPr>
          <p:cNvSpPr/>
          <p:nvPr/>
        </p:nvSpPr>
        <p:spPr>
          <a:xfrm flipH="1">
            <a:off x="9790859" y="3010321"/>
            <a:ext cx="465323" cy="332234"/>
          </a:xfrm>
          <a:prstGeom prst="leftArrow">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 name="Rectangle: Rounded Corners 4">
            <a:extLst>
              <a:ext uri="{FF2B5EF4-FFF2-40B4-BE49-F238E27FC236}">
                <a16:creationId xmlns:a16="http://schemas.microsoft.com/office/drawing/2014/main" id="{F71CB94B-9D7C-64DB-819B-00E645EF00CF}"/>
              </a:ext>
            </a:extLst>
          </p:cNvPr>
          <p:cNvSpPr/>
          <p:nvPr/>
        </p:nvSpPr>
        <p:spPr>
          <a:xfrm>
            <a:off x="7323744" y="218661"/>
            <a:ext cx="4211193" cy="1045891"/>
          </a:xfrm>
          <a:prstGeom prst="roundRect">
            <a:avLst/>
          </a:prstGeom>
          <a:solidFill>
            <a:srgbClr val="FFFFCC"/>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FF0000"/>
              </a:buClr>
              <a:buSzPct val="70000"/>
            </a:pPr>
            <a:r>
              <a:rPr lang="en-GB" sz="3200" i="1" dirty="0">
                <a:solidFill>
                  <a:schemeClr val="tx1"/>
                </a:solidFill>
              </a:rPr>
              <a:t>Are there other identifiable priorities?</a:t>
            </a:r>
          </a:p>
        </p:txBody>
      </p:sp>
    </p:spTree>
    <p:extLst>
      <p:ext uri="{BB962C8B-B14F-4D97-AF65-F5344CB8AC3E}">
        <p14:creationId xmlns:p14="http://schemas.microsoft.com/office/powerpoint/2010/main" val="62891423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75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 calcmode="lin" valueType="num">
                                      <p:cBhvr additive="base">
                                        <p:cTn id="12"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5">
                                            <p:txEl>
                                              <p:pRg st="0" end="0"/>
                                            </p:txEl>
                                          </p:spTgt>
                                        </p:tgtEl>
                                        <p:attrNameLst>
                                          <p:attrName>style.visibility</p:attrName>
                                        </p:attrNameLst>
                                      </p:cBhvr>
                                      <p:to>
                                        <p:strVal val="visible"/>
                                      </p:to>
                                    </p:set>
                                    <p:anim calcmode="lin" valueType="num">
                                      <p:cBhvr additive="base">
                                        <p:cTn id="24"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5">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5">
                                            <p:txEl>
                                              <p:pRg st="0" end="0"/>
                                            </p:txEl>
                                          </p:spTgt>
                                        </p:tgtEl>
                                        <p:attrNameLst>
                                          <p:attrName>ppt_c</p:attrName>
                                        </p:attrNameLst>
                                      </p:cBhvr>
                                      <p:to>
                                        <a:srgbClr val="969696"/>
                                      </p:to>
                                    </p:animClr>
                                  </p:subTnLst>
                                </p:cTn>
                              </p:par>
                            </p:childTnLst>
                          </p:cTn>
                        </p:par>
                      </p:childTnLst>
                    </p:cTn>
                  </p:par>
                  <p:par>
                    <p:cTn id="26" fill="hold">
                      <p:stCondLst>
                        <p:cond delay="indefinite"/>
                      </p:stCondLst>
                      <p:childTnLst>
                        <p:par>
                          <p:cTn id="27" fill="hold">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5">
                                            <p:txEl>
                                              <p:pRg st="1" end="1"/>
                                            </p:txEl>
                                          </p:spTgt>
                                        </p:tgtEl>
                                        <p:attrNameLst>
                                          <p:attrName>style.visibility</p:attrName>
                                        </p:attrNameLst>
                                      </p:cBhvr>
                                      <p:to>
                                        <p:strVal val="visible"/>
                                      </p:to>
                                    </p:set>
                                    <p:anim calcmode="lin" valueType="num">
                                      <p:cBhvr additive="base">
                                        <p:cTn id="30"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5">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5">
                                            <p:txEl>
                                              <p:pRg st="1" end="1"/>
                                            </p:txEl>
                                          </p:spTgt>
                                        </p:tgtEl>
                                        <p:attrNameLst>
                                          <p:attrName>ppt_c</p:attrName>
                                        </p:attrNameLst>
                                      </p:cBhvr>
                                      <p:to>
                                        <a:srgbClr val="969696"/>
                                      </p:to>
                                    </p:animClr>
                                  </p:subTnLst>
                                </p:cTn>
                              </p:par>
                              <p:par>
                                <p:cTn id="32" presetID="22" presetClass="entr" presetSubtype="2" fill="hold" grpId="0" nodeType="withEffect">
                                  <p:stCondLst>
                                    <p:cond delay="500"/>
                                  </p:stCondLst>
                                  <p:childTnLst>
                                    <p:set>
                                      <p:cBhvr>
                                        <p:cTn id="33" dur="1" fill="hold">
                                          <p:stCondLst>
                                            <p:cond delay="0"/>
                                          </p:stCondLst>
                                        </p:cTn>
                                        <p:tgtEl>
                                          <p:spTgt spid="23"/>
                                        </p:tgtEl>
                                        <p:attrNameLst>
                                          <p:attrName>style.visibility</p:attrName>
                                        </p:attrNameLst>
                                      </p:cBhvr>
                                      <p:to>
                                        <p:strVal val="visible"/>
                                      </p:to>
                                    </p:set>
                                    <p:animEffect transition="in" filter="wipe(right)">
                                      <p:cBhvr>
                                        <p:cTn id="34" dur="500"/>
                                        <p:tgtEl>
                                          <p:spTgt spid="23"/>
                                        </p:tgtEl>
                                      </p:cBhvr>
                                    </p:animEffect>
                                  </p:childTnLst>
                                </p:cTn>
                              </p:par>
                              <p:par>
                                <p:cTn id="35" presetID="22" presetClass="entr" presetSubtype="8" fill="hold" grpId="0" nodeType="withEffect">
                                  <p:stCondLst>
                                    <p:cond delay="1000"/>
                                  </p:stCondLst>
                                  <p:childTnLst>
                                    <p:set>
                                      <p:cBhvr>
                                        <p:cTn id="36" dur="1" fill="hold">
                                          <p:stCondLst>
                                            <p:cond delay="0"/>
                                          </p:stCondLst>
                                        </p:cTn>
                                        <p:tgtEl>
                                          <p:spTgt spid="24"/>
                                        </p:tgtEl>
                                        <p:attrNameLst>
                                          <p:attrName>style.visibility</p:attrName>
                                        </p:attrNameLst>
                                      </p:cBhvr>
                                      <p:to>
                                        <p:strVal val="visible"/>
                                      </p:to>
                                    </p:set>
                                    <p:animEffect transition="in" filter="wipe(left)">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15">
                                            <p:txEl>
                                              <p:pRg st="2" end="2"/>
                                            </p:txEl>
                                          </p:spTgt>
                                        </p:tgtEl>
                                        <p:attrNameLst>
                                          <p:attrName>style.visibility</p:attrName>
                                        </p:attrNameLst>
                                      </p:cBhvr>
                                      <p:to>
                                        <p:strVal val="visible"/>
                                      </p:to>
                                    </p:set>
                                    <p:anim calcmode="lin" valueType="num">
                                      <p:cBhvr additive="base">
                                        <p:cTn id="42"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15">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5">
                                            <p:txEl>
                                              <p:pRg st="2" end="2"/>
                                            </p:txEl>
                                          </p:spTgt>
                                        </p:tgtEl>
                                        <p:attrNameLst>
                                          <p:attrName>ppt_c</p:attrName>
                                        </p:attrNameLst>
                                      </p:cBhvr>
                                      <p:to>
                                        <a:srgbClr val="969696"/>
                                      </p:to>
                                    </p:animClr>
                                  </p:subTnLst>
                                </p:cTn>
                              </p:par>
                              <p:par>
                                <p:cTn id="44" presetID="22" presetClass="entr" presetSubtype="4" fill="hold" nodeType="withEffect">
                                  <p:stCondLst>
                                    <p:cond delay="500"/>
                                  </p:stCondLst>
                                  <p:childTnLst>
                                    <p:set>
                                      <p:cBhvr>
                                        <p:cTn id="45" dur="1" fill="hold">
                                          <p:stCondLst>
                                            <p:cond delay="0"/>
                                          </p:stCondLst>
                                        </p:cTn>
                                        <p:tgtEl>
                                          <p:spTgt spid="25"/>
                                        </p:tgtEl>
                                        <p:attrNameLst>
                                          <p:attrName>style.visibility</p:attrName>
                                        </p:attrNameLst>
                                      </p:cBhvr>
                                      <p:to>
                                        <p:strVal val="visible"/>
                                      </p:to>
                                    </p:set>
                                    <p:animEffect transition="in" filter="wipe(down)">
                                      <p:cBhvr>
                                        <p:cTn id="46" dur="750"/>
                                        <p:tgtEl>
                                          <p:spTgt spid="25"/>
                                        </p:tgtEl>
                                      </p:cBhvr>
                                    </p:animEffect>
                                  </p:childTnLst>
                                </p:cTn>
                              </p:par>
                              <p:par>
                                <p:cTn id="47" presetID="22" presetClass="entr" presetSubtype="4" fill="hold" nodeType="withEffect">
                                  <p:stCondLst>
                                    <p:cond delay="1500"/>
                                  </p:stCondLst>
                                  <p:childTnLst>
                                    <p:set>
                                      <p:cBhvr>
                                        <p:cTn id="48" dur="1" fill="hold">
                                          <p:stCondLst>
                                            <p:cond delay="0"/>
                                          </p:stCondLst>
                                        </p:cTn>
                                        <p:tgtEl>
                                          <p:spTgt spid="26"/>
                                        </p:tgtEl>
                                        <p:attrNameLst>
                                          <p:attrName>style.visibility</p:attrName>
                                        </p:attrNameLst>
                                      </p:cBhvr>
                                      <p:to>
                                        <p:strVal val="visible"/>
                                      </p:to>
                                    </p:set>
                                    <p:animEffect transition="in" filter="wipe(down)">
                                      <p:cBhvr>
                                        <p:cTn id="49" dur="75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15">
                                            <p:txEl>
                                              <p:pRg st="3" end="3"/>
                                            </p:txEl>
                                          </p:spTgt>
                                        </p:tgtEl>
                                        <p:attrNameLst>
                                          <p:attrName>style.visibility</p:attrName>
                                        </p:attrNameLst>
                                      </p:cBhvr>
                                      <p:to>
                                        <p:strVal val="visible"/>
                                      </p:to>
                                    </p:set>
                                    <p:anim calcmode="lin" valueType="num">
                                      <p:cBhvr additive="base">
                                        <p:cTn id="54" dur="500" fill="hold"/>
                                        <p:tgtEl>
                                          <p:spTgt spid="15">
                                            <p:txEl>
                                              <p:pRg st="3" end="3"/>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15">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5">
                                            <p:txEl>
                                              <p:pRg st="3" end="3"/>
                                            </p:txEl>
                                          </p:spTgt>
                                        </p:tgtEl>
                                        <p:attrNameLst>
                                          <p:attrName>ppt_c</p:attrName>
                                        </p:attrNameLst>
                                      </p:cBhvr>
                                      <p:to>
                                        <a:srgbClr val="969696"/>
                                      </p:to>
                                    </p:animClr>
                                  </p:sub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5">
                                            <p:txEl>
                                              <p:pRg st="4" end="4"/>
                                            </p:txEl>
                                          </p:spTgt>
                                        </p:tgtEl>
                                        <p:attrNameLst>
                                          <p:attrName>style.visibility</p:attrName>
                                        </p:attrNameLst>
                                      </p:cBhvr>
                                      <p:to>
                                        <p:strVal val="visible"/>
                                      </p:to>
                                    </p:set>
                                    <p:anim calcmode="lin" valueType="num">
                                      <p:cBhvr additive="base">
                                        <p:cTn id="60" dur="500" fill="hold"/>
                                        <p:tgtEl>
                                          <p:spTgt spid="15">
                                            <p:txEl>
                                              <p:pRg st="4" end="4"/>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1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53" presetClass="entr" presetSubtype="16" fill="hold" grpId="0" nodeType="clickEffect">
                                  <p:stCondLst>
                                    <p:cond delay="0"/>
                                  </p:stCondLst>
                                  <p:childTnLst>
                                    <p:set>
                                      <p:cBhvr>
                                        <p:cTn id="65" dur="1" fill="hold">
                                          <p:stCondLst>
                                            <p:cond delay="0"/>
                                          </p:stCondLst>
                                        </p:cTn>
                                        <p:tgtEl>
                                          <p:spTgt spid="5"/>
                                        </p:tgtEl>
                                        <p:attrNameLst>
                                          <p:attrName>style.visibility</p:attrName>
                                        </p:attrNameLst>
                                      </p:cBhvr>
                                      <p:to>
                                        <p:strVal val="visible"/>
                                      </p:to>
                                    </p:set>
                                    <p:anim calcmode="lin" valueType="num">
                                      <p:cBhvr>
                                        <p:cTn id="66" dur="500" fill="hold"/>
                                        <p:tgtEl>
                                          <p:spTgt spid="5"/>
                                        </p:tgtEl>
                                        <p:attrNameLst>
                                          <p:attrName>ppt_w</p:attrName>
                                        </p:attrNameLst>
                                      </p:cBhvr>
                                      <p:tavLst>
                                        <p:tav tm="0">
                                          <p:val>
                                            <p:fltVal val="0"/>
                                          </p:val>
                                        </p:tav>
                                        <p:tav tm="100000">
                                          <p:val>
                                            <p:strVal val="#ppt_w"/>
                                          </p:val>
                                        </p:tav>
                                      </p:tavLst>
                                    </p:anim>
                                    <p:anim calcmode="lin" valueType="num">
                                      <p:cBhvr>
                                        <p:cTn id="67" dur="500" fill="hold"/>
                                        <p:tgtEl>
                                          <p:spTgt spid="5"/>
                                        </p:tgtEl>
                                        <p:attrNameLst>
                                          <p:attrName>ppt_h</p:attrName>
                                        </p:attrNameLst>
                                      </p:cBhvr>
                                      <p:tavLst>
                                        <p:tav tm="0">
                                          <p:val>
                                            <p:fltVal val="0"/>
                                          </p:val>
                                        </p:tav>
                                        <p:tav tm="100000">
                                          <p:val>
                                            <p:strVal val="#ppt_h"/>
                                          </p:val>
                                        </p:tav>
                                      </p:tavLst>
                                    </p:anim>
                                    <p:animEffect transition="in" filter="fade">
                                      <p:cBhvr>
                                        <p:cTn id="6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 grpId="0" uiExpand="1" build="p" bldLvl="2"/>
      <p:bldP spid="15" grpId="0" uiExpand="1" build="p" bldLvl="2"/>
      <p:bldP spid="23" grpId="0" animBg="1"/>
      <p:bldP spid="24" grpId="0" animBg="1"/>
      <p:bldP spid="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descr="A picture containing ground, building, outdoor, porch&#10;&#10;Description automatically generated">
            <a:extLst>
              <a:ext uri="{FF2B5EF4-FFF2-40B4-BE49-F238E27FC236}">
                <a16:creationId xmlns:a16="http://schemas.microsoft.com/office/drawing/2014/main" id="{C65F146D-DECD-4E19-9F33-270D3047507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9061556" y="4576714"/>
            <a:ext cx="2488676" cy="1866507"/>
          </a:xfrm>
          <a:prstGeom prst="rect">
            <a:avLst/>
          </a:prstGeom>
        </p:spPr>
      </p:pic>
      <p:pic>
        <p:nvPicPr>
          <p:cNvPr id="26" name="Picture 25" descr="A picture containing tree, outdoor, ground, building&#10;&#10;Description automatically generated">
            <a:extLst>
              <a:ext uri="{FF2B5EF4-FFF2-40B4-BE49-F238E27FC236}">
                <a16:creationId xmlns:a16="http://schemas.microsoft.com/office/drawing/2014/main" id="{80974A1B-5CB3-464A-B170-5D82EC22C67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179125" y="4576714"/>
            <a:ext cx="2488677" cy="1866507"/>
          </a:xfrm>
          <a:prstGeom prst="rect">
            <a:avLst/>
          </a:prstGeom>
        </p:spPr>
      </p:pic>
      <p:sp>
        <p:nvSpPr>
          <p:cNvPr id="29" name="TextBox 28">
            <a:extLst>
              <a:ext uri="{FF2B5EF4-FFF2-40B4-BE49-F238E27FC236}">
                <a16:creationId xmlns:a16="http://schemas.microsoft.com/office/drawing/2014/main" id="{4065A7DA-DA58-4223-857D-D24B9DA6B407}"/>
              </a:ext>
            </a:extLst>
          </p:cNvPr>
          <p:cNvSpPr txBox="1"/>
          <p:nvPr/>
        </p:nvSpPr>
        <p:spPr>
          <a:xfrm>
            <a:off x="6295913" y="6430858"/>
            <a:ext cx="225510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prstClr val="black"/>
                </a:solidFill>
                <a:effectLst/>
                <a:uLnTx/>
                <a:uFillTx/>
                <a:latin typeface="Calibri" panose="020F0502020204030204"/>
                <a:ea typeface="+mn-ea"/>
                <a:cs typeface="+mn-cs"/>
              </a:rPr>
              <a:t>FRONT VIEW OF SHED</a:t>
            </a:r>
          </a:p>
        </p:txBody>
      </p:sp>
      <p:sp>
        <p:nvSpPr>
          <p:cNvPr id="30" name="TextBox 29">
            <a:extLst>
              <a:ext uri="{FF2B5EF4-FFF2-40B4-BE49-F238E27FC236}">
                <a16:creationId xmlns:a16="http://schemas.microsoft.com/office/drawing/2014/main" id="{3B9D0F3F-2B22-4F41-8A20-D9A879E662CA}"/>
              </a:ext>
            </a:extLst>
          </p:cNvPr>
          <p:cNvSpPr txBox="1"/>
          <p:nvPr/>
        </p:nvSpPr>
        <p:spPr>
          <a:xfrm>
            <a:off x="452665" y="6430858"/>
            <a:ext cx="487295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INSIDE SHED </a:t>
            </a:r>
          </a:p>
        </p:txBody>
      </p:sp>
      <p:sp>
        <p:nvSpPr>
          <p:cNvPr id="31" name="TextBox 30">
            <a:extLst>
              <a:ext uri="{FF2B5EF4-FFF2-40B4-BE49-F238E27FC236}">
                <a16:creationId xmlns:a16="http://schemas.microsoft.com/office/drawing/2014/main" id="{B7E0AFA4-7074-486D-9F91-E4E2F5C12B46}"/>
              </a:ext>
            </a:extLst>
          </p:cNvPr>
          <p:cNvSpPr txBox="1"/>
          <p:nvPr/>
        </p:nvSpPr>
        <p:spPr>
          <a:xfrm>
            <a:off x="9246740" y="6430858"/>
            <a:ext cx="2107308"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prstClr val="black"/>
                </a:solidFill>
                <a:effectLst/>
                <a:uLnTx/>
                <a:uFillTx/>
                <a:latin typeface="Calibri" panose="020F0502020204030204"/>
                <a:ea typeface="+mn-ea"/>
                <a:cs typeface="+mn-cs"/>
              </a:rPr>
              <a:t>UNDER COVER AREA</a:t>
            </a:r>
          </a:p>
        </p:txBody>
      </p:sp>
      <p:sp>
        <p:nvSpPr>
          <p:cNvPr id="33" name="TextBox 32">
            <a:extLst>
              <a:ext uri="{FF2B5EF4-FFF2-40B4-BE49-F238E27FC236}">
                <a16:creationId xmlns:a16="http://schemas.microsoft.com/office/drawing/2014/main" id="{A1D0394B-B003-4247-9A74-05C5EED5CA4A}"/>
              </a:ext>
            </a:extLst>
          </p:cNvPr>
          <p:cNvSpPr txBox="1"/>
          <p:nvPr/>
        </p:nvSpPr>
        <p:spPr>
          <a:xfrm>
            <a:off x="222676" y="1077226"/>
            <a:ext cx="6852316" cy="156966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1" i="1" u="none" strike="noStrike" kern="1200" cap="none" spc="0" normalizeH="0" baseline="0" noProof="0" dirty="0">
                <a:ln>
                  <a:noFill/>
                </a:ln>
                <a:solidFill>
                  <a:srgbClr val="0033CC"/>
                </a:solidFill>
                <a:effectLst/>
                <a:uLnTx/>
                <a:uFillTx/>
                <a:latin typeface="Calibri" panose="020F0502020204030204"/>
                <a:ea typeface="+mn-ea"/>
                <a:cs typeface="+mn-cs"/>
              </a:rPr>
              <a:t>This will improve</a:t>
            </a:r>
            <a:r>
              <a:rPr kumimoji="0" lang="en-AU" sz="2400" b="1" i="1" u="none" strike="noStrike" kern="1200" cap="none" spc="0" normalizeH="0" noProof="0" dirty="0">
                <a:ln>
                  <a:noFill/>
                </a:ln>
                <a:solidFill>
                  <a:srgbClr val="0033CC"/>
                </a:solidFill>
                <a:effectLst/>
                <a:uLnTx/>
                <a:uFillTx/>
                <a:latin typeface="Calibri" panose="020F0502020204030204"/>
                <a:ea typeface="+mn-ea"/>
                <a:cs typeface="+mn-cs"/>
              </a:rPr>
              <a:t> safety and maintenance</a:t>
            </a:r>
            <a:endParaRPr kumimoji="0" lang="en-AU" sz="2400" b="1" i="1" u="none" strike="noStrike" kern="1200" cap="none" spc="0" normalizeH="0" baseline="0" noProof="0" dirty="0">
              <a:ln>
                <a:noFill/>
              </a:ln>
              <a:solidFill>
                <a:srgbClr val="0033CC"/>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effectLst/>
                <a:uLnTx/>
                <a:uFillTx/>
                <a:latin typeface="Calibri" panose="020F0502020204030204"/>
                <a:ea typeface="+mn-ea"/>
                <a:cs typeface="+mn-cs"/>
              </a:rPr>
              <a:t>Council approved funding in July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effectLst/>
                <a:uLnTx/>
                <a:uFillTx/>
                <a:latin typeface="Calibri" panose="020F0502020204030204"/>
                <a:ea typeface="+mn-ea"/>
                <a:cs typeface="+mn-cs"/>
              </a:rPr>
              <a:t>New quotes procured</a:t>
            </a:r>
            <a:r>
              <a:rPr kumimoji="0" lang="en-AU" sz="2400" b="0" i="0" u="none" strike="noStrike" kern="1200" cap="none" spc="0" normalizeH="0" noProof="0" dirty="0">
                <a:ln>
                  <a:noFill/>
                </a:ln>
                <a:effectLst/>
                <a:uLnTx/>
                <a:uFillTx/>
                <a:latin typeface="Calibri" panose="020F0502020204030204"/>
                <a:ea typeface="+mn-ea"/>
                <a:cs typeface="+mn-cs"/>
              </a:rPr>
              <a:t> </a:t>
            </a:r>
            <a:r>
              <a:rPr kumimoji="0" lang="en-AU" sz="2400" b="0" i="1" u="none" strike="noStrike" kern="1200" cap="none" spc="0" normalizeH="0" noProof="0" dirty="0">
                <a:ln>
                  <a:noFill/>
                </a:ln>
                <a:effectLst/>
                <a:uLnTx/>
                <a:uFillTx/>
                <a:latin typeface="Calibri" panose="020F0502020204030204"/>
                <a:ea typeface="+mn-ea"/>
                <a:cs typeface="+mn-cs"/>
              </a:rPr>
              <a:t>(coming in under budget)</a:t>
            </a:r>
            <a:endParaRPr kumimoji="0" lang="en-AU" sz="2400" b="0" i="1" u="none" strike="noStrike" kern="1200" cap="none" spc="0" normalizeH="0" baseline="0" noProof="0" dirty="0">
              <a:ln>
                <a:noFill/>
              </a:ln>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AU" sz="2400" b="0" i="0" u="none" strike="noStrike" kern="1200" cap="none" spc="0" normalizeH="0" baseline="0" noProof="0" dirty="0">
                <a:ln>
                  <a:noFill/>
                </a:ln>
                <a:effectLst/>
                <a:uLnTx/>
                <a:uFillTx/>
                <a:latin typeface="Calibri" panose="020F0502020204030204"/>
                <a:ea typeface="+mn-ea"/>
                <a:cs typeface="+mn-cs"/>
              </a:rPr>
              <a:t>Expect to complete project in November</a:t>
            </a:r>
          </a:p>
        </p:txBody>
      </p:sp>
      <p:sp>
        <p:nvSpPr>
          <p:cNvPr id="25" name="TextBox 24">
            <a:extLst>
              <a:ext uri="{FF2B5EF4-FFF2-40B4-BE49-F238E27FC236}">
                <a16:creationId xmlns:a16="http://schemas.microsoft.com/office/drawing/2014/main" id="{8DE0F33F-34D5-4D65-85A3-9E6F3ED7154E}"/>
              </a:ext>
            </a:extLst>
          </p:cNvPr>
          <p:cNvSpPr txBox="1"/>
          <p:nvPr/>
        </p:nvSpPr>
        <p:spPr>
          <a:xfrm>
            <a:off x="107279" y="268576"/>
            <a:ext cx="6690505" cy="64633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40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rPr>
              <a:t>WS11 – SHED</a:t>
            </a:r>
            <a:endParaRPr kumimoji="0" lang="en-AU" sz="4000" b="1" i="0" u="none" strike="noStrike" kern="1200" cap="none" spc="0" normalizeH="0" baseline="0" noProof="0" dirty="0">
              <a:ln>
                <a:noFill/>
              </a:ln>
              <a:solidFill>
                <a:prstClr val="black">
                  <a:lumMod val="50000"/>
                  <a:lumOff val="50000"/>
                </a:prstClr>
              </a:solidFill>
              <a:effectLst/>
              <a:uLnTx/>
              <a:uFillTx/>
              <a:latin typeface="Arial Black" panose="020B0A04020102020204" pitchFamily="34" charset="0"/>
              <a:ea typeface="+mn-ea"/>
              <a:cs typeface="+mn-cs"/>
            </a:endParaRPr>
          </a:p>
        </p:txBody>
      </p:sp>
      <p:pic>
        <p:nvPicPr>
          <p:cNvPr id="3" name="Picture 2">
            <a:extLst>
              <a:ext uri="{FF2B5EF4-FFF2-40B4-BE49-F238E27FC236}">
                <a16:creationId xmlns:a16="http://schemas.microsoft.com/office/drawing/2014/main" id="{FF9E508A-7F77-4BB1-BCC9-548B75AF267F}"/>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52665" y="2788502"/>
            <a:ext cx="4872959" cy="3654719"/>
          </a:xfrm>
          <a:prstGeom prst="rect">
            <a:avLst/>
          </a:prstGeom>
        </p:spPr>
      </p:pic>
      <p:grpSp>
        <p:nvGrpSpPr>
          <p:cNvPr id="6" name="Group 5">
            <a:extLst>
              <a:ext uri="{FF2B5EF4-FFF2-40B4-BE49-F238E27FC236}">
                <a16:creationId xmlns:a16="http://schemas.microsoft.com/office/drawing/2014/main" id="{E08B89DB-DBFA-32E2-951F-E5F2D1BE5832}"/>
              </a:ext>
            </a:extLst>
          </p:cNvPr>
          <p:cNvGrpSpPr/>
          <p:nvPr/>
        </p:nvGrpSpPr>
        <p:grpSpPr>
          <a:xfrm>
            <a:off x="7046968" y="346552"/>
            <a:ext cx="4503264" cy="4034157"/>
            <a:chOff x="7046968" y="346552"/>
            <a:chExt cx="4503264" cy="4034157"/>
          </a:xfrm>
        </p:grpSpPr>
        <p:sp>
          <p:nvSpPr>
            <p:cNvPr id="35" name="Rectangle 34">
              <a:extLst>
                <a:ext uri="{FF2B5EF4-FFF2-40B4-BE49-F238E27FC236}">
                  <a16:creationId xmlns:a16="http://schemas.microsoft.com/office/drawing/2014/main" id="{5EBF3472-DFE1-4269-91A1-E0961E16119B}"/>
                </a:ext>
              </a:extLst>
            </p:cNvPr>
            <p:cNvSpPr/>
            <p:nvPr/>
          </p:nvSpPr>
          <p:spPr>
            <a:xfrm>
              <a:off x="7380407" y="4009205"/>
              <a:ext cx="4169196" cy="127123"/>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52A8B569-1224-4D0E-9AEC-39B16BE3CF2C}"/>
                </a:ext>
              </a:extLst>
            </p:cNvPr>
            <p:cNvSpPr/>
            <p:nvPr/>
          </p:nvSpPr>
          <p:spPr>
            <a:xfrm>
              <a:off x="7381432" y="725770"/>
              <a:ext cx="2746800" cy="3270229"/>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DD821C8D-00A4-45B8-A086-59953F308AAE}"/>
                </a:ext>
              </a:extLst>
            </p:cNvPr>
            <p:cNvSpPr/>
            <p:nvPr/>
          </p:nvSpPr>
          <p:spPr>
            <a:xfrm>
              <a:off x="10128232" y="725771"/>
              <a:ext cx="1422000" cy="3276000"/>
            </a:xfrm>
            <a:prstGeom prst="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 name="Straight Connector 6">
              <a:extLst>
                <a:ext uri="{FF2B5EF4-FFF2-40B4-BE49-F238E27FC236}">
                  <a16:creationId xmlns:a16="http://schemas.microsoft.com/office/drawing/2014/main" id="{AF8FEF93-9811-4B41-93B2-5280868DBC8E}"/>
                </a:ext>
              </a:extLst>
            </p:cNvPr>
            <p:cNvCxnSpPr>
              <a:cxnSpLocks/>
            </p:cNvCxnSpPr>
            <p:nvPr/>
          </p:nvCxnSpPr>
          <p:spPr>
            <a:xfrm>
              <a:off x="7381432" y="485051"/>
              <a:ext cx="2746800" cy="0"/>
            </a:xfrm>
            <a:prstGeom prst="line">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D616768A-98AD-4CAA-ABB0-66FBFAF58FAA}"/>
                </a:ext>
              </a:extLst>
            </p:cNvPr>
            <p:cNvSpPr txBox="1"/>
            <p:nvPr/>
          </p:nvSpPr>
          <p:spPr>
            <a:xfrm>
              <a:off x="8431827" y="346552"/>
              <a:ext cx="646011" cy="276999"/>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prstClr val="black"/>
                  </a:solidFill>
                  <a:effectLst/>
                  <a:uLnTx/>
                  <a:uFillTx/>
                  <a:latin typeface="Calibri" panose="020F0502020204030204"/>
                  <a:ea typeface="+mn-ea"/>
                  <a:cs typeface="+mn-cs"/>
                </a:rPr>
                <a:t>7.63 m</a:t>
              </a:r>
            </a:p>
          </p:txBody>
        </p:sp>
        <p:cxnSp>
          <p:nvCxnSpPr>
            <p:cNvPr id="9" name="Straight Connector 8">
              <a:extLst>
                <a:ext uri="{FF2B5EF4-FFF2-40B4-BE49-F238E27FC236}">
                  <a16:creationId xmlns:a16="http://schemas.microsoft.com/office/drawing/2014/main" id="{5E7DE809-86DA-4F5B-BBE6-B33943DFF946}"/>
                </a:ext>
              </a:extLst>
            </p:cNvPr>
            <p:cNvCxnSpPr>
              <a:cxnSpLocks/>
            </p:cNvCxnSpPr>
            <p:nvPr/>
          </p:nvCxnSpPr>
          <p:spPr>
            <a:xfrm>
              <a:off x="10128232" y="485051"/>
              <a:ext cx="1421371" cy="0"/>
            </a:xfrm>
            <a:prstGeom prst="line">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97ED3F49-2E96-4943-940E-64F65014D609}"/>
                </a:ext>
              </a:extLst>
            </p:cNvPr>
            <p:cNvSpPr txBox="1"/>
            <p:nvPr/>
          </p:nvSpPr>
          <p:spPr>
            <a:xfrm>
              <a:off x="10515912" y="346552"/>
              <a:ext cx="646011" cy="276999"/>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prstClr val="black"/>
                  </a:solidFill>
                  <a:effectLst/>
                  <a:uLnTx/>
                  <a:uFillTx/>
                  <a:latin typeface="Calibri" panose="020F0502020204030204"/>
                  <a:ea typeface="+mn-ea"/>
                  <a:cs typeface="+mn-cs"/>
                </a:rPr>
                <a:t>3.95 m</a:t>
              </a:r>
            </a:p>
          </p:txBody>
        </p:sp>
        <p:cxnSp>
          <p:nvCxnSpPr>
            <p:cNvPr id="12" name="Straight Connector 11">
              <a:extLst>
                <a:ext uri="{FF2B5EF4-FFF2-40B4-BE49-F238E27FC236}">
                  <a16:creationId xmlns:a16="http://schemas.microsoft.com/office/drawing/2014/main" id="{E5611B6A-2393-4418-983B-281E361C1D8D}"/>
                </a:ext>
              </a:extLst>
            </p:cNvPr>
            <p:cNvCxnSpPr>
              <a:cxnSpLocks/>
            </p:cNvCxnSpPr>
            <p:nvPr/>
          </p:nvCxnSpPr>
          <p:spPr>
            <a:xfrm flipV="1">
              <a:off x="7185467" y="725771"/>
              <a:ext cx="0" cy="3276000"/>
            </a:xfrm>
            <a:prstGeom prst="line">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E55E3985-537D-48B2-8AA4-3E53CF07AB48}"/>
                </a:ext>
              </a:extLst>
            </p:cNvPr>
            <p:cNvSpPr txBox="1"/>
            <p:nvPr/>
          </p:nvSpPr>
          <p:spPr>
            <a:xfrm rot="16200000">
              <a:off x="6920972" y="2225272"/>
              <a:ext cx="528991" cy="276999"/>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a:ln>
                    <a:noFill/>
                  </a:ln>
                  <a:solidFill>
                    <a:prstClr val="black"/>
                  </a:solidFill>
                  <a:effectLst/>
                  <a:uLnTx/>
                  <a:uFillTx/>
                  <a:latin typeface="Calibri" panose="020F0502020204030204"/>
                  <a:ea typeface="+mn-ea"/>
                  <a:cs typeface="+mn-cs"/>
                </a:rPr>
                <a:t>9.1 m</a:t>
              </a:r>
            </a:p>
          </p:txBody>
        </p:sp>
        <p:sp>
          <p:nvSpPr>
            <p:cNvPr id="15" name="TextBox 14">
              <a:extLst>
                <a:ext uri="{FF2B5EF4-FFF2-40B4-BE49-F238E27FC236}">
                  <a16:creationId xmlns:a16="http://schemas.microsoft.com/office/drawing/2014/main" id="{1DBAD1E0-BDC0-4177-91CD-06E4A656A938}"/>
                </a:ext>
              </a:extLst>
            </p:cNvPr>
            <p:cNvSpPr txBox="1"/>
            <p:nvPr/>
          </p:nvSpPr>
          <p:spPr>
            <a:xfrm>
              <a:off x="8264152" y="2099275"/>
              <a:ext cx="9813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2800" b="1" i="0" u="none" strike="noStrike" kern="1200" cap="none" spc="0" normalizeH="0" baseline="0" noProof="0">
                  <a:ln>
                    <a:noFill/>
                  </a:ln>
                  <a:solidFill>
                    <a:prstClr val="black"/>
                  </a:solidFill>
                  <a:effectLst/>
                  <a:uLnTx/>
                  <a:uFillTx/>
                  <a:latin typeface="Calibri" panose="020F0502020204030204"/>
                  <a:ea typeface="+mn-ea"/>
                  <a:cs typeface="+mn-cs"/>
                </a:rPr>
                <a:t>SHED</a:t>
              </a:r>
            </a:p>
          </p:txBody>
        </p:sp>
        <p:sp>
          <p:nvSpPr>
            <p:cNvPr id="16" name="TextBox 15">
              <a:extLst>
                <a:ext uri="{FF2B5EF4-FFF2-40B4-BE49-F238E27FC236}">
                  <a16:creationId xmlns:a16="http://schemas.microsoft.com/office/drawing/2014/main" id="{7553356C-305D-4E4F-90AE-4B046E53F6AA}"/>
                </a:ext>
              </a:extLst>
            </p:cNvPr>
            <p:cNvSpPr txBox="1"/>
            <p:nvPr/>
          </p:nvSpPr>
          <p:spPr>
            <a:xfrm>
              <a:off x="10238707" y="1855940"/>
              <a:ext cx="1201051"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2000" b="1" i="0" u="none" strike="noStrike" kern="1200" cap="none" spc="0" normalizeH="0" baseline="0" noProof="0">
                  <a:ln>
                    <a:noFill/>
                  </a:ln>
                  <a:solidFill>
                    <a:prstClr val="black"/>
                  </a:solidFill>
                  <a:effectLst/>
                  <a:uLnTx/>
                  <a:uFillTx/>
                  <a:latin typeface="Calibri" panose="020F0502020204030204"/>
                  <a:ea typeface="+mn-ea"/>
                  <a:cs typeface="+mn-cs"/>
                </a:rPr>
                <a:t>UNDER COVER AREA</a:t>
              </a:r>
            </a:p>
          </p:txBody>
        </p:sp>
        <p:sp>
          <p:nvSpPr>
            <p:cNvPr id="17" name="Rectangle 16">
              <a:extLst>
                <a:ext uri="{FF2B5EF4-FFF2-40B4-BE49-F238E27FC236}">
                  <a16:creationId xmlns:a16="http://schemas.microsoft.com/office/drawing/2014/main" id="{111285D0-37FE-4263-9B23-EAFFD3FAFA34}"/>
                </a:ext>
              </a:extLst>
            </p:cNvPr>
            <p:cNvSpPr/>
            <p:nvPr/>
          </p:nvSpPr>
          <p:spPr>
            <a:xfrm>
              <a:off x="7414916" y="3948864"/>
              <a:ext cx="1357609" cy="4713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31C60276-EA36-41E1-AEAE-6BAA824F67F9}"/>
                </a:ext>
              </a:extLst>
            </p:cNvPr>
            <p:cNvSpPr txBox="1"/>
            <p:nvPr/>
          </p:nvSpPr>
          <p:spPr>
            <a:xfrm>
              <a:off x="7779444" y="3703109"/>
              <a:ext cx="156940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a:ln>
                    <a:noFill/>
                  </a:ln>
                  <a:solidFill>
                    <a:prstClr val="black"/>
                  </a:solidFill>
                  <a:effectLst/>
                  <a:uLnTx/>
                  <a:uFillTx/>
                  <a:latin typeface="Calibri" panose="020F0502020204030204"/>
                  <a:ea typeface="+mn-ea"/>
                  <a:cs typeface="+mn-cs"/>
                </a:rPr>
                <a:t>Sliding doors opening</a:t>
              </a:r>
            </a:p>
          </p:txBody>
        </p:sp>
        <p:sp>
          <p:nvSpPr>
            <p:cNvPr id="27" name="Rectangle 26">
              <a:extLst>
                <a:ext uri="{FF2B5EF4-FFF2-40B4-BE49-F238E27FC236}">
                  <a16:creationId xmlns:a16="http://schemas.microsoft.com/office/drawing/2014/main" id="{721359B3-5B36-4FE5-8F53-23EAB8A4A06A}"/>
                </a:ext>
              </a:extLst>
            </p:cNvPr>
            <p:cNvSpPr/>
            <p:nvPr/>
          </p:nvSpPr>
          <p:spPr>
            <a:xfrm>
              <a:off x="8739189" y="4008158"/>
              <a:ext cx="1389044" cy="5028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7A43C4A7-DB9D-44B4-8C93-489A87230CF2}"/>
                </a:ext>
              </a:extLst>
            </p:cNvPr>
            <p:cNvSpPr txBox="1"/>
            <p:nvPr/>
          </p:nvSpPr>
          <p:spPr>
            <a:xfrm>
              <a:off x="8431827" y="4103710"/>
              <a:ext cx="2294218"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200" b="0" i="0" u="none" strike="noStrike" kern="1200" cap="none" spc="0" normalizeH="0" baseline="0" noProof="0" dirty="0">
                  <a:ln>
                    <a:noFill/>
                  </a:ln>
                  <a:solidFill>
                    <a:prstClr val="black"/>
                  </a:solidFill>
                  <a:effectLst/>
                  <a:uLnTx/>
                  <a:uFillTx/>
                  <a:latin typeface="Calibri" panose="020F0502020204030204"/>
                  <a:ea typeface="+mn-ea"/>
                  <a:cs typeface="+mn-cs"/>
                </a:rPr>
                <a:t>Cement apron required for access</a:t>
              </a:r>
            </a:p>
          </p:txBody>
        </p:sp>
      </p:grpSp>
    </p:spTree>
    <p:extLst>
      <p:ext uri="{BB962C8B-B14F-4D97-AF65-F5344CB8AC3E}">
        <p14:creationId xmlns:p14="http://schemas.microsoft.com/office/powerpoint/2010/main" val="2765730848"/>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p:cTn id="29" dur="500" fill="hold"/>
                                        <p:tgtEl>
                                          <p:spTgt spid="26"/>
                                        </p:tgtEl>
                                        <p:attrNameLst>
                                          <p:attrName>ppt_w</p:attrName>
                                        </p:attrNameLst>
                                      </p:cBhvr>
                                      <p:tavLst>
                                        <p:tav tm="0">
                                          <p:val>
                                            <p:fltVal val="0"/>
                                          </p:val>
                                        </p:tav>
                                        <p:tav tm="100000">
                                          <p:val>
                                            <p:strVal val="#ppt_w"/>
                                          </p:val>
                                        </p:tav>
                                      </p:tavLst>
                                    </p:anim>
                                    <p:anim calcmode="lin" valueType="num">
                                      <p:cBhvr>
                                        <p:cTn id="30" dur="500" fill="hold"/>
                                        <p:tgtEl>
                                          <p:spTgt spid="26"/>
                                        </p:tgtEl>
                                        <p:attrNameLst>
                                          <p:attrName>ppt_h</p:attrName>
                                        </p:attrNameLst>
                                      </p:cBhvr>
                                      <p:tavLst>
                                        <p:tav tm="0">
                                          <p:val>
                                            <p:fltVal val="0"/>
                                          </p:val>
                                        </p:tav>
                                        <p:tav tm="100000">
                                          <p:val>
                                            <p:strVal val="#ppt_h"/>
                                          </p:val>
                                        </p:tav>
                                      </p:tavLst>
                                    </p:anim>
                                    <p:animEffect transition="in" filter="fade">
                                      <p:cBhvr>
                                        <p:cTn id="31" dur="500"/>
                                        <p:tgtEl>
                                          <p:spTgt spid="26"/>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24"/>
                                        </p:tgtEl>
                                        <p:attrNameLst>
                                          <p:attrName>style.visibility</p:attrName>
                                        </p:attrNameLst>
                                      </p:cBhvr>
                                      <p:to>
                                        <p:strVal val="visible"/>
                                      </p:to>
                                    </p:set>
                                    <p:anim calcmode="lin" valueType="num">
                                      <p:cBhvr>
                                        <p:cTn id="41" dur="500" fill="hold"/>
                                        <p:tgtEl>
                                          <p:spTgt spid="24"/>
                                        </p:tgtEl>
                                        <p:attrNameLst>
                                          <p:attrName>ppt_w</p:attrName>
                                        </p:attrNameLst>
                                      </p:cBhvr>
                                      <p:tavLst>
                                        <p:tav tm="0">
                                          <p:val>
                                            <p:fltVal val="0"/>
                                          </p:val>
                                        </p:tav>
                                        <p:tav tm="100000">
                                          <p:val>
                                            <p:strVal val="#ppt_w"/>
                                          </p:val>
                                        </p:tav>
                                      </p:tavLst>
                                    </p:anim>
                                    <p:anim calcmode="lin" valueType="num">
                                      <p:cBhvr>
                                        <p:cTn id="42" dur="500" fill="hold"/>
                                        <p:tgtEl>
                                          <p:spTgt spid="24"/>
                                        </p:tgtEl>
                                        <p:attrNameLst>
                                          <p:attrName>ppt_h</p:attrName>
                                        </p:attrNameLst>
                                      </p:cBhvr>
                                      <p:tavLst>
                                        <p:tav tm="0">
                                          <p:val>
                                            <p:fltVal val="0"/>
                                          </p:val>
                                        </p:tav>
                                        <p:tav tm="100000">
                                          <p:val>
                                            <p:strVal val="#ppt_h"/>
                                          </p:val>
                                        </p:tav>
                                      </p:tavLst>
                                    </p:anim>
                                    <p:animEffect transition="in" filter="fade">
                                      <p:cBhvr>
                                        <p:cTn id="43" dur="500"/>
                                        <p:tgtEl>
                                          <p:spTgt spid="24"/>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p:cTn id="47" dur="500" fill="hold"/>
                                        <p:tgtEl>
                                          <p:spTgt spid="31"/>
                                        </p:tgtEl>
                                        <p:attrNameLst>
                                          <p:attrName>ppt_w</p:attrName>
                                        </p:attrNameLst>
                                      </p:cBhvr>
                                      <p:tavLst>
                                        <p:tav tm="0">
                                          <p:val>
                                            <p:fltVal val="0"/>
                                          </p:val>
                                        </p:tav>
                                        <p:tav tm="100000">
                                          <p:val>
                                            <p:strVal val="#ppt_w"/>
                                          </p:val>
                                        </p:tav>
                                      </p:tavLst>
                                    </p:anim>
                                    <p:anim calcmode="lin" valueType="num">
                                      <p:cBhvr>
                                        <p:cTn id="48" dur="500" fill="hold"/>
                                        <p:tgtEl>
                                          <p:spTgt spid="31"/>
                                        </p:tgtEl>
                                        <p:attrNameLst>
                                          <p:attrName>ppt_h</p:attrName>
                                        </p:attrNameLst>
                                      </p:cBhvr>
                                      <p:tavLst>
                                        <p:tav tm="0">
                                          <p:val>
                                            <p:fltVal val="0"/>
                                          </p:val>
                                        </p:tav>
                                        <p:tav tm="100000">
                                          <p:val>
                                            <p:strVal val="#ppt_h"/>
                                          </p:val>
                                        </p:tav>
                                      </p:tavLst>
                                    </p:anim>
                                    <p:animEffect transition="in" filter="fade">
                                      <p:cBhvr>
                                        <p:cTn id="49" dur="500"/>
                                        <p:tgtEl>
                                          <p:spTgt spid="31"/>
                                        </p:tgtEl>
                                      </p:cBhvr>
                                    </p:animEffect>
                                  </p:childTnLst>
                                </p:cTn>
                              </p:par>
                            </p:childTnLst>
                          </p:cTn>
                        </p:par>
                        <p:par>
                          <p:cTn id="50" fill="hold">
                            <p:stCondLst>
                              <p:cond delay="4000"/>
                            </p:stCondLst>
                            <p:childTnLst>
                              <p:par>
                                <p:cTn id="51" presetID="2" presetClass="entr" presetSubtype="8" fill="hold" grpId="0" nodeType="afterEffect">
                                  <p:stCondLst>
                                    <p:cond delay="0"/>
                                  </p:stCondLst>
                                  <p:childTnLst>
                                    <p:set>
                                      <p:cBhvr>
                                        <p:cTn id="52" dur="1" fill="hold">
                                          <p:stCondLst>
                                            <p:cond delay="0"/>
                                          </p:stCondLst>
                                        </p:cTn>
                                        <p:tgtEl>
                                          <p:spTgt spid="33"/>
                                        </p:tgtEl>
                                        <p:attrNameLst>
                                          <p:attrName>style.visibility</p:attrName>
                                        </p:attrNameLst>
                                      </p:cBhvr>
                                      <p:to>
                                        <p:strVal val="visible"/>
                                      </p:to>
                                    </p:set>
                                    <p:anim calcmode="lin" valueType="num">
                                      <p:cBhvr additive="base">
                                        <p:cTn id="53" dur="500" fill="hold"/>
                                        <p:tgtEl>
                                          <p:spTgt spid="33"/>
                                        </p:tgtEl>
                                        <p:attrNameLst>
                                          <p:attrName>ppt_x</p:attrName>
                                        </p:attrNameLst>
                                      </p:cBhvr>
                                      <p:tavLst>
                                        <p:tav tm="0">
                                          <p:val>
                                            <p:strVal val="0-#ppt_w/2"/>
                                          </p:val>
                                        </p:tav>
                                        <p:tav tm="100000">
                                          <p:val>
                                            <p:strVal val="#ppt_x"/>
                                          </p:val>
                                        </p:tav>
                                      </p:tavLst>
                                    </p:anim>
                                    <p:anim calcmode="lin" valueType="num">
                                      <p:cBhvr additive="base">
                                        <p:cTn id="54"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8888361" cy="740664"/>
          </a:xfrm>
        </p:spPr>
        <p:txBody>
          <a:bodyPr>
            <a:noAutofit/>
            <a:scene3d>
              <a:camera prst="orthographicFront"/>
              <a:lightRig rig="threePt" dir="t"/>
            </a:scene3d>
            <a:sp3d extrusionH="57150">
              <a:bevelT/>
            </a:sp3d>
          </a:bodyPr>
          <a:lstStyle/>
          <a:p>
            <a:pPr algn="ctr"/>
            <a:r>
              <a:rPr lang="en-GB" sz="6000" b="1" dirty="0">
                <a:solidFill>
                  <a:schemeClr val="tx1">
                    <a:lumMod val="50000"/>
                    <a:lumOff val="50000"/>
                  </a:schemeClr>
                </a:solidFill>
                <a:latin typeface="Arial Black" panose="020B0A04020102020204" pitchFamily="34" charset="0"/>
              </a:rPr>
              <a:t>WS12 – SIGNAGE</a:t>
            </a:r>
            <a:endParaRPr lang="en-AU" sz="6000" b="1" dirty="0">
              <a:solidFill>
                <a:schemeClr val="tx1">
                  <a:lumMod val="50000"/>
                  <a:lumOff val="50000"/>
                </a:schemeClr>
              </a:solidFill>
              <a:latin typeface="Arial Black" panose="020B0A04020102020204" pitchFamily="34" charset="0"/>
            </a:endParaRPr>
          </a:p>
        </p:txBody>
      </p:sp>
      <p:sp>
        <p:nvSpPr>
          <p:cNvPr id="11" name="TextBox 10">
            <a:extLst>
              <a:ext uri="{FF2B5EF4-FFF2-40B4-BE49-F238E27FC236}">
                <a16:creationId xmlns:a16="http://schemas.microsoft.com/office/drawing/2014/main" id="{71DC6A8D-3E2E-9165-676F-3BFCE5FBF9BA}"/>
              </a:ext>
            </a:extLst>
          </p:cNvPr>
          <p:cNvSpPr txBox="1"/>
          <p:nvPr/>
        </p:nvSpPr>
        <p:spPr>
          <a:xfrm>
            <a:off x="256031" y="1226661"/>
            <a:ext cx="8773669" cy="3416320"/>
          </a:xfrm>
          <a:prstGeom prst="rect">
            <a:avLst/>
          </a:prstGeom>
          <a:noFill/>
        </p:spPr>
        <p:txBody>
          <a:bodyPr wrap="square" lIns="91440" tIns="45720" rIns="91440" bIns="45720" rtlCol="0" anchor="t">
            <a:spAutoFit/>
          </a:bodyPr>
          <a:lstStyle/>
          <a:p>
            <a:pPr marL="714375" marR="0" lvl="0" indent="-714375" algn="l" defTabSz="914400" rtl="0" eaLnBrk="1" fontAlgn="auto" latinLnBrk="0" hangingPunct="1">
              <a:lnSpc>
                <a:spcPct val="100000"/>
              </a:lnSpc>
              <a:spcBef>
                <a:spcPts val="2400"/>
              </a:spcBef>
              <a:spcAft>
                <a:spcPts val="0"/>
              </a:spcAft>
              <a:buClr>
                <a:srgbClr val="0000FF"/>
              </a:buClr>
              <a:buSzTx/>
              <a:buFont typeface="Arial" panose="020B0604020202020204" pitchFamily="34" charset="0"/>
              <a:buChar char="•"/>
              <a:tabLst/>
              <a:defRPr/>
            </a:pPr>
            <a:r>
              <a:rPr kumimoji="0" lang="en-GB" sz="4400" b="0" i="1" u="none" strike="noStrike" kern="1200" cap="none" spc="0" normalizeH="0" baseline="0" noProof="0" dirty="0">
                <a:ln>
                  <a:noFill/>
                </a:ln>
                <a:solidFill>
                  <a:prstClr val="black"/>
                </a:solidFill>
                <a:effectLst/>
                <a:uLnTx/>
                <a:uFillTx/>
                <a:latin typeface="Calibri" panose="020F0502020204030204"/>
                <a:ea typeface="+mn-ea"/>
                <a:cs typeface="+mn-cs"/>
              </a:rPr>
              <a:t>Access Guidance signage</a:t>
            </a:r>
          </a:p>
          <a:p>
            <a:pPr marL="714375" marR="0" lvl="0" indent="-714375" algn="l" defTabSz="914400" rtl="0" eaLnBrk="1" fontAlgn="auto" latinLnBrk="0" hangingPunct="1">
              <a:lnSpc>
                <a:spcPct val="100000"/>
              </a:lnSpc>
              <a:spcBef>
                <a:spcPts val="2400"/>
              </a:spcBef>
              <a:spcAft>
                <a:spcPts val="0"/>
              </a:spcAft>
              <a:buClr>
                <a:srgbClr val="0000FF"/>
              </a:buClr>
              <a:buSzTx/>
              <a:buFont typeface="Arial" panose="020B0604020202020204" pitchFamily="34" charset="0"/>
              <a:buChar char="•"/>
              <a:tabLst/>
              <a:defRPr/>
            </a:pPr>
            <a:r>
              <a:rPr kumimoji="0" lang="en-GB" sz="4400" b="0" i="1" u="none" strike="noStrike" kern="1200" cap="none" spc="0" normalizeH="0" baseline="0" noProof="0" dirty="0">
                <a:ln>
                  <a:noFill/>
                </a:ln>
                <a:effectLst/>
                <a:uLnTx/>
                <a:uFillTx/>
                <a:latin typeface="Calibri" panose="020F0502020204030204"/>
                <a:ea typeface="+mn-ea"/>
                <a:cs typeface="+mn-cs"/>
              </a:rPr>
              <a:t>Installed on most access points</a:t>
            </a:r>
          </a:p>
          <a:p>
            <a:pPr marL="714375" marR="0" lvl="0" indent="-714375" algn="l" defTabSz="914400" rtl="0" eaLnBrk="1" fontAlgn="auto" latinLnBrk="0" hangingPunct="1">
              <a:lnSpc>
                <a:spcPct val="100000"/>
              </a:lnSpc>
              <a:spcBef>
                <a:spcPts val="2400"/>
              </a:spcBef>
              <a:spcAft>
                <a:spcPts val="0"/>
              </a:spcAft>
              <a:buClr>
                <a:srgbClr val="0000FF"/>
              </a:buClr>
              <a:buSzTx/>
              <a:buFont typeface="Arial" panose="020B0604020202020204" pitchFamily="34" charset="0"/>
              <a:buChar char="•"/>
              <a:tabLst/>
              <a:defRPr/>
            </a:pPr>
            <a:r>
              <a:rPr kumimoji="0" lang="en-GB" sz="4400" b="0" i="1" u="none" strike="noStrike" kern="1200" cap="none" spc="0" normalizeH="0" baseline="0" noProof="0" dirty="0">
                <a:ln>
                  <a:noFill/>
                </a:ln>
                <a:effectLst/>
                <a:uLnTx/>
                <a:uFillTx/>
                <a:latin typeface="Calibri" panose="020F0502020204030204"/>
                <a:ea typeface="+mn-ea"/>
                <a:cs typeface="+mn-cs"/>
              </a:rPr>
              <a:t>Others to be provided to improve user understanding</a:t>
            </a:r>
            <a:endParaRPr kumimoji="0" lang="en-GB" sz="4400" b="0" i="1" u="none" strike="noStrike" kern="1200" cap="none" spc="0" normalizeH="0" baseline="0" noProof="0" dirty="0">
              <a:ln>
                <a:noFill/>
              </a:ln>
              <a:effectLst/>
              <a:uLnTx/>
              <a:uFillTx/>
              <a:latin typeface="Calibri" panose="020F0502020204030204"/>
              <a:ea typeface="+mn-ea"/>
              <a:cs typeface="Calibri"/>
            </a:endParaRPr>
          </a:p>
        </p:txBody>
      </p:sp>
      <p:pic>
        <p:nvPicPr>
          <p:cNvPr id="19" name="Picture 18" descr="A sign on a pole&#10;&#10;Description automatically generated">
            <a:extLst>
              <a:ext uri="{FF2B5EF4-FFF2-40B4-BE49-F238E27FC236}">
                <a16:creationId xmlns:a16="http://schemas.microsoft.com/office/drawing/2014/main" id="{9B424273-3568-BE0C-D614-F8EFF6B5A3EB}"/>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9318130" y="339471"/>
            <a:ext cx="2562225" cy="5994653"/>
          </a:xfrm>
          <a:prstGeom prst="rect">
            <a:avLst/>
          </a:prstGeom>
        </p:spPr>
      </p:pic>
    </p:spTree>
    <p:extLst>
      <p:ext uri="{BB962C8B-B14F-4D97-AF65-F5344CB8AC3E}">
        <p14:creationId xmlns:p14="http://schemas.microsoft.com/office/powerpoint/2010/main" val="350238575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 calcmode="lin" valueType="num">
                                      <p:cBhvr additive="base">
                                        <p:cTn id="12"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childTnLst>
                          </p:cTn>
                        </p:par>
                        <p:par>
                          <p:cTn id="20" fill="hold">
                            <p:stCondLst>
                              <p:cond delay="1000"/>
                            </p:stCondLst>
                            <p:childTnLst>
                              <p:par>
                                <p:cTn id="21" presetID="2" presetClass="entr" presetSubtype="8" fill="hold" grpId="0" nodeType="afterEffect">
                                  <p:stCondLst>
                                    <p:cond delay="0"/>
                                  </p:stCondLst>
                                  <p:childTnLst>
                                    <p:set>
                                      <p:cBhvr>
                                        <p:cTn id="22" dur="1" fill="hold">
                                          <p:stCondLst>
                                            <p:cond delay="0"/>
                                          </p:stCondLst>
                                        </p:cTn>
                                        <p:tgtEl>
                                          <p:spTgt spid="11">
                                            <p:txEl>
                                              <p:pRg st="1" end="1"/>
                                            </p:txEl>
                                          </p:spTgt>
                                        </p:tgtEl>
                                        <p:attrNameLst>
                                          <p:attrName>style.visibility</p:attrName>
                                        </p:attrNameLst>
                                      </p:cBhvr>
                                      <p:to>
                                        <p:strVal val="visible"/>
                                      </p:to>
                                    </p:set>
                                    <p:anim calcmode="lin" valueType="num">
                                      <p:cBhvr additive="base">
                                        <p:cTn id="23"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8" fill="hold" grpId="0" nodeType="afterEffect">
                                  <p:stCondLst>
                                    <p:cond delay="0"/>
                                  </p:stCondLst>
                                  <p:childTnLst>
                                    <p:set>
                                      <p:cBhvr>
                                        <p:cTn id="27" dur="1" fill="hold">
                                          <p:stCondLst>
                                            <p:cond delay="0"/>
                                          </p:stCondLst>
                                        </p:cTn>
                                        <p:tgtEl>
                                          <p:spTgt spid="11">
                                            <p:txEl>
                                              <p:pRg st="2" end="2"/>
                                            </p:txEl>
                                          </p:spTgt>
                                        </p:tgtEl>
                                        <p:attrNameLst>
                                          <p:attrName>style.visibility</p:attrName>
                                        </p:attrNameLst>
                                      </p:cBhvr>
                                      <p:to>
                                        <p:strVal val="visible"/>
                                      </p:to>
                                    </p:set>
                                    <p:anim calcmode="lin" valueType="num">
                                      <p:cBhvr additive="base">
                                        <p:cTn id="28" dur="500" fill="hold"/>
                                        <p:tgtEl>
                                          <p:spTgt spid="11">
                                            <p:txEl>
                                              <p:pRg st="2" end="2"/>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1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uiExpand="1"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D989554-AA53-4EB3-B808-F23151D0417D}"/>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021602" y="0"/>
            <a:ext cx="9170398" cy="6858000"/>
          </a:xfrm>
          <a:prstGeom prst="rect">
            <a:avLst/>
          </a:prstGeom>
        </p:spPr>
      </p:pic>
      <p:sp>
        <p:nvSpPr>
          <p:cNvPr id="72" name="TextBox 71">
            <a:extLst>
              <a:ext uri="{FF2B5EF4-FFF2-40B4-BE49-F238E27FC236}">
                <a16:creationId xmlns:a16="http://schemas.microsoft.com/office/drawing/2014/main" id="{005445D7-A4E5-40AF-BE21-AD13F628D1FD}"/>
              </a:ext>
            </a:extLst>
          </p:cNvPr>
          <p:cNvSpPr txBox="1"/>
          <p:nvPr/>
        </p:nvSpPr>
        <p:spPr>
          <a:xfrm>
            <a:off x="5797051" y="708720"/>
            <a:ext cx="26321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1</a:t>
            </a:r>
          </a:p>
        </p:txBody>
      </p:sp>
      <p:sp>
        <p:nvSpPr>
          <p:cNvPr id="73" name="TextBox 72">
            <a:extLst>
              <a:ext uri="{FF2B5EF4-FFF2-40B4-BE49-F238E27FC236}">
                <a16:creationId xmlns:a16="http://schemas.microsoft.com/office/drawing/2014/main" id="{78D9E30C-A8B5-41F0-A934-2834CD9B1B47}"/>
              </a:ext>
            </a:extLst>
          </p:cNvPr>
          <p:cNvSpPr txBox="1"/>
          <p:nvPr/>
        </p:nvSpPr>
        <p:spPr>
          <a:xfrm>
            <a:off x="8691282" y="589684"/>
            <a:ext cx="26321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2</a:t>
            </a:r>
          </a:p>
        </p:txBody>
      </p:sp>
      <p:sp>
        <p:nvSpPr>
          <p:cNvPr id="74" name="TextBox 73">
            <a:extLst>
              <a:ext uri="{FF2B5EF4-FFF2-40B4-BE49-F238E27FC236}">
                <a16:creationId xmlns:a16="http://schemas.microsoft.com/office/drawing/2014/main" id="{384A1FD0-965A-416D-BE40-AB266229B60C}"/>
              </a:ext>
            </a:extLst>
          </p:cNvPr>
          <p:cNvSpPr txBox="1"/>
          <p:nvPr/>
        </p:nvSpPr>
        <p:spPr>
          <a:xfrm>
            <a:off x="9196107" y="2479382"/>
            <a:ext cx="26321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3</a:t>
            </a:r>
          </a:p>
        </p:txBody>
      </p:sp>
      <p:sp>
        <p:nvSpPr>
          <p:cNvPr id="79" name="TextBox 78">
            <a:extLst>
              <a:ext uri="{FF2B5EF4-FFF2-40B4-BE49-F238E27FC236}">
                <a16:creationId xmlns:a16="http://schemas.microsoft.com/office/drawing/2014/main" id="{9A8399F9-C30E-437C-B626-766CC08B62CA}"/>
              </a:ext>
            </a:extLst>
          </p:cNvPr>
          <p:cNvSpPr txBox="1"/>
          <p:nvPr/>
        </p:nvSpPr>
        <p:spPr>
          <a:xfrm>
            <a:off x="8920069" y="4048126"/>
            <a:ext cx="26321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4</a:t>
            </a:r>
          </a:p>
        </p:txBody>
      </p:sp>
      <p:sp>
        <p:nvSpPr>
          <p:cNvPr id="82" name="TextBox 81">
            <a:extLst>
              <a:ext uri="{FF2B5EF4-FFF2-40B4-BE49-F238E27FC236}">
                <a16:creationId xmlns:a16="http://schemas.microsoft.com/office/drawing/2014/main" id="{E41F589E-59A6-4AA7-8DB3-E09911905EA8}"/>
              </a:ext>
            </a:extLst>
          </p:cNvPr>
          <p:cNvSpPr txBox="1"/>
          <p:nvPr/>
        </p:nvSpPr>
        <p:spPr>
          <a:xfrm>
            <a:off x="7834219" y="5514976"/>
            <a:ext cx="263214"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5</a:t>
            </a:r>
          </a:p>
        </p:txBody>
      </p:sp>
      <p:sp>
        <p:nvSpPr>
          <p:cNvPr id="83" name="TextBox 82">
            <a:extLst>
              <a:ext uri="{FF2B5EF4-FFF2-40B4-BE49-F238E27FC236}">
                <a16:creationId xmlns:a16="http://schemas.microsoft.com/office/drawing/2014/main" id="{0C7D916A-A5BD-45D8-B5EF-DDF0C7783AA9}"/>
              </a:ext>
            </a:extLst>
          </p:cNvPr>
          <p:cNvSpPr txBox="1"/>
          <p:nvPr/>
        </p:nvSpPr>
        <p:spPr>
          <a:xfrm>
            <a:off x="7675781" y="5682337"/>
            <a:ext cx="27603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6</a:t>
            </a:r>
          </a:p>
        </p:txBody>
      </p:sp>
      <p:sp>
        <p:nvSpPr>
          <p:cNvPr id="84" name="TextBox 83">
            <a:extLst>
              <a:ext uri="{FF2B5EF4-FFF2-40B4-BE49-F238E27FC236}">
                <a16:creationId xmlns:a16="http://schemas.microsoft.com/office/drawing/2014/main" id="{1CA2C527-EA01-42F8-9891-12C454DE0947}"/>
              </a:ext>
            </a:extLst>
          </p:cNvPr>
          <p:cNvSpPr txBox="1"/>
          <p:nvPr/>
        </p:nvSpPr>
        <p:spPr>
          <a:xfrm>
            <a:off x="7103346" y="5745729"/>
            <a:ext cx="27603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7</a:t>
            </a:r>
          </a:p>
        </p:txBody>
      </p:sp>
      <p:sp>
        <p:nvSpPr>
          <p:cNvPr id="85" name="TextBox 84">
            <a:extLst>
              <a:ext uri="{FF2B5EF4-FFF2-40B4-BE49-F238E27FC236}">
                <a16:creationId xmlns:a16="http://schemas.microsoft.com/office/drawing/2014/main" id="{7B2FF17C-581D-442A-B9D7-FC0B79FF5EA6}"/>
              </a:ext>
            </a:extLst>
          </p:cNvPr>
          <p:cNvSpPr txBox="1"/>
          <p:nvPr/>
        </p:nvSpPr>
        <p:spPr>
          <a:xfrm>
            <a:off x="7275347" y="5936011"/>
            <a:ext cx="27603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8</a:t>
            </a:r>
          </a:p>
        </p:txBody>
      </p:sp>
      <p:sp>
        <p:nvSpPr>
          <p:cNvPr id="86" name="TextBox 85">
            <a:extLst>
              <a:ext uri="{FF2B5EF4-FFF2-40B4-BE49-F238E27FC236}">
                <a16:creationId xmlns:a16="http://schemas.microsoft.com/office/drawing/2014/main" id="{469DBC6B-D883-4C2A-BE79-1D030D946102}"/>
              </a:ext>
            </a:extLst>
          </p:cNvPr>
          <p:cNvSpPr txBox="1"/>
          <p:nvPr/>
        </p:nvSpPr>
        <p:spPr>
          <a:xfrm>
            <a:off x="5035238" y="6540620"/>
            <a:ext cx="376207"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25</a:t>
            </a:r>
          </a:p>
        </p:txBody>
      </p:sp>
      <p:sp>
        <p:nvSpPr>
          <p:cNvPr id="87" name="TextBox 86">
            <a:extLst>
              <a:ext uri="{FF2B5EF4-FFF2-40B4-BE49-F238E27FC236}">
                <a16:creationId xmlns:a16="http://schemas.microsoft.com/office/drawing/2014/main" id="{755E3E50-651A-41F9-9E0D-DB95FC79D79D}"/>
              </a:ext>
            </a:extLst>
          </p:cNvPr>
          <p:cNvSpPr txBox="1"/>
          <p:nvPr/>
        </p:nvSpPr>
        <p:spPr>
          <a:xfrm>
            <a:off x="6894979" y="5384826"/>
            <a:ext cx="27603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9</a:t>
            </a:r>
          </a:p>
        </p:txBody>
      </p:sp>
      <p:sp>
        <p:nvSpPr>
          <p:cNvPr id="88" name="TextBox 87">
            <a:extLst>
              <a:ext uri="{FF2B5EF4-FFF2-40B4-BE49-F238E27FC236}">
                <a16:creationId xmlns:a16="http://schemas.microsoft.com/office/drawing/2014/main" id="{C641EA72-1D78-41B1-9B11-F42460A0C8C8}"/>
              </a:ext>
            </a:extLst>
          </p:cNvPr>
          <p:cNvSpPr txBox="1"/>
          <p:nvPr/>
        </p:nvSpPr>
        <p:spPr>
          <a:xfrm>
            <a:off x="6647919" y="5571532"/>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10</a:t>
            </a:r>
          </a:p>
        </p:txBody>
      </p:sp>
      <p:sp>
        <p:nvSpPr>
          <p:cNvPr id="89" name="TextBox 88">
            <a:extLst>
              <a:ext uri="{FF2B5EF4-FFF2-40B4-BE49-F238E27FC236}">
                <a16:creationId xmlns:a16="http://schemas.microsoft.com/office/drawing/2014/main" id="{C50DB63A-313E-4B53-93AB-5220F32BE84B}"/>
              </a:ext>
            </a:extLst>
          </p:cNvPr>
          <p:cNvSpPr txBox="1"/>
          <p:nvPr/>
        </p:nvSpPr>
        <p:spPr>
          <a:xfrm>
            <a:off x="6025464" y="4244579"/>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11</a:t>
            </a:r>
          </a:p>
        </p:txBody>
      </p:sp>
      <p:sp>
        <p:nvSpPr>
          <p:cNvPr id="90" name="TextBox 89">
            <a:extLst>
              <a:ext uri="{FF2B5EF4-FFF2-40B4-BE49-F238E27FC236}">
                <a16:creationId xmlns:a16="http://schemas.microsoft.com/office/drawing/2014/main" id="{124C66A6-306A-4867-9AA2-37A49170C584}"/>
              </a:ext>
            </a:extLst>
          </p:cNvPr>
          <p:cNvSpPr txBox="1"/>
          <p:nvPr/>
        </p:nvSpPr>
        <p:spPr>
          <a:xfrm>
            <a:off x="6247092" y="4071640"/>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12</a:t>
            </a:r>
          </a:p>
        </p:txBody>
      </p:sp>
      <p:sp>
        <p:nvSpPr>
          <p:cNvPr id="91" name="TextBox 90">
            <a:extLst>
              <a:ext uri="{FF2B5EF4-FFF2-40B4-BE49-F238E27FC236}">
                <a16:creationId xmlns:a16="http://schemas.microsoft.com/office/drawing/2014/main" id="{47ADAE4D-F08B-4272-B0EC-96262F691933}"/>
              </a:ext>
            </a:extLst>
          </p:cNvPr>
          <p:cNvSpPr txBox="1"/>
          <p:nvPr/>
        </p:nvSpPr>
        <p:spPr>
          <a:xfrm>
            <a:off x="4979822" y="3176929"/>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13</a:t>
            </a:r>
          </a:p>
        </p:txBody>
      </p:sp>
      <p:sp>
        <p:nvSpPr>
          <p:cNvPr id="92" name="TextBox 91">
            <a:extLst>
              <a:ext uri="{FF2B5EF4-FFF2-40B4-BE49-F238E27FC236}">
                <a16:creationId xmlns:a16="http://schemas.microsoft.com/office/drawing/2014/main" id="{58B9EEC1-56EA-4712-9BE9-CA66280507B4}"/>
              </a:ext>
            </a:extLst>
          </p:cNvPr>
          <p:cNvSpPr txBox="1"/>
          <p:nvPr/>
        </p:nvSpPr>
        <p:spPr>
          <a:xfrm>
            <a:off x="5463612" y="2275609"/>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14</a:t>
            </a:r>
          </a:p>
        </p:txBody>
      </p:sp>
      <p:sp>
        <p:nvSpPr>
          <p:cNvPr id="93" name="TextBox 92">
            <a:extLst>
              <a:ext uri="{FF2B5EF4-FFF2-40B4-BE49-F238E27FC236}">
                <a16:creationId xmlns:a16="http://schemas.microsoft.com/office/drawing/2014/main" id="{8EC3CCEE-9B34-4B3A-AEBB-D35326DC4574}"/>
              </a:ext>
            </a:extLst>
          </p:cNvPr>
          <p:cNvSpPr txBox="1"/>
          <p:nvPr/>
        </p:nvSpPr>
        <p:spPr>
          <a:xfrm>
            <a:off x="5749426" y="2275609"/>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15</a:t>
            </a:r>
          </a:p>
        </p:txBody>
      </p:sp>
      <p:sp>
        <p:nvSpPr>
          <p:cNvPr id="94" name="TextBox 93">
            <a:extLst>
              <a:ext uri="{FF2B5EF4-FFF2-40B4-BE49-F238E27FC236}">
                <a16:creationId xmlns:a16="http://schemas.microsoft.com/office/drawing/2014/main" id="{7BDD67AB-72D6-47D2-9D56-598D8CF5D093}"/>
              </a:ext>
            </a:extLst>
          </p:cNvPr>
          <p:cNvSpPr txBox="1"/>
          <p:nvPr/>
        </p:nvSpPr>
        <p:spPr>
          <a:xfrm>
            <a:off x="5797051" y="1602582"/>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16</a:t>
            </a:r>
          </a:p>
        </p:txBody>
      </p:sp>
      <p:sp>
        <p:nvSpPr>
          <p:cNvPr id="96" name="TextBox 95">
            <a:extLst>
              <a:ext uri="{FF2B5EF4-FFF2-40B4-BE49-F238E27FC236}">
                <a16:creationId xmlns:a16="http://schemas.microsoft.com/office/drawing/2014/main" id="{23E41EB4-C51D-4EFB-BE8F-22A59023659E}"/>
              </a:ext>
            </a:extLst>
          </p:cNvPr>
          <p:cNvSpPr txBox="1"/>
          <p:nvPr/>
        </p:nvSpPr>
        <p:spPr>
          <a:xfrm>
            <a:off x="7813800" y="3894237"/>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17</a:t>
            </a:r>
          </a:p>
        </p:txBody>
      </p:sp>
      <p:sp>
        <p:nvSpPr>
          <p:cNvPr id="97" name="TextBox 96">
            <a:extLst>
              <a:ext uri="{FF2B5EF4-FFF2-40B4-BE49-F238E27FC236}">
                <a16:creationId xmlns:a16="http://schemas.microsoft.com/office/drawing/2014/main" id="{6677AD7A-A1D5-4477-958B-00D915813B79}"/>
              </a:ext>
            </a:extLst>
          </p:cNvPr>
          <p:cNvSpPr txBox="1"/>
          <p:nvPr/>
        </p:nvSpPr>
        <p:spPr>
          <a:xfrm>
            <a:off x="7574744" y="3312056"/>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18</a:t>
            </a:r>
          </a:p>
        </p:txBody>
      </p:sp>
      <p:sp>
        <p:nvSpPr>
          <p:cNvPr id="98" name="TextBox 97">
            <a:extLst>
              <a:ext uri="{FF2B5EF4-FFF2-40B4-BE49-F238E27FC236}">
                <a16:creationId xmlns:a16="http://schemas.microsoft.com/office/drawing/2014/main" id="{DBF23054-96A8-4AF6-9E51-1FA8C1F0AB69}"/>
              </a:ext>
            </a:extLst>
          </p:cNvPr>
          <p:cNvSpPr txBox="1"/>
          <p:nvPr/>
        </p:nvSpPr>
        <p:spPr>
          <a:xfrm>
            <a:off x="7854894" y="3127199"/>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19</a:t>
            </a:r>
          </a:p>
        </p:txBody>
      </p:sp>
      <p:sp>
        <p:nvSpPr>
          <p:cNvPr id="101" name="TextBox 100">
            <a:extLst>
              <a:ext uri="{FF2B5EF4-FFF2-40B4-BE49-F238E27FC236}">
                <a16:creationId xmlns:a16="http://schemas.microsoft.com/office/drawing/2014/main" id="{4CFC525F-ECED-4AF7-AB88-5D1B9B519A91}"/>
              </a:ext>
            </a:extLst>
          </p:cNvPr>
          <p:cNvSpPr txBox="1"/>
          <p:nvPr/>
        </p:nvSpPr>
        <p:spPr>
          <a:xfrm>
            <a:off x="9336370" y="3783062"/>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22</a:t>
            </a:r>
          </a:p>
        </p:txBody>
      </p:sp>
      <p:sp>
        <p:nvSpPr>
          <p:cNvPr id="102" name="TextBox 101">
            <a:extLst>
              <a:ext uri="{FF2B5EF4-FFF2-40B4-BE49-F238E27FC236}">
                <a16:creationId xmlns:a16="http://schemas.microsoft.com/office/drawing/2014/main" id="{52EACE53-EF13-4508-9E11-CA77E03122B9}"/>
              </a:ext>
            </a:extLst>
          </p:cNvPr>
          <p:cNvSpPr txBox="1"/>
          <p:nvPr/>
        </p:nvSpPr>
        <p:spPr>
          <a:xfrm>
            <a:off x="9148266" y="3984577"/>
            <a:ext cx="37620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23</a:t>
            </a:r>
          </a:p>
        </p:txBody>
      </p:sp>
      <p:sp>
        <p:nvSpPr>
          <p:cNvPr id="103" name="TextBox 102">
            <a:extLst>
              <a:ext uri="{FF2B5EF4-FFF2-40B4-BE49-F238E27FC236}">
                <a16:creationId xmlns:a16="http://schemas.microsoft.com/office/drawing/2014/main" id="{452A1C31-CB43-4456-90E9-B4064800C976}"/>
              </a:ext>
            </a:extLst>
          </p:cNvPr>
          <p:cNvSpPr txBox="1"/>
          <p:nvPr/>
        </p:nvSpPr>
        <p:spPr>
          <a:xfrm>
            <a:off x="9305921" y="4201019"/>
            <a:ext cx="376208"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24</a:t>
            </a:r>
          </a:p>
        </p:txBody>
      </p:sp>
      <p:sp>
        <p:nvSpPr>
          <p:cNvPr id="104" name="TextBox 103">
            <a:extLst>
              <a:ext uri="{FF2B5EF4-FFF2-40B4-BE49-F238E27FC236}">
                <a16:creationId xmlns:a16="http://schemas.microsoft.com/office/drawing/2014/main" id="{3283CEB5-F6E0-4090-8ABB-9A94CD91135F}"/>
              </a:ext>
            </a:extLst>
          </p:cNvPr>
          <p:cNvSpPr txBox="1"/>
          <p:nvPr/>
        </p:nvSpPr>
        <p:spPr>
          <a:xfrm>
            <a:off x="7281427" y="5496149"/>
            <a:ext cx="394354"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26</a:t>
            </a:r>
          </a:p>
        </p:txBody>
      </p:sp>
      <p:sp>
        <p:nvSpPr>
          <p:cNvPr id="105" name="TextBox 104">
            <a:extLst>
              <a:ext uri="{FF2B5EF4-FFF2-40B4-BE49-F238E27FC236}">
                <a16:creationId xmlns:a16="http://schemas.microsoft.com/office/drawing/2014/main" id="{1B1E953E-1E60-45B9-9960-B54CC4F7AE57}"/>
              </a:ext>
            </a:extLst>
          </p:cNvPr>
          <p:cNvSpPr txBox="1"/>
          <p:nvPr/>
        </p:nvSpPr>
        <p:spPr>
          <a:xfrm>
            <a:off x="6567221" y="4065539"/>
            <a:ext cx="394354"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27</a:t>
            </a:r>
          </a:p>
        </p:txBody>
      </p:sp>
      <p:sp>
        <p:nvSpPr>
          <p:cNvPr id="108" name="TextBox 107">
            <a:extLst>
              <a:ext uri="{FF2B5EF4-FFF2-40B4-BE49-F238E27FC236}">
                <a16:creationId xmlns:a16="http://schemas.microsoft.com/office/drawing/2014/main" id="{E687B1FE-0A3B-49FC-A6BE-3C1D9E9F7C66}"/>
              </a:ext>
            </a:extLst>
          </p:cNvPr>
          <p:cNvSpPr txBox="1"/>
          <p:nvPr/>
        </p:nvSpPr>
        <p:spPr>
          <a:xfrm>
            <a:off x="5972014" y="3156688"/>
            <a:ext cx="394354"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28</a:t>
            </a:r>
          </a:p>
        </p:txBody>
      </p:sp>
      <p:sp>
        <p:nvSpPr>
          <p:cNvPr id="31" name="TextBox 30">
            <a:extLst>
              <a:ext uri="{FF2B5EF4-FFF2-40B4-BE49-F238E27FC236}">
                <a16:creationId xmlns:a16="http://schemas.microsoft.com/office/drawing/2014/main" id="{510A2E91-C90C-4DF3-8F44-970719EB2501}"/>
              </a:ext>
            </a:extLst>
          </p:cNvPr>
          <p:cNvSpPr txBox="1"/>
          <p:nvPr/>
        </p:nvSpPr>
        <p:spPr>
          <a:xfrm>
            <a:off x="9112995" y="4353194"/>
            <a:ext cx="376208"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29</a:t>
            </a:r>
          </a:p>
        </p:txBody>
      </p:sp>
      <p:sp>
        <p:nvSpPr>
          <p:cNvPr id="32" name="TextBox 31">
            <a:extLst>
              <a:ext uri="{FF2B5EF4-FFF2-40B4-BE49-F238E27FC236}">
                <a16:creationId xmlns:a16="http://schemas.microsoft.com/office/drawing/2014/main" id="{EB5321B8-EBCD-4DE1-A5B2-4C4FA1F3C1E8}"/>
              </a:ext>
            </a:extLst>
          </p:cNvPr>
          <p:cNvSpPr txBox="1"/>
          <p:nvPr/>
        </p:nvSpPr>
        <p:spPr>
          <a:xfrm>
            <a:off x="9151480" y="4507687"/>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30</a:t>
            </a:r>
          </a:p>
        </p:txBody>
      </p:sp>
      <p:sp>
        <p:nvSpPr>
          <p:cNvPr id="34" name="TextBox 33">
            <a:extLst>
              <a:ext uri="{FF2B5EF4-FFF2-40B4-BE49-F238E27FC236}">
                <a16:creationId xmlns:a16="http://schemas.microsoft.com/office/drawing/2014/main" id="{C5A0958C-0F97-4BDA-8556-162DC337807C}"/>
              </a:ext>
            </a:extLst>
          </p:cNvPr>
          <p:cNvSpPr txBox="1"/>
          <p:nvPr/>
        </p:nvSpPr>
        <p:spPr>
          <a:xfrm>
            <a:off x="9135129" y="5030497"/>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31</a:t>
            </a:r>
          </a:p>
        </p:txBody>
      </p:sp>
      <p:sp>
        <p:nvSpPr>
          <p:cNvPr id="35" name="TextBox 34">
            <a:extLst>
              <a:ext uri="{FF2B5EF4-FFF2-40B4-BE49-F238E27FC236}">
                <a16:creationId xmlns:a16="http://schemas.microsoft.com/office/drawing/2014/main" id="{65EFFEDF-1977-40C5-9073-04E4B69F3F5F}"/>
              </a:ext>
            </a:extLst>
          </p:cNvPr>
          <p:cNvSpPr txBox="1"/>
          <p:nvPr/>
        </p:nvSpPr>
        <p:spPr>
          <a:xfrm>
            <a:off x="9148266" y="4949150"/>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32</a:t>
            </a:r>
          </a:p>
        </p:txBody>
      </p:sp>
      <p:sp>
        <p:nvSpPr>
          <p:cNvPr id="36" name="TextBox 35">
            <a:extLst>
              <a:ext uri="{FF2B5EF4-FFF2-40B4-BE49-F238E27FC236}">
                <a16:creationId xmlns:a16="http://schemas.microsoft.com/office/drawing/2014/main" id="{B1BD1F36-8E28-4EB2-A68C-2C37F015A953}"/>
              </a:ext>
            </a:extLst>
          </p:cNvPr>
          <p:cNvSpPr txBox="1"/>
          <p:nvPr/>
        </p:nvSpPr>
        <p:spPr>
          <a:xfrm>
            <a:off x="9354081" y="4945342"/>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33</a:t>
            </a:r>
          </a:p>
        </p:txBody>
      </p:sp>
      <p:sp>
        <p:nvSpPr>
          <p:cNvPr id="37" name="TextBox 36">
            <a:extLst>
              <a:ext uri="{FF2B5EF4-FFF2-40B4-BE49-F238E27FC236}">
                <a16:creationId xmlns:a16="http://schemas.microsoft.com/office/drawing/2014/main" id="{53642EA4-434B-4365-9CFD-1F82EBC0D314}"/>
              </a:ext>
            </a:extLst>
          </p:cNvPr>
          <p:cNvSpPr txBox="1"/>
          <p:nvPr/>
        </p:nvSpPr>
        <p:spPr>
          <a:xfrm>
            <a:off x="9717517" y="4704042"/>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34</a:t>
            </a:r>
          </a:p>
        </p:txBody>
      </p:sp>
      <p:sp>
        <p:nvSpPr>
          <p:cNvPr id="38" name="TextBox 37">
            <a:extLst>
              <a:ext uri="{FF2B5EF4-FFF2-40B4-BE49-F238E27FC236}">
                <a16:creationId xmlns:a16="http://schemas.microsoft.com/office/drawing/2014/main" id="{BD0137B4-9C7C-4246-983C-D07F1E7DFCE4}"/>
              </a:ext>
            </a:extLst>
          </p:cNvPr>
          <p:cNvSpPr txBox="1"/>
          <p:nvPr/>
        </p:nvSpPr>
        <p:spPr>
          <a:xfrm>
            <a:off x="9164191" y="4823566"/>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35</a:t>
            </a:r>
          </a:p>
        </p:txBody>
      </p:sp>
      <p:sp>
        <p:nvSpPr>
          <p:cNvPr id="39" name="TextBox 38">
            <a:extLst>
              <a:ext uri="{FF2B5EF4-FFF2-40B4-BE49-F238E27FC236}">
                <a16:creationId xmlns:a16="http://schemas.microsoft.com/office/drawing/2014/main" id="{CFBA3C32-6E04-4B62-AC3E-DF9F678F7D02}"/>
              </a:ext>
            </a:extLst>
          </p:cNvPr>
          <p:cNvSpPr txBox="1"/>
          <p:nvPr/>
        </p:nvSpPr>
        <p:spPr>
          <a:xfrm>
            <a:off x="9731493" y="4386022"/>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36</a:t>
            </a:r>
          </a:p>
        </p:txBody>
      </p:sp>
      <p:sp>
        <p:nvSpPr>
          <p:cNvPr id="40" name="TextBox 39">
            <a:extLst>
              <a:ext uri="{FF2B5EF4-FFF2-40B4-BE49-F238E27FC236}">
                <a16:creationId xmlns:a16="http://schemas.microsoft.com/office/drawing/2014/main" id="{F047F06C-8A03-462D-B61D-6D27C13D4F45}"/>
              </a:ext>
            </a:extLst>
          </p:cNvPr>
          <p:cNvSpPr txBox="1"/>
          <p:nvPr/>
        </p:nvSpPr>
        <p:spPr>
          <a:xfrm>
            <a:off x="9523378" y="4584027"/>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37</a:t>
            </a:r>
          </a:p>
        </p:txBody>
      </p:sp>
      <p:sp>
        <p:nvSpPr>
          <p:cNvPr id="41" name="TextBox 40">
            <a:extLst>
              <a:ext uri="{FF2B5EF4-FFF2-40B4-BE49-F238E27FC236}">
                <a16:creationId xmlns:a16="http://schemas.microsoft.com/office/drawing/2014/main" id="{E3C2AD0E-2C99-401A-AA2F-BD8767A0004D}"/>
              </a:ext>
            </a:extLst>
          </p:cNvPr>
          <p:cNvSpPr txBox="1"/>
          <p:nvPr/>
        </p:nvSpPr>
        <p:spPr>
          <a:xfrm>
            <a:off x="9548430" y="4385520"/>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38</a:t>
            </a:r>
          </a:p>
        </p:txBody>
      </p:sp>
      <p:sp>
        <p:nvSpPr>
          <p:cNvPr id="42" name="TextBox 41">
            <a:extLst>
              <a:ext uri="{FF2B5EF4-FFF2-40B4-BE49-F238E27FC236}">
                <a16:creationId xmlns:a16="http://schemas.microsoft.com/office/drawing/2014/main" id="{ADBEEEAF-7F04-4A7D-B1C5-0DD6B9305B70}"/>
              </a:ext>
            </a:extLst>
          </p:cNvPr>
          <p:cNvSpPr txBox="1"/>
          <p:nvPr/>
        </p:nvSpPr>
        <p:spPr>
          <a:xfrm>
            <a:off x="9140597" y="5150705"/>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39</a:t>
            </a:r>
          </a:p>
        </p:txBody>
      </p:sp>
      <p:sp>
        <p:nvSpPr>
          <p:cNvPr id="43" name="TextBox 42">
            <a:extLst>
              <a:ext uri="{FF2B5EF4-FFF2-40B4-BE49-F238E27FC236}">
                <a16:creationId xmlns:a16="http://schemas.microsoft.com/office/drawing/2014/main" id="{E42D1159-EA4A-482D-B5CD-AB8DF8F9BC82}"/>
              </a:ext>
            </a:extLst>
          </p:cNvPr>
          <p:cNvSpPr txBox="1"/>
          <p:nvPr/>
        </p:nvSpPr>
        <p:spPr>
          <a:xfrm>
            <a:off x="9173018" y="5250585"/>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40</a:t>
            </a:r>
          </a:p>
        </p:txBody>
      </p:sp>
      <p:sp>
        <p:nvSpPr>
          <p:cNvPr id="44" name="TextBox 43">
            <a:extLst>
              <a:ext uri="{FF2B5EF4-FFF2-40B4-BE49-F238E27FC236}">
                <a16:creationId xmlns:a16="http://schemas.microsoft.com/office/drawing/2014/main" id="{8F59767F-115A-4608-B2A7-0125EB546BB2}"/>
              </a:ext>
            </a:extLst>
          </p:cNvPr>
          <p:cNvSpPr txBox="1"/>
          <p:nvPr/>
        </p:nvSpPr>
        <p:spPr>
          <a:xfrm>
            <a:off x="9336704" y="5294601"/>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20</a:t>
            </a:r>
          </a:p>
        </p:txBody>
      </p:sp>
      <p:sp>
        <p:nvSpPr>
          <p:cNvPr id="45" name="TextBox 44">
            <a:extLst>
              <a:ext uri="{FF2B5EF4-FFF2-40B4-BE49-F238E27FC236}">
                <a16:creationId xmlns:a16="http://schemas.microsoft.com/office/drawing/2014/main" id="{E92DF0AA-D6A4-488B-AEE9-F8E22CF7128C}"/>
              </a:ext>
            </a:extLst>
          </p:cNvPr>
          <p:cNvSpPr txBox="1"/>
          <p:nvPr/>
        </p:nvSpPr>
        <p:spPr>
          <a:xfrm>
            <a:off x="9337499" y="5400215"/>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21</a:t>
            </a:r>
          </a:p>
        </p:txBody>
      </p:sp>
      <p:sp>
        <p:nvSpPr>
          <p:cNvPr id="46" name="TextBox 45">
            <a:extLst>
              <a:ext uri="{FF2B5EF4-FFF2-40B4-BE49-F238E27FC236}">
                <a16:creationId xmlns:a16="http://schemas.microsoft.com/office/drawing/2014/main" id="{DDD783CD-0E24-450A-A1A1-45366F38DC29}"/>
              </a:ext>
            </a:extLst>
          </p:cNvPr>
          <p:cNvSpPr txBox="1"/>
          <p:nvPr/>
        </p:nvSpPr>
        <p:spPr>
          <a:xfrm>
            <a:off x="8866753" y="6291248"/>
            <a:ext cx="157844"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41</a:t>
            </a:r>
          </a:p>
        </p:txBody>
      </p:sp>
      <p:sp>
        <p:nvSpPr>
          <p:cNvPr id="47" name="Rectangle 46">
            <a:extLst>
              <a:ext uri="{FF2B5EF4-FFF2-40B4-BE49-F238E27FC236}">
                <a16:creationId xmlns:a16="http://schemas.microsoft.com/office/drawing/2014/main" id="{B1816D1F-8534-4D5F-9138-DF441F630B44}"/>
              </a:ext>
            </a:extLst>
          </p:cNvPr>
          <p:cNvSpPr/>
          <p:nvPr/>
        </p:nvSpPr>
        <p:spPr>
          <a:xfrm>
            <a:off x="8433278" y="4861170"/>
            <a:ext cx="115974" cy="173035"/>
          </a:xfrm>
          <a:prstGeom prst="rect">
            <a:avLst/>
          </a:prstGeom>
          <a:solidFill>
            <a:srgbClr val="E4EC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0" name="Straight Connector 49">
            <a:extLst>
              <a:ext uri="{FF2B5EF4-FFF2-40B4-BE49-F238E27FC236}">
                <a16:creationId xmlns:a16="http://schemas.microsoft.com/office/drawing/2014/main" id="{11E9613E-8AB7-42FA-8F7E-3E53E5E4E7D5}"/>
              </a:ext>
            </a:extLst>
          </p:cNvPr>
          <p:cNvCxnSpPr/>
          <p:nvPr/>
        </p:nvCxnSpPr>
        <p:spPr>
          <a:xfrm>
            <a:off x="8238941" y="4598176"/>
            <a:ext cx="0" cy="481825"/>
          </a:xfrm>
          <a:prstGeom prst="line">
            <a:avLst/>
          </a:prstGeom>
          <a:ln w="38100">
            <a:solidFill>
              <a:srgbClr val="2F528F"/>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15AA744-8C05-4B50-91E3-C2A3FFDB3602}"/>
              </a:ext>
            </a:extLst>
          </p:cNvPr>
          <p:cNvCxnSpPr>
            <a:cxnSpLocks/>
          </p:cNvCxnSpPr>
          <p:nvPr/>
        </p:nvCxnSpPr>
        <p:spPr>
          <a:xfrm rot="5400000">
            <a:off x="8465696" y="4598176"/>
            <a:ext cx="0" cy="481825"/>
          </a:xfrm>
          <a:prstGeom prst="line">
            <a:avLst/>
          </a:prstGeom>
          <a:ln w="38100">
            <a:solidFill>
              <a:srgbClr val="2F528F"/>
            </a:solidFill>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C297E5F9-0B7A-42C0-98EE-F3D456E6243F}"/>
              </a:ext>
            </a:extLst>
          </p:cNvPr>
          <p:cNvSpPr txBox="1"/>
          <p:nvPr/>
        </p:nvSpPr>
        <p:spPr>
          <a:xfrm>
            <a:off x="8958768" y="5029588"/>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42</a:t>
            </a:r>
          </a:p>
        </p:txBody>
      </p:sp>
      <p:sp>
        <p:nvSpPr>
          <p:cNvPr id="49" name="TextBox 48">
            <a:extLst>
              <a:ext uri="{FF2B5EF4-FFF2-40B4-BE49-F238E27FC236}">
                <a16:creationId xmlns:a16="http://schemas.microsoft.com/office/drawing/2014/main" id="{DD92B791-FC2B-4AFC-AEBD-C62A1EC6AFBE}"/>
              </a:ext>
            </a:extLst>
          </p:cNvPr>
          <p:cNvSpPr txBox="1"/>
          <p:nvPr/>
        </p:nvSpPr>
        <p:spPr>
          <a:xfrm>
            <a:off x="10858626" y="6074509"/>
            <a:ext cx="157844"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44</a:t>
            </a:r>
          </a:p>
        </p:txBody>
      </p:sp>
      <p:sp>
        <p:nvSpPr>
          <p:cNvPr id="52" name="TextBox 51">
            <a:extLst>
              <a:ext uri="{FF2B5EF4-FFF2-40B4-BE49-F238E27FC236}">
                <a16:creationId xmlns:a16="http://schemas.microsoft.com/office/drawing/2014/main" id="{C0F02B6C-D6EF-4F8A-8D84-23130A75AD8B}"/>
              </a:ext>
            </a:extLst>
          </p:cNvPr>
          <p:cNvSpPr txBox="1"/>
          <p:nvPr/>
        </p:nvSpPr>
        <p:spPr>
          <a:xfrm>
            <a:off x="10073756" y="5636170"/>
            <a:ext cx="157844"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43</a:t>
            </a:r>
          </a:p>
        </p:txBody>
      </p:sp>
      <p:sp>
        <p:nvSpPr>
          <p:cNvPr id="56" name="TextBox 55">
            <a:extLst>
              <a:ext uri="{FF2B5EF4-FFF2-40B4-BE49-F238E27FC236}">
                <a16:creationId xmlns:a16="http://schemas.microsoft.com/office/drawing/2014/main" id="{A1C95371-A9C9-4C0B-AE47-44DC37765369}"/>
              </a:ext>
            </a:extLst>
          </p:cNvPr>
          <p:cNvSpPr txBox="1"/>
          <p:nvPr/>
        </p:nvSpPr>
        <p:spPr>
          <a:xfrm>
            <a:off x="11099594" y="6074509"/>
            <a:ext cx="157844"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45</a:t>
            </a:r>
          </a:p>
        </p:txBody>
      </p:sp>
      <p:sp>
        <p:nvSpPr>
          <p:cNvPr id="57" name="TextBox 56">
            <a:extLst>
              <a:ext uri="{FF2B5EF4-FFF2-40B4-BE49-F238E27FC236}">
                <a16:creationId xmlns:a16="http://schemas.microsoft.com/office/drawing/2014/main" id="{90D66D9B-CC1F-4734-99AD-6312561FC074}"/>
              </a:ext>
            </a:extLst>
          </p:cNvPr>
          <p:cNvSpPr txBox="1"/>
          <p:nvPr/>
        </p:nvSpPr>
        <p:spPr>
          <a:xfrm>
            <a:off x="11739198" y="6074509"/>
            <a:ext cx="157844"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46</a:t>
            </a:r>
          </a:p>
        </p:txBody>
      </p:sp>
      <p:sp>
        <p:nvSpPr>
          <p:cNvPr id="53" name="TextBox 52">
            <a:extLst>
              <a:ext uri="{FF2B5EF4-FFF2-40B4-BE49-F238E27FC236}">
                <a16:creationId xmlns:a16="http://schemas.microsoft.com/office/drawing/2014/main" id="{33639CA8-0FBB-4F58-A05B-5F73DBD7AEE0}"/>
              </a:ext>
            </a:extLst>
          </p:cNvPr>
          <p:cNvSpPr txBox="1"/>
          <p:nvPr/>
        </p:nvSpPr>
        <p:spPr>
          <a:xfrm>
            <a:off x="7697050" y="6605244"/>
            <a:ext cx="157844"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48</a:t>
            </a:r>
          </a:p>
        </p:txBody>
      </p:sp>
      <p:sp>
        <p:nvSpPr>
          <p:cNvPr id="55" name="TextBox 54">
            <a:extLst>
              <a:ext uri="{FF2B5EF4-FFF2-40B4-BE49-F238E27FC236}">
                <a16:creationId xmlns:a16="http://schemas.microsoft.com/office/drawing/2014/main" id="{6636C91C-D13C-471D-8AA4-C41F43BB1AAC}"/>
              </a:ext>
            </a:extLst>
          </p:cNvPr>
          <p:cNvSpPr txBox="1"/>
          <p:nvPr/>
        </p:nvSpPr>
        <p:spPr>
          <a:xfrm>
            <a:off x="6764398" y="728182"/>
            <a:ext cx="157844"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1200" b="1" i="0" u="none" strike="noStrike" kern="1200" cap="none" spc="0" normalizeH="0" baseline="0" noProof="0" dirty="0">
                <a:ln>
                  <a:noFill/>
                </a:ln>
                <a:solidFill>
                  <a:srgbClr val="FF0000"/>
                </a:solidFill>
                <a:effectLst/>
                <a:uLnTx/>
                <a:uFillTx/>
                <a:latin typeface="Calibri" panose="020F0502020204030204"/>
                <a:ea typeface="+mn-ea"/>
                <a:cs typeface="+mn-cs"/>
              </a:rPr>
              <a:t>49</a:t>
            </a:r>
          </a:p>
        </p:txBody>
      </p:sp>
      <p:sp>
        <p:nvSpPr>
          <p:cNvPr id="58" name="TextBox 57">
            <a:extLst>
              <a:ext uri="{FF2B5EF4-FFF2-40B4-BE49-F238E27FC236}">
                <a16:creationId xmlns:a16="http://schemas.microsoft.com/office/drawing/2014/main" id="{FCFFBF88-6183-4B45-A678-3DBE82B296F1}"/>
              </a:ext>
            </a:extLst>
          </p:cNvPr>
          <p:cNvSpPr txBox="1"/>
          <p:nvPr/>
        </p:nvSpPr>
        <p:spPr>
          <a:xfrm>
            <a:off x="9022729" y="4518298"/>
            <a:ext cx="157844" cy="1384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AU" sz="900" b="1" i="0" u="none" strike="noStrike" kern="1200" cap="none" spc="0" normalizeH="0" baseline="0" noProof="0" dirty="0">
                <a:ln>
                  <a:noFill/>
                </a:ln>
                <a:solidFill>
                  <a:srgbClr val="FF0000"/>
                </a:solidFill>
                <a:effectLst/>
                <a:uLnTx/>
                <a:uFillTx/>
                <a:latin typeface="Calibri" panose="020F0502020204030204"/>
                <a:ea typeface="+mn-ea"/>
                <a:cs typeface="+mn-cs"/>
              </a:rPr>
              <a:t>47</a:t>
            </a:r>
          </a:p>
        </p:txBody>
      </p:sp>
      <p:grpSp>
        <p:nvGrpSpPr>
          <p:cNvPr id="64" name="Group 63">
            <a:extLst>
              <a:ext uri="{FF2B5EF4-FFF2-40B4-BE49-F238E27FC236}">
                <a16:creationId xmlns:a16="http://schemas.microsoft.com/office/drawing/2014/main" id="{504D3192-37F3-3BF0-B75D-184F2D11DF34}"/>
              </a:ext>
            </a:extLst>
          </p:cNvPr>
          <p:cNvGrpSpPr/>
          <p:nvPr/>
        </p:nvGrpSpPr>
        <p:grpSpPr>
          <a:xfrm>
            <a:off x="30960" y="2636033"/>
            <a:ext cx="3557461" cy="1924280"/>
            <a:chOff x="29871" y="3037785"/>
            <a:chExt cx="3557461" cy="1924280"/>
          </a:xfrm>
        </p:grpSpPr>
        <p:pic>
          <p:nvPicPr>
            <p:cNvPr id="25" name="Picture 24" descr="A fenced off road with trees in the background&#10;&#10;Description automatically generated">
              <a:extLst>
                <a:ext uri="{FF2B5EF4-FFF2-40B4-BE49-F238E27FC236}">
                  <a16:creationId xmlns:a16="http://schemas.microsoft.com/office/drawing/2014/main" id="{D8D5A5D2-40B3-8637-4C92-88BC45018556}"/>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9871" y="3360298"/>
              <a:ext cx="3557461" cy="1601767"/>
            </a:xfrm>
            <a:prstGeom prst="rect">
              <a:avLst/>
            </a:prstGeom>
          </p:spPr>
        </p:pic>
        <p:sp>
          <p:nvSpPr>
            <p:cNvPr id="28" name="TextBox 27">
              <a:extLst>
                <a:ext uri="{FF2B5EF4-FFF2-40B4-BE49-F238E27FC236}">
                  <a16:creationId xmlns:a16="http://schemas.microsoft.com/office/drawing/2014/main" id="{50198FCA-FA8C-7148-CADA-91810496A7ED}"/>
                </a:ext>
              </a:extLst>
            </p:cNvPr>
            <p:cNvSpPr txBox="1"/>
            <p:nvPr/>
          </p:nvSpPr>
          <p:spPr>
            <a:xfrm>
              <a:off x="398312" y="3037785"/>
              <a:ext cx="2820580"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Evening Peal Carpark Access</a:t>
              </a:r>
            </a:p>
          </p:txBody>
        </p:sp>
      </p:grpSp>
      <p:grpSp>
        <p:nvGrpSpPr>
          <p:cNvPr id="65" name="Group 64">
            <a:extLst>
              <a:ext uri="{FF2B5EF4-FFF2-40B4-BE49-F238E27FC236}">
                <a16:creationId xmlns:a16="http://schemas.microsoft.com/office/drawing/2014/main" id="{A10BE9A4-EF08-68E6-1866-3E88A8E64F88}"/>
              </a:ext>
            </a:extLst>
          </p:cNvPr>
          <p:cNvGrpSpPr/>
          <p:nvPr/>
        </p:nvGrpSpPr>
        <p:grpSpPr>
          <a:xfrm>
            <a:off x="56732" y="4902983"/>
            <a:ext cx="3531689" cy="1914636"/>
            <a:chOff x="56732" y="4902983"/>
            <a:chExt cx="3531689" cy="1914636"/>
          </a:xfrm>
        </p:grpSpPr>
        <p:pic>
          <p:nvPicPr>
            <p:cNvPr id="27" name="Picture 26" descr="A fence in a park&#10;&#10;Description automatically generated">
              <a:extLst>
                <a:ext uri="{FF2B5EF4-FFF2-40B4-BE49-F238E27FC236}">
                  <a16:creationId xmlns:a16="http://schemas.microsoft.com/office/drawing/2014/main" id="{2F79D80D-EC8F-7999-D7CE-C34FDD4D6F4A}"/>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6732" y="5226863"/>
              <a:ext cx="3531689" cy="1590756"/>
            </a:xfrm>
            <a:prstGeom prst="rect">
              <a:avLst/>
            </a:prstGeom>
          </p:spPr>
        </p:pic>
        <p:sp>
          <p:nvSpPr>
            <p:cNvPr id="29" name="TextBox 28">
              <a:extLst>
                <a:ext uri="{FF2B5EF4-FFF2-40B4-BE49-F238E27FC236}">
                  <a16:creationId xmlns:a16="http://schemas.microsoft.com/office/drawing/2014/main" id="{E209EC40-AC51-3647-AEB3-BC6625CB9A09}"/>
                </a:ext>
              </a:extLst>
            </p:cNvPr>
            <p:cNvSpPr txBox="1"/>
            <p:nvPr/>
          </p:nvSpPr>
          <p:spPr>
            <a:xfrm>
              <a:off x="608878" y="4902983"/>
              <a:ext cx="24273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Rain Lover Access Gates</a:t>
              </a:r>
            </a:p>
          </p:txBody>
        </p:sp>
      </p:grpSp>
      <p:pic>
        <p:nvPicPr>
          <p:cNvPr id="59" name="Picture 58" descr="A sign in a grassy area&#10;&#10;Description automatically generated">
            <a:extLst>
              <a:ext uri="{FF2B5EF4-FFF2-40B4-BE49-F238E27FC236}">
                <a16:creationId xmlns:a16="http://schemas.microsoft.com/office/drawing/2014/main" id="{0EC187A4-3B7C-D08E-64E2-9234DE35F075}"/>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9022729" y="117921"/>
            <a:ext cx="3169271" cy="1601767"/>
          </a:xfrm>
          <a:prstGeom prst="rect">
            <a:avLst/>
          </a:prstGeom>
        </p:spPr>
      </p:pic>
      <p:sp>
        <p:nvSpPr>
          <p:cNvPr id="60" name="TextBox 59">
            <a:extLst>
              <a:ext uri="{FF2B5EF4-FFF2-40B4-BE49-F238E27FC236}">
                <a16:creationId xmlns:a16="http://schemas.microsoft.com/office/drawing/2014/main" id="{B80E02F1-4EE8-AFF6-037A-B74DA7234443}"/>
              </a:ext>
            </a:extLst>
          </p:cNvPr>
          <p:cNvSpPr txBox="1"/>
          <p:nvPr/>
        </p:nvSpPr>
        <p:spPr>
          <a:xfrm>
            <a:off x="9517490" y="117921"/>
            <a:ext cx="2567947"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1" i="0" u="none" strike="noStrike" kern="1200" cap="none" spc="0" normalizeH="0" baseline="0" noProof="0" dirty="0">
                <a:ln>
                  <a:noFill/>
                </a:ln>
                <a:solidFill>
                  <a:prstClr val="white"/>
                </a:solidFill>
                <a:effectLst/>
                <a:uLnTx/>
                <a:uFillTx/>
                <a:latin typeface="Calibri" panose="020F0502020204030204"/>
                <a:ea typeface="+mn-ea"/>
                <a:cs typeface="+mn-cs"/>
              </a:rPr>
              <a:t>Bernborough East Access</a:t>
            </a:r>
          </a:p>
        </p:txBody>
      </p:sp>
      <p:grpSp>
        <p:nvGrpSpPr>
          <p:cNvPr id="63" name="Group 62">
            <a:extLst>
              <a:ext uri="{FF2B5EF4-FFF2-40B4-BE49-F238E27FC236}">
                <a16:creationId xmlns:a16="http://schemas.microsoft.com/office/drawing/2014/main" id="{068751AF-EC3C-7870-9588-A67E6221357B}"/>
              </a:ext>
            </a:extLst>
          </p:cNvPr>
          <p:cNvGrpSpPr/>
          <p:nvPr/>
        </p:nvGrpSpPr>
        <p:grpSpPr>
          <a:xfrm>
            <a:off x="32830" y="346020"/>
            <a:ext cx="3555591" cy="1947344"/>
            <a:chOff x="0" y="346020"/>
            <a:chExt cx="3555591" cy="1947344"/>
          </a:xfrm>
        </p:grpSpPr>
        <p:sp>
          <p:nvSpPr>
            <p:cNvPr id="48" name="TextBox 47">
              <a:extLst>
                <a:ext uri="{FF2B5EF4-FFF2-40B4-BE49-F238E27FC236}">
                  <a16:creationId xmlns:a16="http://schemas.microsoft.com/office/drawing/2014/main" id="{1171F1B2-12B5-DD7A-3300-9FC5A94E4105}"/>
                </a:ext>
              </a:extLst>
            </p:cNvPr>
            <p:cNvSpPr txBox="1"/>
            <p:nvPr/>
          </p:nvSpPr>
          <p:spPr>
            <a:xfrm>
              <a:off x="485935" y="346020"/>
              <a:ext cx="2583721"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Masters West Trail Access</a:t>
              </a:r>
            </a:p>
          </p:txBody>
        </p:sp>
        <p:pic>
          <p:nvPicPr>
            <p:cNvPr id="62" name="Picture 61" descr="A sign in a grassy area&#10;&#10;Description automatically generated">
              <a:extLst>
                <a:ext uri="{FF2B5EF4-FFF2-40B4-BE49-F238E27FC236}">
                  <a16:creationId xmlns:a16="http://schemas.microsoft.com/office/drawing/2014/main" id="{47B0ED1C-A47B-7EC4-EFE0-AE0A1D162CE7}"/>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0" y="691597"/>
              <a:ext cx="3555591" cy="1601767"/>
            </a:xfrm>
            <a:prstGeom prst="rect">
              <a:avLst/>
            </a:prstGeom>
          </p:spPr>
        </p:pic>
      </p:grpSp>
      <p:sp>
        <p:nvSpPr>
          <p:cNvPr id="23" name="Diamond 22">
            <a:extLst>
              <a:ext uri="{FF2B5EF4-FFF2-40B4-BE49-F238E27FC236}">
                <a16:creationId xmlns:a16="http://schemas.microsoft.com/office/drawing/2014/main" id="{05EA4BE7-2836-61EB-7406-BDBA2BE3D7BD}"/>
              </a:ext>
            </a:extLst>
          </p:cNvPr>
          <p:cNvSpPr/>
          <p:nvPr/>
        </p:nvSpPr>
        <p:spPr>
          <a:xfrm>
            <a:off x="5810111" y="1756082"/>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4" name="Diamond 23">
            <a:extLst>
              <a:ext uri="{FF2B5EF4-FFF2-40B4-BE49-F238E27FC236}">
                <a16:creationId xmlns:a16="http://schemas.microsoft.com/office/drawing/2014/main" id="{A4124103-A958-8692-9A54-3C76A30A94F1}"/>
              </a:ext>
            </a:extLst>
          </p:cNvPr>
          <p:cNvSpPr/>
          <p:nvPr/>
        </p:nvSpPr>
        <p:spPr>
          <a:xfrm>
            <a:off x="5771219" y="2395169"/>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6" name="Diamond 25">
            <a:extLst>
              <a:ext uri="{FF2B5EF4-FFF2-40B4-BE49-F238E27FC236}">
                <a16:creationId xmlns:a16="http://schemas.microsoft.com/office/drawing/2014/main" id="{60352264-BBC9-5D61-9D47-2921709D598A}"/>
              </a:ext>
            </a:extLst>
          </p:cNvPr>
          <p:cNvSpPr/>
          <p:nvPr/>
        </p:nvSpPr>
        <p:spPr>
          <a:xfrm>
            <a:off x="4974844" y="3286541"/>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0" name="Diamond 29">
            <a:extLst>
              <a:ext uri="{FF2B5EF4-FFF2-40B4-BE49-F238E27FC236}">
                <a16:creationId xmlns:a16="http://schemas.microsoft.com/office/drawing/2014/main" id="{DA30F979-6811-7604-4205-2CAE3D12EF1B}"/>
              </a:ext>
            </a:extLst>
          </p:cNvPr>
          <p:cNvSpPr/>
          <p:nvPr/>
        </p:nvSpPr>
        <p:spPr>
          <a:xfrm>
            <a:off x="7815976" y="3307668"/>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33" name="Diamond 32">
            <a:extLst>
              <a:ext uri="{FF2B5EF4-FFF2-40B4-BE49-F238E27FC236}">
                <a16:creationId xmlns:a16="http://schemas.microsoft.com/office/drawing/2014/main" id="{98281414-F911-8F96-B011-9A7845FB304D}"/>
              </a:ext>
            </a:extLst>
          </p:cNvPr>
          <p:cNvSpPr/>
          <p:nvPr/>
        </p:nvSpPr>
        <p:spPr>
          <a:xfrm>
            <a:off x="7835456" y="3149656"/>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1" name="Diamond 60">
            <a:extLst>
              <a:ext uri="{FF2B5EF4-FFF2-40B4-BE49-F238E27FC236}">
                <a16:creationId xmlns:a16="http://schemas.microsoft.com/office/drawing/2014/main" id="{5C85532F-7633-BC2A-D454-B2293BB8E850}"/>
              </a:ext>
            </a:extLst>
          </p:cNvPr>
          <p:cNvSpPr/>
          <p:nvPr/>
        </p:nvSpPr>
        <p:spPr>
          <a:xfrm>
            <a:off x="9261212" y="2460710"/>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6" name="Diamond 65">
            <a:extLst>
              <a:ext uri="{FF2B5EF4-FFF2-40B4-BE49-F238E27FC236}">
                <a16:creationId xmlns:a16="http://schemas.microsoft.com/office/drawing/2014/main" id="{80800D09-2FD0-E978-D026-76AEB0AA5C67}"/>
              </a:ext>
            </a:extLst>
          </p:cNvPr>
          <p:cNvSpPr/>
          <p:nvPr/>
        </p:nvSpPr>
        <p:spPr>
          <a:xfrm>
            <a:off x="7839475" y="3875297"/>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7" name="Diamond 66">
            <a:extLst>
              <a:ext uri="{FF2B5EF4-FFF2-40B4-BE49-F238E27FC236}">
                <a16:creationId xmlns:a16="http://schemas.microsoft.com/office/drawing/2014/main" id="{693F2C79-5CBE-0802-AEEE-BD2BB737193C}"/>
              </a:ext>
            </a:extLst>
          </p:cNvPr>
          <p:cNvSpPr/>
          <p:nvPr/>
        </p:nvSpPr>
        <p:spPr>
          <a:xfrm>
            <a:off x="6905841" y="5555928"/>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8" name="Diamond 67">
            <a:extLst>
              <a:ext uri="{FF2B5EF4-FFF2-40B4-BE49-F238E27FC236}">
                <a16:creationId xmlns:a16="http://schemas.microsoft.com/office/drawing/2014/main" id="{D1C24972-E987-5EB1-9B21-74E08E517737}"/>
              </a:ext>
            </a:extLst>
          </p:cNvPr>
          <p:cNvSpPr/>
          <p:nvPr/>
        </p:nvSpPr>
        <p:spPr>
          <a:xfrm>
            <a:off x="6757303" y="5555928"/>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0" name="Diamond 69">
            <a:extLst>
              <a:ext uri="{FF2B5EF4-FFF2-40B4-BE49-F238E27FC236}">
                <a16:creationId xmlns:a16="http://schemas.microsoft.com/office/drawing/2014/main" id="{A49829B0-704B-D4F6-EEB0-2DC892A90712}"/>
              </a:ext>
            </a:extLst>
          </p:cNvPr>
          <p:cNvSpPr/>
          <p:nvPr/>
        </p:nvSpPr>
        <p:spPr>
          <a:xfrm>
            <a:off x="10085508" y="5754856"/>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1" name="Diamond 70">
            <a:extLst>
              <a:ext uri="{FF2B5EF4-FFF2-40B4-BE49-F238E27FC236}">
                <a16:creationId xmlns:a16="http://schemas.microsoft.com/office/drawing/2014/main" id="{51CE7255-550D-FF5C-C84C-F131D98A0A79}"/>
              </a:ext>
            </a:extLst>
          </p:cNvPr>
          <p:cNvSpPr/>
          <p:nvPr/>
        </p:nvSpPr>
        <p:spPr>
          <a:xfrm>
            <a:off x="7295666" y="5813296"/>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5" name="Diamond 74">
            <a:extLst>
              <a:ext uri="{FF2B5EF4-FFF2-40B4-BE49-F238E27FC236}">
                <a16:creationId xmlns:a16="http://schemas.microsoft.com/office/drawing/2014/main" id="{6F8CB0B5-785A-95CD-F8F1-E62D99013249}"/>
              </a:ext>
            </a:extLst>
          </p:cNvPr>
          <p:cNvSpPr/>
          <p:nvPr/>
        </p:nvSpPr>
        <p:spPr>
          <a:xfrm>
            <a:off x="7176335" y="5962695"/>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6" name="Diamond 75">
            <a:extLst>
              <a:ext uri="{FF2B5EF4-FFF2-40B4-BE49-F238E27FC236}">
                <a16:creationId xmlns:a16="http://schemas.microsoft.com/office/drawing/2014/main" id="{3D06C178-2C30-74F2-3921-0CB10F05B091}"/>
              </a:ext>
            </a:extLst>
          </p:cNvPr>
          <p:cNvSpPr/>
          <p:nvPr/>
        </p:nvSpPr>
        <p:spPr>
          <a:xfrm>
            <a:off x="7890756" y="5702111"/>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7" name="Diamond 76">
            <a:extLst>
              <a:ext uri="{FF2B5EF4-FFF2-40B4-BE49-F238E27FC236}">
                <a16:creationId xmlns:a16="http://schemas.microsoft.com/office/drawing/2014/main" id="{6E2BADB3-1923-1C3C-968D-2F83545E4BBD}"/>
              </a:ext>
            </a:extLst>
          </p:cNvPr>
          <p:cNvSpPr/>
          <p:nvPr/>
        </p:nvSpPr>
        <p:spPr>
          <a:xfrm>
            <a:off x="7713860" y="5604335"/>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Diamond 77">
            <a:extLst>
              <a:ext uri="{FF2B5EF4-FFF2-40B4-BE49-F238E27FC236}">
                <a16:creationId xmlns:a16="http://schemas.microsoft.com/office/drawing/2014/main" id="{05200BFB-01DB-464B-45B1-2EA674A6BBD3}"/>
              </a:ext>
            </a:extLst>
          </p:cNvPr>
          <p:cNvSpPr/>
          <p:nvPr/>
        </p:nvSpPr>
        <p:spPr>
          <a:xfrm>
            <a:off x="6128113" y="4153595"/>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0" name="Diamond 79">
            <a:extLst>
              <a:ext uri="{FF2B5EF4-FFF2-40B4-BE49-F238E27FC236}">
                <a16:creationId xmlns:a16="http://schemas.microsoft.com/office/drawing/2014/main" id="{6085EA4A-0A2B-808E-0179-A855B468F498}"/>
              </a:ext>
            </a:extLst>
          </p:cNvPr>
          <p:cNvSpPr/>
          <p:nvPr/>
        </p:nvSpPr>
        <p:spPr>
          <a:xfrm>
            <a:off x="6335025" y="4274412"/>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Diamond 80">
            <a:extLst>
              <a:ext uri="{FF2B5EF4-FFF2-40B4-BE49-F238E27FC236}">
                <a16:creationId xmlns:a16="http://schemas.microsoft.com/office/drawing/2014/main" id="{92C64228-8555-F274-B6E8-8724F7B49049}"/>
              </a:ext>
            </a:extLst>
          </p:cNvPr>
          <p:cNvSpPr/>
          <p:nvPr/>
        </p:nvSpPr>
        <p:spPr>
          <a:xfrm>
            <a:off x="4956518" y="6642032"/>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5" name="Diamond 94">
            <a:extLst>
              <a:ext uri="{FF2B5EF4-FFF2-40B4-BE49-F238E27FC236}">
                <a16:creationId xmlns:a16="http://schemas.microsoft.com/office/drawing/2014/main" id="{166058E5-FBB7-E7EB-54A9-6D1E7E79FC3B}"/>
              </a:ext>
            </a:extLst>
          </p:cNvPr>
          <p:cNvSpPr/>
          <p:nvPr/>
        </p:nvSpPr>
        <p:spPr>
          <a:xfrm>
            <a:off x="5612934" y="518494"/>
            <a:ext cx="394354" cy="394354"/>
          </a:xfrm>
          <a:prstGeom prst="diamond">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9" name="Diamond 98">
            <a:extLst>
              <a:ext uri="{FF2B5EF4-FFF2-40B4-BE49-F238E27FC236}">
                <a16:creationId xmlns:a16="http://schemas.microsoft.com/office/drawing/2014/main" id="{51CF611E-CD68-7883-24B6-D5471C4B28A9}"/>
              </a:ext>
            </a:extLst>
          </p:cNvPr>
          <p:cNvSpPr/>
          <p:nvPr/>
        </p:nvSpPr>
        <p:spPr>
          <a:xfrm>
            <a:off x="8463747" y="483370"/>
            <a:ext cx="394354" cy="394354"/>
          </a:xfrm>
          <a:prstGeom prst="diamond">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0" name="Diamond 99">
            <a:extLst>
              <a:ext uri="{FF2B5EF4-FFF2-40B4-BE49-F238E27FC236}">
                <a16:creationId xmlns:a16="http://schemas.microsoft.com/office/drawing/2014/main" id="{8A824FA9-43A7-A967-5B6E-A6C9CB7CBF58}"/>
              </a:ext>
            </a:extLst>
          </p:cNvPr>
          <p:cNvSpPr/>
          <p:nvPr/>
        </p:nvSpPr>
        <p:spPr>
          <a:xfrm>
            <a:off x="8722892" y="6142115"/>
            <a:ext cx="394354" cy="394354"/>
          </a:xfrm>
          <a:prstGeom prst="diamond">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6" name="Rectangle 105">
            <a:extLst>
              <a:ext uri="{FF2B5EF4-FFF2-40B4-BE49-F238E27FC236}">
                <a16:creationId xmlns:a16="http://schemas.microsoft.com/office/drawing/2014/main" id="{8D0F27DE-4701-3441-B8FE-E1B290E810D5}"/>
              </a:ext>
            </a:extLst>
          </p:cNvPr>
          <p:cNvSpPr/>
          <p:nvPr/>
        </p:nvSpPr>
        <p:spPr>
          <a:xfrm>
            <a:off x="10661537" y="2756381"/>
            <a:ext cx="1452780" cy="1803932"/>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07" name="TextBox 106">
            <a:extLst>
              <a:ext uri="{FF2B5EF4-FFF2-40B4-BE49-F238E27FC236}">
                <a16:creationId xmlns:a16="http://schemas.microsoft.com/office/drawing/2014/main" id="{36659510-4081-6E54-D46D-E72C45510280}"/>
              </a:ext>
            </a:extLst>
          </p:cNvPr>
          <p:cNvSpPr txBox="1"/>
          <p:nvPr/>
        </p:nvSpPr>
        <p:spPr>
          <a:xfrm>
            <a:off x="11116058" y="2780324"/>
            <a:ext cx="543739" cy="369332"/>
          </a:xfrm>
          <a:prstGeom prst="rect">
            <a:avLst/>
          </a:prstGeom>
          <a:noFill/>
        </p:spPr>
        <p:txBody>
          <a:bodyPr wrap="none" rtlCol="0">
            <a:spAutoFit/>
          </a:bodyPr>
          <a:lstStyle/>
          <a:p>
            <a:pPr algn="ctr"/>
            <a:r>
              <a:rPr lang="en-AU" b="1" dirty="0"/>
              <a:t>KEY</a:t>
            </a:r>
          </a:p>
        </p:txBody>
      </p:sp>
      <p:sp>
        <p:nvSpPr>
          <p:cNvPr id="109" name="Diamond 108">
            <a:extLst>
              <a:ext uri="{FF2B5EF4-FFF2-40B4-BE49-F238E27FC236}">
                <a16:creationId xmlns:a16="http://schemas.microsoft.com/office/drawing/2014/main" id="{AA5F6BFF-C990-080E-0C9F-EB84EDED89E7}"/>
              </a:ext>
            </a:extLst>
          </p:cNvPr>
          <p:cNvSpPr/>
          <p:nvPr/>
        </p:nvSpPr>
        <p:spPr>
          <a:xfrm>
            <a:off x="10780109" y="3265698"/>
            <a:ext cx="157439" cy="157439"/>
          </a:xfrm>
          <a:prstGeom prst="diamond">
            <a:avLst/>
          </a:prstGeom>
          <a:solidFill>
            <a:srgbClr val="FFFF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0" name="Diamond 109">
            <a:extLst>
              <a:ext uri="{FF2B5EF4-FFF2-40B4-BE49-F238E27FC236}">
                <a16:creationId xmlns:a16="http://schemas.microsoft.com/office/drawing/2014/main" id="{D1EE6644-CA5C-E6C2-288B-9913E1AB8608}"/>
              </a:ext>
            </a:extLst>
          </p:cNvPr>
          <p:cNvSpPr/>
          <p:nvPr/>
        </p:nvSpPr>
        <p:spPr>
          <a:xfrm>
            <a:off x="9092757" y="4322678"/>
            <a:ext cx="394354" cy="394354"/>
          </a:xfrm>
          <a:prstGeom prst="diamond">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1" name="Diamond 110">
            <a:extLst>
              <a:ext uri="{FF2B5EF4-FFF2-40B4-BE49-F238E27FC236}">
                <a16:creationId xmlns:a16="http://schemas.microsoft.com/office/drawing/2014/main" id="{A533D2A2-1DC8-AF1D-4F5E-E7AFA3CDDCFA}"/>
              </a:ext>
            </a:extLst>
          </p:cNvPr>
          <p:cNvSpPr/>
          <p:nvPr/>
        </p:nvSpPr>
        <p:spPr>
          <a:xfrm>
            <a:off x="9279685" y="5197402"/>
            <a:ext cx="394354" cy="394354"/>
          </a:xfrm>
          <a:prstGeom prst="diamond">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2" name="Diamond 111">
            <a:extLst>
              <a:ext uri="{FF2B5EF4-FFF2-40B4-BE49-F238E27FC236}">
                <a16:creationId xmlns:a16="http://schemas.microsoft.com/office/drawing/2014/main" id="{3D5DBA02-EAF6-7AF5-60CD-21E737B43FD3}"/>
              </a:ext>
            </a:extLst>
          </p:cNvPr>
          <p:cNvSpPr/>
          <p:nvPr/>
        </p:nvSpPr>
        <p:spPr>
          <a:xfrm>
            <a:off x="10752350" y="3833114"/>
            <a:ext cx="394354" cy="394354"/>
          </a:xfrm>
          <a:prstGeom prst="diamond">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14" name="TextBox 113">
            <a:extLst>
              <a:ext uri="{FF2B5EF4-FFF2-40B4-BE49-F238E27FC236}">
                <a16:creationId xmlns:a16="http://schemas.microsoft.com/office/drawing/2014/main" id="{F7036B29-AA67-A349-275F-186BB3DD7DF8}"/>
              </a:ext>
            </a:extLst>
          </p:cNvPr>
          <p:cNvSpPr txBox="1"/>
          <p:nvPr/>
        </p:nvSpPr>
        <p:spPr>
          <a:xfrm>
            <a:off x="11195972" y="3141941"/>
            <a:ext cx="913860" cy="646331"/>
          </a:xfrm>
          <a:prstGeom prst="rect">
            <a:avLst/>
          </a:prstGeom>
          <a:noFill/>
        </p:spPr>
        <p:txBody>
          <a:bodyPr wrap="square" rtlCol="0">
            <a:spAutoFit/>
          </a:bodyPr>
          <a:lstStyle/>
          <a:p>
            <a:r>
              <a:rPr lang="en-AU" dirty="0"/>
              <a:t>Already Fitted</a:t>
            </a:r>
          </a:p>
        </p:txBody>
      </p:sp>
      <p:sp>
        <p:nvSpPr>
          <p:cNvPr id="115" name="TextBox 114">
            <a:extLst>
              <a:ext uri="{FF2B5EF4-FFF2-40B4-BE49-F238E27FC236}">
                <a16:creationId xmlns:a16="http://schemas.microsoft.com/office/drawing/2014/main" id="{98C75533-A862-B22C-2C47-014A099AEBBB}"/>
              </a:ext>
            </a:extLst>
          </p:cNvPr>
          <p:cNvSpPr txBox="1"/>
          <p:nvPr/>
        </p:nvSpPr>
        <p:spPr>
          <a:xfrm>
            <a:off x="11195972" y="3848070"/>
            <a:ext cx="913860" cy="646331"/>
          </a:xfrm>
          <a:prstGeom prst="rect">
            <a:avLst/>
          </a:prstGeom>
          <a:noFill/>
        </p:spPr>
        <p:txBody>
          <a:bodyPr wrap="square" rtlCol="0">
            <a:spAutoFit/>
          </a:bodyPr>
          <a:lstStyle/>
          <a:p>
            <a:r>
              <a:rPr lang="en-AU" dirty="0"/>
              <a:t>To be Fitted</a:t>
            </a:r>
          </a:p>
        </p:txBody>
      </p:sp>
    </p:spTree>
    <p:extLst>
      <p:ext uri="{BB962C8B-B14F-4D97-AF65-F5344CB8AC3E}">
        <p14:creationId xmlns:p14="http://schemas.microsoft.com/office/powerpoint/2010/main" val="373432867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F10B620C-26B4-4E4D-8233-B9E2D9C74980}"/>
              </a:ext>
            </a:extLst>
          </p:cNvPr>
          <p:cNvSpPr txBox="1"/>
          <p:nvPr/>
        </p:nvSpPr>
        <p:spPr>
          <a:xfrm>
            <a:off x="2457253" y="163819"/>
            <a:ext cx="7277495" cy="757130"/>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fontAlgn="auto">
              <a:lnSpc>
                <a:spcPct val="90000"/>
              </a:lnSpc>
              <a:spcBef>
                <a:spcPct val="0"/>
              </a:spcBef>
              <a:spcAft>
                <a:spcPts val="0"/>
              </a:spcAft>
              <a:buClrTx/>
              <a:buSzTx/>
              <a:tabLst/>
              <a:defRPr/>
            </a:pPr>
            <a:r>
              <a:rPr lang="en-GB" sz="4800" b="1" dirty="0">
                <a:solidFill>
                  <a:schemeClr val="tx1">
                    <a:lumMod val="50000"/>
                    <a:lumOff val="50000"/>
                  </a:schemeClr>
                </a:solidFill>
                <a:latin typeface="Arial Black" panose="020B0A04020102020204" pitchFamily="34" charset="0"/>
                <a:ea typeface="+mj-ea"/>
                <a:cs typeface="+mj-cs"/>
              </a:rPr>
              <a:t>WS12 - SIGNAGE </a:t>
            </a:r>
            <a:endParaRPr lang="en-AU" sz="4800" b="1" dirty="0">
              <a:solidFill>
                <a:schemeClr val="tx1">
                  <a:lumMod val="50000"/>
                  <a:lumOff val="50000"/>
                </a:schemeClr>
              </a:solidFill>
              <a:latin typeface="Arial Black" panose="020B0A04020102020204" pitchFamily="34" charset="0"/>
              <a:ea typeface="+mj-ea"/>
              <a:cs typeface="+mj-cs"/>
            </a:endParaRPr>
          </a:p>
        </p:txBody>
      </p:sp>
      <p:sp>
        <p:nvSpPr>
          <p:cNvPr id="2" name="TextBox 1">
            <a:extLst>
              <a:ext uri="{FF2B5EF4-FFF2-40B4-BE49-F238E27FC236}">
                <a16:creationId xmlns:a16="http://schemas.microsoft.com/office/drawing/2014/main" id="{1641A300-F849-40B8-986F-346DDA5A4FFE}"/>
              </a:ext>
            </a:extLst>
          </p:cNvPr>
          <p:cNvSpPr txBox="1"/>
          <p:nvPr/>
        </p:nvSpPr>
        <p:spPr>
          <a:xfrm>
            <a:off x="456330" y="997893"/>
            <a:ext cx="6790776" cy="1077218"/>
          </a:xfrm>
          <a:prstGeom prst="rect">
            <a:avLst/>
          </a:prstGeom>
          <a:noFill/>
        </p:spPr>
        <p:txBody>
          <a:bodyPr wrap="square" rtlCol="0">
            <a:spAutoFit/>
          </a:bodyPr>
          <a:lstStyle/>
          <a:p>
            <a:pPr algn="ctr">
              <a:buClr>
                <a:srgbClr val="0000FF"/>
              </a:buClr>
            </a:pPr>
            <a:r>
              <a:rPr lang="en-GB" sz="3200" dirty="0"/>
              <a:t>The DDRA is also providing additional signage</a:t>
            </a:r>
            <a:endParaRPr lang="en-GB" sz="3200" i="1" dirty="0">
              <a:solidFill>
                <a:srgbClr val="9900CC"/>
              </a:solidFill>
            </a:endParaRPr>
          </a:p>
        </p:txBody>
      </p:sp>
      <p:pic>
        <p:nvPicPr>
          <p:cNvPr id="3" name="Picture 2">
            <a:extLst>
              <a:ext uri="{FF2B5EF4-FFF2-40B4-BE49-F238E27FC236}">
                <a16:creationId xmlns:a16="http://schemas.microsoft.com/office/drawing/2014/main" id="{BE40ED6F-2655-7308-2D1A-D28C7518130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56330" y="2093276"/>
            <a:ext cx="3314453" cy="2329638"/>
          </a:xfrm>
          <a:prstGeom prst="rect">
            <a:avLst/>
          </a:prstGeom>
          <a:effectLst>
            <a:outerShdw blurRad="50800" dist="38100" algn="l" rotWithShape="0">
              <a:prstClr val="black">
                <a:alpha val="40000"/>
              </a:prstClr>
            </a:outerShdw>
          </a:effectLst>
        </p:spPr>
      </p:pic>
      <p:pic>
        <p:nvPicPr>
          <p:cNvPr id="5" name="Picture 4" descr="A sign with red and blue text&#10;&#10;Description automatically generated">
            <a:extLst>
              <a:ext uri="{FF2B5EF4-FFF2-40B4-BE49-F238E27FC236}">
                <a16:creationId xmlns:a16="http://schemas.microsoft.com/office/drawing/2014/main" id="{938B516F-C074-FBC5-4B9A-0928CBDCB1F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905686" y="2075110"/>
            <a:ext cx="3341420" cy="2357741"/>
          </a:xfrm>
          <a:prstGeom prst="rect">
            <a:avLst/>
          </a:prstGeom>
        </p:spPr>
      </p:pic>
      <p:pic>
        <p:nvPicPr>
          <p:cNvPr id="6" name="Picture 5" descr="A bus stop with a green roof&#10;&#10;Description automatically generated">
            <a:extLst>
              <a:ext uri="{FF2B5EF4-FFF2-40B4-BE49-F238E27FC236}">
                <a16:creationId xmlns:a16="http://schemas.microsoft.com/office/drawing/2014/main" id="{AE88142F-D84C-B89B-3CBF-37C579302C8C}"/>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rot="5400000">
            <a:off x="7317152" y="2658085"/>
            <a:ext cx="5564769" cy="2507423"/>
          </a:xfrm>
          <a:prstGeom prst="rect">
            <a:avLst/>
          </a:prstGeom>
        </p:spPr>
      </p:pic>
      <p:sp>
        <p:nvSpPr>
          <p:cNvPr id="7" name="TextBox 6">
            <a:extLst>
              <a:ext uri="{FF2B5EF4-FFF2-40B4-BE49-F238E27FC236}">
                <a16:creationId xmlns:a16="http://schemas.microsoft.com/office/drawing/2014/main" id="{B6C18616-7DA4-CDAF-85E4-6632382B2079}"/>
              </a:ext>
            </a:extLst>
          </p:cNvPr>
          <p:cNvSpPr txBox="1"/>
          <p:nvPr/>
        </p:nvSpPr>
        <p:spPr>
          <a:xfrm>
            <a:off x="256032" y="4766563"/>
            <a:ext cx="8589793" cy="1569660"/>
          </a:xfrm>
          <a:prstGeom prst="rect">
            <a:avLst/>
          </a:prstGeom>
          <a:noFill/>
        </p:spPr>
        <p:txBody>
          <a:bodyPr wrap="square" rtlCol="0">
            <a:spAutoFit/>
          </a:bodyPr>
          <a:lstStyle/>
          <a:p>
            <a:pPr algn="ctr">
              <a:buClr>
                <a:srgbClr val="0000FF"/>
              </a:buClr>
            </a:pPr>
            <a:r>
              <a:rPr lang="en-GB" sz="3200" b="1" i="1" dirty="0"/>
              <a:t>And notice boards will provide additional info</a:t>
            </a:r>
          </a:p>
          <a:p>
            <a:pPr marL="893763" indent="-893763">
              <a:buClr>
                <a:srgbClr val="0000FF"/>
              </a:buClr>
              <a:buAutoNum type="arabicParenBoth"/>
            </a:pPr>
            <a:r>
              <a:rPr lang="en-GB" sz="3200" i="1" dirty="0"/>
              <a:t>Evening Peal Court carpark (refurbished)</a:t>
            </a:r>
          </a:p>
          <a:p>
            <a:pPr marL="893763" indent="-893763">
              <a:buClr>
                <a:srgbClr val="0000FF"/>
              </a:buClr>
              <a:buAutoNum type="arabicParenBoth"/>
            </a:pPr>
            <a:r>
              <a:rPr lang="en-GB" sz="3200" i="1" dirty="0"/>
              <a:t>Rain Lover Court carpark</a:t>
            </a:r>
          </a:p>
        </p:txBody>
      </p:sp>
    </p:spTree>
    <p:extLst>
      <p:ext uri="{BB962C8B-B14F-4D97-AF65-F5344CB8AC3E}">
        <p14:creationId xmlns:p14="http://schemas.microsoft.com/office/powerpoint/2010/main" val="94314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left)">
                                      <p:cBhvr>
                                        <p:cTn id="7" dur="750"/>
                                        <p:tgtEl>
                                          <p:spTgt spid="2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53" presetClass="entr" presetSubtype="16"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fill="hold"/>
                                        <p:tgtEl>
                                          <p:spTgt spid="3"/>
                                        </p:tgtEl>
                                        <p:attrNameLst>
                                          <p:attrName>ppt_w</p:attrName>
                                        </p:attrNameLst>
                                      </p:cBhvr>
                                      <p:tavLst>
                                        <p:tav tm="0">
                                          <p:val>
                                            <p:fltVal val="0"/>
                                          </p:val>
                                        </p:tav>
                                        <p:tav tm="100000">
                                          <p:val>
                                            <p:strVal val="#ppt_w"/>
                                          </p:val>
                                        </p:tav>
                                      </p:tavLst>
                                    </p:anim>
                                    <p:anim calcmode="lin" valueType="num">
                                      <p:cBhvr>
                                        <p:cTn id="18" dur="500" fill="hold"/>
                                        <p:tgtEl>
                                          <p:spTgt spid="3"/>
                                        </p:tgtEl>
                                        <p:attrNameLst>
                                          <p:attrName>ppt_h</p:attrName>
                                        </p:attrNameLst>
                                      </p:cBhvr>
                                      <p:tavLst>
                                        <p:tav tm="0">
                                          <p:val>
                                            <p:fltVal val="0"/>
                                          </p:val>
                                        </p:tav>
                                        <p:tav tm="100000">
                                          <p:val>
                                            <p:strVal val="#ppt_h"/>
                                          </p:val>
                                        </p:tav>
                                      </p:tavLst>
                                    </p:anim>
                                    <p:animEffect transition="in" filter="fade">
                                      <p:cBhvr>
                                        <p:cTn id="19" dur="500"/>
                                        <p:tgtEl>
                                          <p:spTgt spid="3"/>
                                        </p:tgtEl>
                                      </p:cBhvr>
                                    </p:animEffect>
                                  </p:childTnLst>
                                </p:cTn>
                              </p:par>
                            </p:childTnLst>
                          </p:cTn>
                        </p:par>
                        <p:par>
                          <p:cTn id="20" fill="hold">
                            <p:stCondLst>
                              <p:cond delay="1750"/>
                            </p:stCondLst>
                            <p:childTnLst>
                              <p:par>
                                <p:cTn id="21" presetID="53" presetClass="entr" presetSubtype="16"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0">
                                          <p:val>
                                            <p:fltVal val="0"/>
                                          </p:val>
                                        </p:tav>
                                        <p:tav tm="100000">
                                          <p:val>
                                            <p:strVal val="#ppt_w"/>
                                          </p:val>
                                        </p:tav>
                                      </p:tavLst>
                                    </p:anim>
                                    <p:anim calcmode="lin" valueType="num">
                                      <p:cBhvr>
                                        <p:cTn id="24" dur="500" fill="hold"/>
                                        <p:tgtEl>
                                          <p:spTgt spid="5"/>
                                        </p:tgtEl>
                                        <p:attrNameLst>
                                          <p:attrName>ppt_h</p:attrName>
                                        </p:attrNameLst>
                                      </p:cBhvr>
                                      <p:tavLst>
                                        <p:tav tm="0">
                                          <p:val>
                                            <p:fltVal val="0"/>
                                          </p:val>
                                        </p:tav>
                                        <p:tav tm="100000">
                                          <p:val>
                                            <p:strVal val="#ppt_h"/>
                                          </p:val>
                                        </p:tav>
                                      </p:tavLst>
                                    </p:anim>
                                    <p:animEffect transition="in" filter="fade">
                                      <p:cBhvr>
                                        <p:cTn id="25" dur="500"/>
                                        <p:tgtEl>
                                          <p:spTgt spid="5"/>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7">
                                            <p:txEl>
                                              <p:pRg st="0" end="0"/>
                                            </p:txEl>
                                          </p:spTgt>
                                        </p:tgtEl>
                                        <p:attrNameLst>
                                          <p:attrName>style.visibility</p:attrName>
                                        </p:attrNameLst>
                                      </p:cBhvr>
                                      <p:to>
                                        <p:strVal val="visible"/>
                                      </p:to>
                                    </p:set>
                                    <p:anim calcmode="lin" valueType="num">
                                      <p:cBhvr additive="base">
                                        <p:cTn id="30"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500"/>
                            </p:stCondLst>
                            <p:childTnLst>
                              <p:par>
                                <p:cTn id="33" presetID="2" presetClass="entr" presetSubtype="8" fill="hold" grpId="0" nodeType="afterEffect">
                                  <p:stCondLst>
                                    <p:cond delay="0"/>
                                  </p:stCondLst>
                                  <p:childTnLst>
                                    <p:set>
                                      <p:cBhvr>
                                        <p:cTn id="34" dur="1" fill="hold">
                                          <p:stCondLst>
                                            <p:cond delay="0"/>
                                          </p:stCondLst>
                                        </p:cTn>
                                        <p:tgtEl>
                                          <p:spTgt spid="7">
                                            <p:txEl>
                                              <p:pRg st="1" end="1"/>
                                            </p:txEl>
                                          </p:spTgt>
                                        </p:tgtEl>
                                        <p:attrNameLst>
                                          <p:attrName>style.visibility</p:attrName>
                                        </p:attrNameLst>
                                      </p:cBhvr>
                                      <p:to>
                                        <p:strVal val="visible"/>
                                      </p:to>
                                    </p:set>
                                    <p:anim calcmode="lin" valueType="num">
                                      <p:cBhvr additive="base">
                                        <p:cTn id="35"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par>
                          <p:cTn id="37" fill="hold">
                            <p:stCondLst>
                              <p:cond delay="1000"/>
                            </p:stCondLst>
                            <p:childTnLst>
                              <p:par>
                                <p:cTn id="38" presetID="2" presetClass="entr" presetSubtype="8" fill="hold" grpId="0" nodeType="afterEffect">
                                  <p:stCondLst>
                                    <p:cond delay="0"/>
                                  </p:stCondLst>
                                  <p:childTnLst>
                                    <p:set>
                                      <p:cBhvr>
                                        <p:cTn id="39" dur="1" fill="hold">
                                          <p:stCondLst>
                                            <p:cond delay="0"/>
                                          </p:stCondLst>
                                        </p:cTn>
                                        <p:tgtEl>
                                          <p:spTgt spid="7">
                                            <p:txEl>
                                              <p:pRg st="2" end="2"/>
                                            </p:txEl>
                                          </p:spTgt>
                                        </p:tgtEl>
                                        <p:attrNameLst>
                                          <p:attrName>style.visibility</p:attrName>
                                        </p:attrNameLst>
                                      </p:cBhvr>
                                      <p:to>
                                        <p:strVal val="visible"/>
                                      </p:to>
                                    </p:set>
                                    <p:anim calcmode="lin" valueType="num">
                                      <p:cBhvr additive="base">
                                        <p:cTn id="40"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41"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42" fill="hold">
                            <p:stCondLst>
                              <p:cond delay="1500"/>
                            </p:stCondLst>
                            <p:childTnLst>
                              <p:par>
                                <p:cTn id="43" presetID="53" presetClass="entr" presetSubtype="16" fill="hold" nodeType="after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p:cTn id="45" dur="500" fill="hold"/>
                                        <p:tgtEl>
                                          <p:spTgt spid="6"/>
                                        </p:tgtEl>
                                        <p:attrNameLst>
                                          <p:attrName>ppt_w</p:attrName>
                                        </p:attrNameLst>
                                      </p:cBhvr>
                                      <p:tavLst>
                                        <p:tav tm="0">
                                          <p:val>
                                            <p:fltVal val="0"/>
                                          </p:val>
                                        </p:tav>
                                        <p:tav tm="100000">
                                          <p:val>
                                            <p:strVal val="#ppt_w"/>
                                          </p:val>
                                        </p:tav>
                                      </p:tavLst>
                                    </p:anim>
                                    <p:anim calcmode="lin" valueType="num">
                                      <p:cBhvr>
                                        <p:cTn id="46" dur="500" fill="hold"/>
                                        <p:tgtEl>
                                          <p:spTgt spid="6"/>
                                        </p:tgtEl>
                                        <p:attrNameLst>
                                          <p:attrName>ppt_h</p:attrName>
                                        </p:attrNameLst>
                                      </p:cBhvr>
                                      <p:tavLst>
                                        <p:tav tm="0">
                                          <p:val>
                                            <p:fltVal val="0"/>
                                          </p:val>
                                        </p:tav>
                                        <p:tav tm="100000">
                                          <p:val>
                                            <p:strVal val="#ppt_h"/>
                                          </p:val>
                                        </p:tav>
                                      </p:tavLst>
                                    </p:anim>
                                    <p:animEffect transition="in" filter="fade">
                                      <p:cBhvr>
                                        <p:cTn id="4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 grpId="0"/>
      <p:bldP spid="7" grpId="0" uiExpand="1" build="p" bldLvl="2"/>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4800" b="1" dirty="0">
                <a:solidFill>
                  <a:schemeClr val="tx1">
                    <a:lumMod val="50000"/>
                    <a:lumOff val="50000"/>
                  </a:schemeClr>
                </a:solidFill>
                <a:latin typeface="Arial Black" panose="020B0A04020102020204" pitchFamily="34" charset="0"/>
              </a:rPr>
              <a:t>WS12 – TRAIL SIGNAGE</a:t>
            </a:r>
            <a:endParaRPr lang="en-AU" sz="4800" b="1" dirty="0">
              <a:solidFill>
                <a:schemeClr val="tx1">
                  <a:lumMod val="50000"/>
                  <a:lumOff val="50000"/>
                </a:schemeClr>
              </a:solidFill>
              <a:latin typeface="Arial Black" panose="020B0A04020102020204" pitchFamily="34" charset="0"/>
            </a:endParaRPr>
          </a:p>
        </p:txBody>
      </p:sp>
      <p:sp>
        <p:nvSpPr>
          <p:cNvPr id="11" name="TextBox 10">
            <a:extLst>
              <a:ext uri="{FF2B5EF4-FFF2-40B4-BE49-F238E27FC236}">
                <a16:creationId xmlns:a16="http://schemas.microsoft.com/office/drawing/2014/main" id="{71DC6A8D-3E2E-9165-676F-3BFCE5FBF9BA}"/>
              </a:ext>
            </a:extLst>
          </p:cNvPr>
          <p:cNvSpPr txBox="1"/>
          <p:nvPr/>
        </p:nvSpPr>
        <p:spPr>
          <a:xfrm>
            <a:off x="256031" y="1226661"/>
            <a:ext cx="11650219" cy="1384995"/>
          </a:xfrm>
          <a:prstGeom prst="rect">
            <a:avLst/>
          </a:prstGeom>
          <a:noFill/>
        </p:spPr>
        <p:txBody>
          <a:bodyPr wrap="square" rtlCol="0">
            <a:spAutoFit/>
          </a:bodyPr>
          <a:lstStyle/>
          <a:p>
            <a:pPr marL="457200" marR="0" lvl="0" indent="-457200" algn="l" defTabSz="914400" rtl="0" eaLnBrk="1" fontAlgn="auto" latinLnBrk="0" hangingPunct="1">
              <a:lnSpc>
                <a:spcPct val="100000"/>
              </a:lnSpc>
              <a:spcBef>
                <a:spcPts val="2400"/>
              </a:spcBef>
              <a:spcAft>
                <a:spcPts val="0"/>
              </a:spcAft>
              <a:buClr>
                <a:srgbClr val="0000FF"/>
              </a:buClr>
              <a:buSzTx/>
              <a:buFont typeface="Arial" panose="020B0604020202020204" pitchFamily="34" charset="0"/>
              <a:buChar char="•"/>
              <a:tabLst/>
              <a:defRPr/>
            </a:pPr>
            <a:r>
              <a:rPr lang="en-GB" sz="3200" i="1" noProof="0" dirty="0">
                <a:solidFill>
                  <a:prstClr val="black"/>
                </a:solidFill>
                <a:latin typeface="Calibri" panose="020F0502020204030204"/>
              </a:rPr>
              <a:t>Infor</a:t>
            </a:r>
            <a:r>
              <a:rPr kumimoji="0" lang="en-GB" sz="3200" b="0" i="1" u="none" strike="noStrike" kern="1200" cap="none" spc="0" normalizeH="0" baseline="0" noProof="0" dirty="0">
                <a:ln>
                  <a:noFill/>
                </a:ln>
                <a:solidFill>
                  <a:prstClr val="black"/>
                </a:solidFill>
                <a:effectLst/>
                <a:uLnTx/>
                <a:uFillTx/>
                <a:latin typeface="Calibri" panose="020F0502020204030204"/>
              </a:rPr>
              <a:t>mation signage for the trails (name</a:t>
            </a:r>
            <a:r>
              <a:rPr kumimoji="0" lang="en-GB" sz="3200" b="0" i="1" u="none" strike="noStrike" kern="1200" cap="none" spc="0" normalizeH="0" noProof="0" dirty="0">
                <a:ln>
                  <a:noFill/>
                </a:ln>
                <a:solidFill>
                  <a:prstClr val="black"/>
                </a:solidFill>
                <a:effectLst/>
                <a:uLnTx/>
                <a:uFillTx/>
                <a:latin typeface="Calibri" panose="020F0502020204030204"/>
              </a:rPr>
              <a:t> names</a:t>
            </a:r>
            <a:r>
              <a:rPr kumimoji="0" lang="en-GB" sz="3200" b="0" i="1" u="none" strike="noStrike" kern="1200" cap="none" spc="0" normalizeH="0" baseline="0" noProof="0" dirty="0">
                <a:ln>
                  <a:noFill/>
                </a:ln>
                <a:solidFill>
                  <a:prstClr val="black"/>
                </a:solidFill>
                <a:effectLst/>
                <a:uLnTx/>
                <a:uFillTx/>
                <a:latin typeface="Calibri" panose="020F0502020204030204"/>
              </a:rPr>
              <a:t>, directions, etc.)</a:t>
            </a:r>
          </a:p>
          <a:p>
            <a:pPr marL="457200" marR="0" lvl="0" indent="-457200" algn="l" defTabSz="914400" rtl="0" eaLnBrk="1" fontAlgn="auto" latinLnBrk="0" hangingPunct="1">
              <a:lnSpc>
                <a:spcPct val="100000"/>
              </a:lnSpc>
              <a:spcBef>
                <a:spcPts val="2400"/>
              </a:spcBef>
              <a:spcAft>
                <a:spcPts val="0"/>
              </a:spcAft>
              <a:buClr>
                <a:srgbClr val="0000FF"/>
              </a:buClr>
              <a:buSzTx/>
              <a:buFont typeface="Arial" panose="020B0604020202020204" pitchFamily="34" charset="0"/>
              <a:buChar char="•"/>
              <a:tabLst/>
              <a:defRPr/>
            </a:pPr>
            <a:r>
              <a:rPr kumimoji="0" lang="en-GB" sz="3200" b="0" i="1" u="none" strike="noStrike" kern="1200" cap="none" spc="0" normalizeH="0" baseline="0" noProof="0" dirty="0">
                <a:ln>
                  <a:noFill/>
                </a:ln>
                <a:solidFill>
                  <a:prstClr val="black"/>
                </a:solidFill>
                <a:effectLst/>
                <a:uLnTx/>
                <a:uFillTx/>
                <a:latin typeface="Calibri" panose="020F0502020204030204"/>
              </a:rPr>
              <a:t>Wooden (in keeping with other existing signage)</a:t>
            </a:r>
          </a:p>
        </p:txBody>
      </p:sp>
      <p:grpSp>
        <p:nvGrpSpPr>
          <p:cNvPr id="26" name="Group 25">
            <a:extLst>
              <a:ext uri="{FF2B5EF4-FFF2-40B4-BE49-F238E27FC236}">
                <a16:creationId xmlns:a16="http://schemas.microsoft.com/office/drawing/2014/main" id="{ACB80B21-2617-841D-B143-3FAC7C493276}"/>
              </a:ext>
            </a:extLst>
          </p:cNvPr>
          <p:cNvGrpSpPr/>
          <p:nvPr/>
        </p:nvGrpSpPr>
        <p:grpSpPr>
          <a:xfrm>
            <a:off x="2028825" y="2837222"/>
            <a:ext cx="8134350" cy="3692429"/>
            <a:chOff x="1343025" y="2837222"/>
            <a:chExt cx="8134350" cy="3692429"/>
          </a:xfrm>
        </p:grpSpPr>
        <p:pic>
          <p:nvPicPr>
            <p:cNvPr id="20" name="Picture 19" descr="A sign in a field&#10;&#10;Description automatically generated with low confidence">
              <a:extLst>
                <a:ext uri="{FF2B5EF4-FFF2-40B4-BE49-F238E27FC236}">
                  <a16:creationId xmlns:a16="http://schemas.microsoft.com/office/drawing/2014/main" id="{6C984C99-EA73-6D8E-D517-53711133BA4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1355357" y="2837222"/>
              <a:ext cx="8122018" cy="3692429"/>
            </a:xfrm>
            <a:prstGeom prst="rect">
              <a:avLst/>
            </a:prstGeom>
          </p:spPr>
        </p:pic>
        <p:sp>
          <p:nvSpPr>
            <p:cNvPr id="3" name="Freeform: Shape 2">
              <a:extLst>
                <a:ext uri="{FF2B5EF4-FFF2-40B4-BE49-F238E27FC236}">
                  <a16:creationId xmlns:a16="http://schemas.microsoft.com/office/drawing/2014/main" id="{91A885BB-4265-53C9-8F2A-F6E6854F575A}"/>
                </a:ext>
              </a:extLst>
            </p:cNvPr>
            <p:cNvSpPr/>
            <p:nvPr/>
          </p:nvSpPr>
          <p:spPr>
            <a:xfrm>
              <a:off x="1343025" y="3314700"/>
              <a:ext cx="7877175" cy="714375"/>
            </a:xfrm>
            <a:custGeom>
              <a:avLst/>
              <a:gdLst>
                <a:gd name="connsiteX0" fmla="*/ 0 w 7877175"/>
                <a:gd name="connsiteY0" fmla="*/ 85725 h 714375"/>
                <a:gd name="connsiteX1" fmla="*/ 7877175 w 7877175"/>
                <a:gd name="connsiteY1" fmla="*/ 0 h 714375"/>
                <a:gd name="connsiteX2" fmla="*/ 7858125 w 7877175"/>
                <a:gd name="connsiteY2" fmla="*/ 609600 h 714375"/>
                <a:gd name="connsiteX3" fmla="*/ 19050 w 7877175"/>
                <a:gd name="connsiteY3" fmla="*/ 714375 h 714375"/>
                <a:gd name="connsiteX4" fmla="*/ 0 w 7877175"/>
                <a:gd name="connsiteY4" fmla="*/ 85725 h 714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7175" h="714375">
                  <a:moveTo>
                    <a:pt x="0" y="85725"/>
                  </a:moveTo>
                  <a:lnTo>
                    <a:pt x="7877175" y="0"/>
                  </a:lnTo>
                  <a:lnTo>
                    <a:pt x="7858125" y="609600"/>
                  </a:lnTo>
                  <a:lnTo>
                    <a:pt x="19050" y="714375"/>
                  </a:lnTo>
                  <a:lnTo>
                    <a:pt x="0" y="85725"/>
                  </a:lnTo>
                  <a:close/>
                </a:path>
              </a:pathLst>
            </a:custGeom>
            <a:solidFill>
              <a:srgbClr val="386A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02ED5450-F163-EA2E-E8B5-9D46ABD553A1}"/>
                </a:ext>
              </a:extLst>
            </p:cNvPr>
            <p:cNvSpPr txBox="1"/>
            <p:nvPr/>
          </p:nvSpPr>
          <p:spPr>
            <a:xfrm rot="-60000">
              <a:off x="3476037" y="3379499"/>
              <a:ext cx="3706399" cy="584775"/>
            </a:xfrm>
            <a:prstGeom prst="rect">
              <a:avLst/>
            </a:prstGeom>
            <a:noFill/>
          </p:spPr>
          <p:txBody>
            <a:bodyPr wrap="none" rtlCol="0">
              <a:spAutoFit/>
              <a:scene3d>
                <a:camera prst="orthographicFront"/>
                <a:lightRig rig="threePt" dir="t"/>
              </a:scene3d>
              <a:sp3d extrusionH="57150">
                <a:bevelT h="25400" prst="softRound"/>
              </a:sp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0" i="0" u="none" strike="noStrike" kern="1200" cap="none" spc="0" normalizeH="0" baseline="0" noProof="0" dirty="0">
                  <a:ln>
                    <a:solidFill>
                      <a:prstClr val="white">
                        <a:lumMod val="50000"/>
                      </a:prstClr>
                    </a:solidFill>
                  </a:ln>
                  <a:solidFill>
                    <a:srgbClr val="FFFF00"/>
                  </a:solidFill>
                  <a:effectLst/>
                  <a:uLnTx/>
                  <a:uFillTx/>
                  <a:latin typeface="Arial Black" panose="020B0A04020102020204" pitchFamily="34" charset="0"/>
                  <a:ea typeface="+mn-ea"/>
                  <a:cs typeface="+mn-cs"/>
                </a:rPr>
                <a:t>Rain Lover Trail</a:t>
              </a:r>
            </a:p>
          </p:txBody>
        </p:sp>
        <p:sp>
          <p:nvSpPr>
            <p:cNvPr id="21" name="Isosceles Triangle 20">
              <a:extLst>
                <a:ext uri="{FF2B5EF4-FFF2-40B4-BE49-F238E27FC236}">
                  <a16:creationId xmlns:a16="http://schemas.microsoft.com/office/drawing/2014/main" id="{1592B849-F1F2-8779-63C0-45D7D8759472}"/>
                </a:ext>
              </a:extLst>
            </p:cNvPr>
            <p:cNvSpPr/>
            <p:nvPr/>
          </p:nvSpPr>
          <p:spPr>
            <a:xfrm rot="5400000">
              <a:off x="8829675" y="3497264"/>
              <a:ext cx="287274" cy="247650"/>
            </a:xfrm>
            <a:prstGeom prst="triangle">
              <a:avLst/>
            </a:prstGeom>
            <a:solidFill>
              <a:srgbClr val="FFFF00"/>
            </a:solidFill>
            <a:scene3d>
              <a:camera prst="orthographicFront"/>
              <a:lightRig rig="threePt" dir="t"/>
            </a:scene3d>
            <a:sp3d>
              <a:bevelT w="152400" h="50800" prst="softRound"/>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2D0AE071-8DC6-3ADB-8F6C-921A21A854E4}"/>
                </a:ext>
              </a:extLst>
            </p:cNvPr>
            <p:cNvSpPr txBox="1"/>
            <p:nvPr/>
          </p:nvSpPr>
          <p:spPr>
            <a:xfrm rot="-60000">
              <a:off x="7755387" y="3328702"/>
              <a:ext cx="1089080" cy="584775"/>
            </a:xfrm>
            <a:prstGeom prst="rect">
              <a:avLst/>
            </a:prstGeom>
            <a:noFill/>
          </p:spPr>
          <p:txBody>
            <a:bodyPr wrap="none" rtlCol="0">
              <a:spAutoFit/>
              <a:scene3d>
                <a:camera prst="orthographicFront"/>
                <a:lightRig rig="threePt" dir="t"/>
              </a:scene3d>
              <a:sp3d extrusionH="57150">
                <a:bevelT h="25400" prst="softRound"/>
              </a:sp3d>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AU" sz="1600" b="0" i="0" u="none" strike="noStrike" kern="1200" cap="none" spc="0" normalizeH="0" baseline="0" noProof="0" dirty="0">
                  <a:ln>
                    <a:solidFill>
                      <a:prstClr val="white">
                        <a:lumMod val="50000"/>
                      </a:prstClr>
                    </a:solidFill>
                  </a:ln>
                  <a:solidFill>
                    <a:srgbClr val="FFFF00"/>
                  </a:solidFill>
                  <a:effectLst/>
                  <a:uLnTx/>
                  <a:uFillTx/>
                  <a:latin typeface="Arial Black" panose="020B0A04020102020204" pitchFamily="34" charset="0"/>
                  <a:ea typeface="+mn-ea"/>
                  <a:cs typeface="+mn-cs"/>
                </a:rPr>
                <a:t>Masters</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AU" sz="1600" b="0" i="0" u="none" strike="noStrike" kern="1200" cap="none" spc="0" normalizeH="0" baseline="0" noProof="0" dirty="0">
                  <a:ln>
                    <a:solidFill>
                      <a:prstClr val="white">
                        <a:lumMod val="50000"/>
                      </a:prstClr>
                    </a:solidFill>
                  </a:ln>
                  <a:solidFill>
                    <a:srgbClr val="FFFF00"/>
                  </a:solidFill>
                  <a:effectLst/>
                  <a:uLnTx/>
                  <a:uFillTx/>
                  <a:latin typeface="Arial Black" panose="020B0A04020102020204" pitchFamily="34" charset="0"/>
                  <a:ea typeface="+mn-ea"/>
                  <a:cs typeface="+mn-cs"/>
                </a:rPr>
                <a:t>Road</a:t>
              </a:r>
            </a:p>
          </p:txBody>
        </p:sp>
        <p:sp>
          <p:nvSpPr>
            <p:cNvPr id="24" name="TextBox 23">
              <a:extLst>
                <a:ext uri="{FF2B5EF4-FFF2-40B4-BE49-F238E27FC236}">
                  <a16:creationId xmlns:a16="http://schemas.microsoft.com/office/drawing/2014/main" id="{268F15B5-D43C-B157-FF74-D791A53E5F72}"/>
                </a:ext>
              </a:extLst>
            </p:cNvPr>
            <p:cNvSpPr txBox="1"/>
            <p:nvPr/>
          </p:nvSpPr>
          <p:spPr>
            <a:xfrm rot="-60000">
              <a:off x="1676323" y="3550234"/>
              <a:ext cx="1178656" cy="338554"/>
            </a:xfrm>
            <a:prstGeom prst="rect">
              <a:avLst/>
            </a:prstGeom>
            <a:noFill/>
          </p:spPr>
          <p:txBody>
            <a:bodyPr wrap="none" rtlCol="0">
              <a:spAutoFit/>
              <a:scene3d>
                <a:camera prst="orthographicFront"/>
                <a:lightRig rig="threePt" dir="t"/>
              </a:scene3d>
              <a:sp3d extrusionH="57150">
                <a:bevelT h="25400" prst="softRound"/>
              </a:sp3d>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AU" sz="1600" b="0" i="0" u="none" strike="noStrike" kern="1200" cap="none" spc="0" normalizeH="0" baseline="0" noProof="0" dirty="0">
                  <a:ln>
                    <a:solidFill>
                      <a:prstClr val="white">
                        <a:lumMod val="50000"/>
                      </a:prstClr>
                    </a:solidFill>
                  </a:ln>
                  <a:solidFill>
                    <a:srgbClr val="FFFF00"/>
                  </a:solidFill>
                  <a:effectLst/>
                  <a:uLnTx/>
                  <a:uFillTx/>
                  <a:latin typeface="Arial Black" panose="020B0A04020102020204" pitchFamily="34" charset="0"/>
                  <a:ea typeface="+mn-ea"/>
                  <a:cs typeface="+mn-cs"/>
                </a:rPr>
                <a:t>70 Acres</a:t>
              </a:r>
            </a:p>
          </p:txBody>
        </p:sp>
        <p:sp>
          <p:nvSpPr>
            <p:cNvPr id="25" name="Isosceles Triangle 24">
              <a:extLst>
                <a:ext uri="{FF2B5EF4-FFF2-40B4-BE49-F238E27FC236}">
                  <a16:creationId xmlns:a16="http://schemas.microsoft.com/office/drawing/2014/main" id="{EA6B388C-0133-32B1-BB6F-CA9D7082EA1C}"/>
                </a:ext>
              </a:extLst>
            </p:cNvPr>
            <p:cNvSpPr/>
            <p:nvPr/>
          </p:nvSpPr>
          <p:spPr>
            <a:xfrm rot="16200000" flipH="1">
              <a:off x="1389724" y="3583961"/>
              <a:ext cx="287274" cy="247650"/>
            </a:xfrm>
            <a:prstGeom prst="triangle">
              <a:avLst/>
            </a:prstGeom>
            <a:solidFill>
              <a:srgbClr val="FFFF00"/>
            </a:solidFill>
            <a:scene3d>
              <a:camera prst="orthographicFront"/>
              <a:lightRig rig="threePt" dir="t"/>
            </a:scene3d>
            <a:sp3d>
              <a:bevelT w="152400" h="50800" prst="softRound"/>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366090303"/>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750"/>
                                        <p:tgtEl>
                                          <p:spTgt spid="2"/>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 calcmode="lin" valueType="num">
                                      <p:cBhvr additive="base">
                                        <p:cTn id="11"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2" presetClass="entr" presetSubtype="8" fill="hold" grpId="0" nodeType="afterEffect">
                                  <p:stCondLst>
                                    <p:cond delay="0"/>
                                  </p:stCondLst>
                                  <p:childTnLst>
                                    <p:set>
                                      <p:cBhvr>
                                        <p:cTn id="15" dur="1" fill="hold">
                                          <p:stCondLst>
                                            <p:cond delay="0"/>
                                          </p:stCondLst>
                                        </p:cTn>
                                        <p:tgtEl>
                                          <p:spTgt spid="11">
                                            <p:txEl>
                                              <p:pRg st="1" end="1"/>
                                            </p:txEl>
                                          </p:spTgt>
                                        </p:tgtEl>
                                        <p:attrNameLst>
                                          <p:attrName>style.visibility</p:attrName>
                                        </p:attrNameLst>
                                      </p:cBhvr>
                                      <p:to>
                                        <p:strVal val="visible"/>
                                      </p:to>
                                    </p:set>
                                    <p:anim calcmode="lin" valueType="num">
                                      <p:cBhvr additive="base">
                                        <p:cTn id="16"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par>
                          <p:cTn id="18" fill="hold">
                            <p:stCondLst>
                              <p:cond delay="1750"/>
                            </p:stCondLst>
                            <p:childTnLst>
                              <p:par>
                                <p:cTn id="19" presetID="53" presetClass="entr" presetSubtype="16" fill="hold" nodeType="after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500" fill="hold"/>
                                        <p:tgtEl>
                                          <p:spTgt spid="26"/>
                                        </p:tgtEl>
                                        <p:attrNameLst>
                                          <p:attrName>ppt_w</p:attrName>
                                        </p:attrNameLst>
                                      </p:cBhvr>
                                      <p:tavLst>
                                        <p:tav tm="0">
                                          <p:val>
                                            <p:fltVal val="0"/>
                                          </p:val>
                                        </p:tav>
                                        <p:tav tm="100000">
                                          <p:val>
                                            <p:strVal val="#ppt_w"/>
                                          </p:val>
                                        </p:tav>
                                      </p:tavLst>
                                    </p:anim>
                                    <p:anim calcmode="lin" valueType="num">
                                      <p:cBhvr>
                                        <p:cTn id="22" dur="500" fill="hold"/>
                                        <p:tgtEl>
                                          <p:spTgt spid="26"/>
                                        </p:tgtEl>
                                        <p:attrNameLst>
                                          <p:attrName>ppt_h</p:attrName>
                                        </p:attrNameLst>
                                      </p:cBhvr>
                                      <p:tavLst>
                                        <p:tav tm="0">
                                          <p:val>
                                            <p:fltVal val="0"/>
                                          </p:val>
                                        </p:tav>
                                        <p:tav tm="100000">
                                          <p:val>
                                            <p:strVal val="#ppt_h"/>
                                          </p:val>
                                        </p:tav>
                                      </p:tavLst>
                                    </p:anim>
                                    <p:animEffect transition="in" filter="fade">
                                      <p:cBhvr>
                                        <p:cTn id="23"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 grpId="0" uiExpand="1" build="p" bldLvl="2"/>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0" y="256033"/>
            <a:ext cx="12192000" cy="740664"/>
          </a:xfrm>
        </p:spPr>
        <p:txBody>
          <a:bodyPr>
            <a:noAutofit/>
            <a:scene3d>
              <a:camera prst="orthographicFront"/>
              <a:lightRig rig="threePt" dir="t"/>
            </a:scene3d>
            <a:sp3d extrusionH="57150">
              <a:bevelT/>
            </a:sp3d>
          </a:bodyPr>
          <a:lstStyle/>
          <a:p>
            <a:pPr algn="ctr"/>
            <a:r>
              <a:rPr lang="en-GB" sz="4800" b="1" dirty="0">
                <a:solidFill>
                  <a:schemeClr val="tx1">
                    <a:lumMod val="50000"/>
                    <a:lumOff val="50000"/>
                  </a:schemeClr>
                </a:solidFill>
                <a:latin typeface="Arial Black" panose="020B0A04020102020204" pitchFamily="34" charset="0"/>
              </a:rPr>
              <a:t>WS12 – TRAIL SIGNAGE</a:t>
            </a:r>
            <a:endParaRPr lang="en-AU" sz="4800" b="1" dirty="0">
              <a:solidFill>
                <a:schemeClr val="tx1">
                  <a:lumMod val="50000"/>
                  <a:lumOff val="50000"/>
                </a:schemeClr>
              </a:solidFill>
              <a:latin typeface="Arial Black" panose="020B0A04020102020204" pitchFamily="34" charset="0"/>
            </a:endParaRPr>
          </a:p>
        </p:txBody>
      </p:sp>
      <p:grpSp>
        <p:nvGrpSpPr>
          <p:cNvPr id="17" name="Group 16">
            <a:extLst>
              <a:ext uri="{FF2B5EF4-FFF2-40B4-BE49-F238E27FC236}">
                <a16:creationId xmlns:a16="http://schemas.microsoft.com/office/drawing/2014/main" id="{50E33C8B-D053-63E9-9A0A-35CA165448BF}"/>
              </a:ext>
            </a:extLst>
          </p:cNvPr>
          <p:cNvGrpSpPr/>
          <p:nvPr/>
        </p:nvGrpSpPr>
        <p:grpSpPr>
          <a:xfrm>
            <a:off x="3407648" y="3006786"/>
            <a:ext cx="5376705" cy="3197619"/>
            <a:chOff x="1699591" y="3404351"/>
            <a:chExt cx="5376705" cy="3197619"/>
          </a:xfrm>
        </p:grpSpPr>
        <p:pic>
          <p:nvPicPr>
            <p:cNvPr id="13" name="Picture 12">
              <a:extLst>
                <a:ext uri="{FF2B5EF4-FFF2-40B4-BE49-F238E27FC236}">
                  <a16:creationId xmlns:a16="http://schemas.microsoft.com/office/drawing/2014/main" id="{6E17350B-79BD-A32D-D8AE-88E24447349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699591" y="4845602"/>
              <a:ext cx="3866322" cy="1756365"/>
            </a:xfrm>
            <a:prstGeom prst="rect">
              <a:avLst/>
            </a:prstGeom>
          </p:spPr>
        </p:pic>
        <p:pic>
          <p:nvPicPr>
            <p:cNvPr id="14" name="Picture 13">
              <a:extLst>
                <a:ext uri="{FF2B5EF4-FFF2-40B4-BE49-F238E27FC236}">
                  <a16:creationId xmlns:a16="http://schemas.microsoft.com/office/drawing/2014/main" id="{C2BF2EDA-8E85-506B-0BB4-6490039EBD54}"/>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699591" y="3419903"/>
              <a:ext cx="1834148" cy="1289172"/>
            </a:xfrm>
            <a:prstGeom prst="rect">
              <a:avLst/>
            </a:prstGeom>
            <a:effectLst>
              <a:outerShdw blurRad="50800" dist="38100" algn="l" rotWithShape="0">
                <a:prstClr val="black">
                  <a:alpha val="40000"/>
                </a:prstClr>
              </a:outerShdw>
            </a:effectLst>
          </p:spPr>
        </p:pic>
        <p:pic>
          <p:nvPicPr>
            <p:cNvPr id="15" name="Picture 14" descr="A sign with red and blue text&#10;&#10;Description automatically generated">
              <a:extLst>
                <a:ext uri="{FF2B5EF4-FFF2-40B4-BE49-F238E27FC236}">
                  <a16:creationId xmlns:a16="http://schemas.microsoft.com/office/drawing/2014/main" id="{429B24FB-405B-995B-B188-86E70CC804AB}"/>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716842" y="3404351"/>
              <a:ext cx="1849071" cy="1304724"/>
            </a:xfrm>
            <a:prstGeom prst="rect">
              <a:avLst/>
            </a:prstGeom>
          </p:spPr>
        </p:pic>
        <p:pic>
          <p:nvPicPr>
            <p:cNvPr id="16" name="Picture 15" descr="A bus stop with a green roof&#10;&#10;Description automatically generated">
              <a:extLst>
                <a:ext uri="{FF2B5EF4-FFF2-40B4-BE49-F238E27FC236}">
                  <a16:creationId xmlns:a16="http://schemas.microsoft.com/office/drawing/2014/main" id="{8BE72EAB-8999-8C55-7C96-0B0DE0268389}"/>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rot="5400000">
              <a:off x="4757082" y="4282755"/>
              <a:ext cx="3197618" cy="1440811"/>
            </a:xfrm>
            <a:prstGeom prst="rect">
              <a:avLst/>
            </a:prstGeom>
          </p:spPr>
        </p:pic>
      </p:grpSp>
      <p:sp>
        <p:nvSpPr>
          <p:cNvPr id="18" name="Rectangle: Rounded Corners 17">
            <a:extLst>
              <a:ext uri="{FF2B5EF4-FFF2-40B4-BE49-F238E27FC236}">
                <a16:creationId xmlns:a16="http://schemas.microsoft.com/office/drawing/2014/main" id="{0D6CF266-E2BB-EDDE-83E8-FA46C723FFA6}"/>
              </a:ext>
            </a:extLst>
          </p:cNvPr>
          <p:cNvSpPr/>
          <p:nvPr/>
        </p:nvSpPr>
        <p:spPr>
          <a:xfrm>
            <a:off x="3407648" y="1783645"/>
            <a:ext cx="5376706" cy="1045891"/>
          </a:xfrm>
          <a:prstGeom prst="roundRect">
            <a:avLst/>
          </a:prstGeom>
          <a:solidFill>
            <a:srgbClr val="FFFFCC"/>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FF0000"/>
              </a:buClr>
              <a:buSzPct val="70000"/>
            </a:pPr>
            <a:r>
              <a:rPr lang="en-GB" sz="3200" i="1" dirty="0">
                <a:solidFill>
                  <a:schemeClr val="tx1"/>
                </a:solidFill>
              </a:rPr>
              <a:t>Are there other priorities?</a:t>
            </a:r>
          </a:p>
        </p:txBody>
      </p:sp>
    </p:spTree>
    <p:extLst>
      <p:ext uri="{BB962C8B-B14F-4D97-AF65-F5344CB8AC3E}">
        <p14:creationId xmlns:p14="http://schemas.microsoft.com/office/powerpoint/2010/main" val="3775563334"/>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F14EAB-D063-4FDB-8095-A1FE27AFE5D6}"/>
              </a:ext>
            </a:extLst>
          </p:cNvPr>
          <p:cNvPicPr>
            <a:picLocks noChangeAspect="1"/>
          </p:cNvPicPr>
          <p:nvPr/>
        </p:nvPicPr>
        <p:blipFill rotWithShape="1">
          <a:blip r:embed="rId3" cstate="print">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1" y="1462089"/>
            <a:ext cx="12192001" cy="5395911"/>
          </a:xfrm>
          <a:prstGeom prst="rect">
            <a:avLst/>
          </a:prstGeom>
        </p:spPr>
      </p:pic>
      <p:sp>
        <p:nvSpPr>
          <p:cNvPr id="2" name="Title 1">
            <a:extLst>
              <a:ext uri="{FF2B5EF4-FFF2-40B4-BE49-F238E27FC236}">
                <a16:creationId xmlns:a16="http://schemas.microsoft.com/office/drawing/2014/main" id="{397B6FCB-5A1E-4769-B92C-86F2AC3F5715}"/>
              </a:ext>
            </a:extLst>
          </p:cNvPr>
          <p:cNvSpPr>
            <a:spLocks noGrp="1"/>
          </p:cNvSpPr>
          <p:nvPr>
            <p:ph type="title"/>
          </p:nvPr>
        </p:nvSpPr>
        <p:spPr>
          <a:xfrm>
            <a:off x="838200" y="146621"/>
            <a:ext cx="10515600" cy="1325563"/>
          </a:xfrm>
        </p:spPr>
        <p:txBody>
          <a:bodyPr>
            <a:normAutofit/>
            <a:scene3d>
              <a:camera prst="orthographicFront"/>
              <a:lightRig rig="threePt" dir="t"/>
            </a:scene3d>
            <a:sp3d extrusionH="57150">
              <a:bevelT w="38100" h="38100"/>
            </a:sp3d>
          </a:bodyPr>
          <a:lstStyle/>
          <a:p>
            <a:pPr algn="ctr"/>
            <a:r>
              <a:rPr lang="en-GB" sz="5400" b="1" dirty="0">
                <a:solidFill>
                  <a:schemeClr val="tx1">
                    <a:lumMod val="50000"/>
                    <a:lumOff val="50000"/>
                  </a:schemeClr>
                </a:solidFill>
                <a:latin typeface="Arial Black" panose="020B0A04020102020204" pitchFamily="34" charset="0"/>
              </a:rPr>
              <a:t>VOTE ON AGENDA ITEM 4</a:t>
            </a:r>
            <a:endParaRPr lang="en-AU" sz="5400" dirty="0"/>
          </a:p>
        </p:txBody>
      </p:sp>
      <p:sp>
        <p:nvSpPr>
          <p:cNvPr id="3" name="TextBox 2">
            <a:extLst>
              <a:ext uri="{FF2B5EF4-FFF2-40B4-BE49-F238E27FC236}">
                <a16:creationId xmlns:a16="http://schemas.microsoft.com/office/drawing/2014/main" id="{9866DBBB-217D-4DA4-B0C5-86048893FDAD}"/>
              </a:ext>
            </a:extLst>
          </p:cNvPr>
          <p:cNvSpPr txBox="1"/>
          <p:nvPr/>
        </p:nvSpPr>
        <p:spPr>
          <a:xfrm>
            <a:off x="681228" y="2368187"/>
            <a:ext cx="10829544" cy="2308324"/>
          </a:xfrm>
          <a:prstGeom prst="rect">
            <a:avLst/>
          </a:prstGeom>
          <a:solidFill>
            <a:srgbClr val="FFFFFF">
              <a:alpha val="50196"/>
            </a:srgbClr>
          </a:solidFill>
        </p:spPr>
        <p:txBody>
          <a:bodyPr wrap="square" rtlCol="0">
            <a:spAutoFit/>
          </a:bodyPr>
          <a:lstStyle/>
          <a:p>
            <a:r>
              <a:rPr lang="en-GB" sz="3600" b="1" i="1" dirty="0">
                <a:solidFill>
                  <a:srgbClr val="0000FF"/>
                </a:solidFill>
              </a:rPr>
              <a:t>Resolution:  </a:t>
            </a:r>
          </a:p>
          <a:p>
            <a:r>
              <a:rPr lang="en-GB" sz="3600" dirty="0"/>
              <a:t>To accept the updated report on the implementation of the DDRA Strategic Development Plan and the new works discussed and agreed during this AGM.</a:t>
            </a:r>
            <a:endParaRPr lang="en-AU" sz="3600" dirty="0"/>
          </a:p>
        </p:txBody>
      </p:sp>
      <p:sp>
        <p:nvSpPr>
          <p:cNvPr id="5" name="TextBox 4">
            <a:extLst>
              <a:ext uri="{FF2B5EF4-FFF2-40B4-BE49-F238E27FC236}">
                <a16:creationId xmlns:a16="http://schemas.microsoft.com/office/drawing/2014/main" id="{CA493AA6-6BFB-4181-83AF-91BF3AE2F233}"/>
              </a:ext>
            </a:extLst>
          </p:cNvPr>
          <p:cNvSpPr txBox="1"/>
          <p:nvPr/>
        </p:nvSpPr>
        <p:spPr>
          <a:xfrm>
            <a:off x="982133" y="5211245"/>
            <a:ext cx="3067122" cy="1015663"/>
          </a:xfrm>
          <a:prstGeom prst="rect">
            <a:avLst/>
          </a:prstGeom>
          <a:noFill/>
        </p:spPr>
        <p:txBody>
          <a:bodyPr wrap="none" rtlCol="0">
            <a:spAutoFit/>
          </a:bodyPr>
          <a:lstStyle/>
          <a:p>
            <a:r>
              <a:rPr lang="en-AU" sz="6000" b="1" dirty="0">
                <a:ln>
                  <a:solidFill>
                    <a:schemeClr val="tx1"/>
                  </a:solidFill>
                </a:ln>
                <a:solidFill>
                  <a:srgbClr val="FF0000"/>
                </a:solidFill>
              </a:rPr>
              <a:t>Proposer</a:t>
            </a:r>
          </a:p>
        </p:txBody>
      </p:sp>
      <p:sp>
        <p:nvSpPr>
          <p:cNvPr id="6" name="TextBox 5">
            <a:extLst>
              <a:ext uri="{FF2B5EF4-FFF2-40B4-BE49-F238E27FC236}">
                <a16:creationId xmlns:a16="http://schemas.microsoft.com/office/drawing/2014/main" id="{6D8A7945-53B9-4C88-B379-7707ECCEEEAF}"/>
              </a:ext>
            </a:extLst>
          </p:cNvPr>
          <p:cNvSpPr txBox="1"/>
          <p:nvPr/>
        </p:nvSpPr>
        <p:spPr>
          <a:xfrm>
            <a:off x="4932412" y="5211245"/>
            <a:ext cx="3157660" cy="1015663"/>
          </a:xfrm>
          <a:prstGeom prst="rect">
            <a:avLst/>
          </a:prstGeom>
          <a:noFill/>
        </p:spPr>
        <p:txBody>
          <a:bodyPr wrap="none" rtlCol="0">
            <a:spAutoFit/>
          </a:bodyPr>
          <a:lstStyle/>
          <a:p>
            <a:pPr algn="ctr"/>
            <a:r>
              <a:rPr lang="en-AU" sz="6000" b="1" dirty="0">
                <a:ln>
                  <a:solidFill>
                    <a:schemeClr val="bg1"/>
                  </a:solidFill>
                </a:ln>
                <a:solidFill>
                  <a:srgbClr val="0000FF"/>
                </a:solidFill>
              </a:rPr>
              <a:t>Seconder</a:t>
            </a:r>
          </a:p>
        </p:txBody>
      </p:sp>
      <p:sp>
        <p:nvSpPr>
          <p:cNvPr id="7" name="TextBox 6">
            <a:extLst>
              <a:ext uri="{FF2B5EF4-FFF2-40B4-BE49-F238E27FC236}">
                <a16:creationId xmlns:a16="http://schemas.microsoft.com/office/drawing/2014/main" id="{D8D67407-BD18-46A0-BFC8-2A42AB9BBD80}"/>
              </a:ext>
            </a:extLst>
          </p:cNvPr>
          <p:cNvSpPr txBox="1"/>
          <p:nvPr/>
        </p:nvSpPr>
        <p:spPr>
          <a:xfrm>
            <a:off x="9547425" y="5211245"/>
            <a:ext cx="1662443" cy="1015663"/>
          </a:xfrm>
          <a:prstGeom prst="rect">
            <a:avLst/>
          </a:prstGeom>
          <a:noFill/>
        </p:spPr>
        <p:txBody>
          <a:bodyPr wrap="none" rtlCol="0">
            <a:spAutoFit/>
          </a:bodyPr>
          <a:lstStyle/>
          <a:p>
            <a:pPr algn="ctr"/>
            <a:r>
              <a:rPr lang="en-AU" sz="6000" b="1" dirty="0">
                <a:ln>
                  <a:solidFill>
                    <a:schemeClr val="tx1"/>
                  </a:solidFill>
                </a:ln>
                <a:solidFill>
                  <a:schemeClr val="accent6">
                    <a:lumMod val="75000"/>
                  </a:schemeClr>
                </a:solidFill>
              </a:rPr>
              <a:t>Vote</a:t>
            </a:r>
          </a:p>
        </p:txBody>
      </p:sp>
    </p:spTree>
    <p:extLst>
      <p:ext uri="{BB962C8B-B14F-4D97-AF65-F5344CB8AC3E}">
        <p14:creationId xmlns:p14="http://schemas.microsoft.com/office/powerpoint/2010/main" val="573600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750"/>
                                        <p:tgtEl>
                                          <p:spTgt spid="2"/>
                                        </p:tgtEl>
                                      </p:cBhvr>
                                    </p:animEffect>
                                  </p:childTnLst>
                                </p:cTn>
                              </p:par>
                            </p:childTnLst>
                          </p:cTn>
                        </p:par>
                        <p:par>
                          <p:cTn id="8" fill="hold">
                            <p:stCondLst>
                              <p:cond delay="750"/>
                            </p:stCondLst>
                            <p:childTnLst>
                              <p:par>
                                <p:cTn id="9" presetID="2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750"/>
                                        <p:tgtEl>
                                          <p:spTgt spid="4"/>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subTnLst>
                                    <p:animClr clrSpc="rgb" dir="cw">
                                      <p:cBhvr override="childStyle">
                                        <p:cTn dur="1" fill="hold" display="0" masterRel="nextClick" afterEffect="1"/>
                                        <p:tgtEl>
                                          <p:spTgt spid="5"/>
                                        </p:tgtEl>
                                        <p:attrNameLst>
                                          <p:attrName>ppt_c</p:attrName>
                                        </p:attrNameLst>
                                      </p:cBhvr>
                                      <p:to>
                                        <a:srgbClr val="808080"/>
                                      </p:to>
                                    </p:animClr>
                                  </p:sub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subTnLst>
                                    <p:animClr clrSpc="rgb" dir="cw">
                                      <p:cBhvr override="childStyle">
                                        <p:cTn dur="1" fill="hold" display="0" masterRel="nextClick" afterEffect="1"/>
                                        <p:tgtEl>
                                          <p:spTgt spid="6"/>
                                        </p:tgtEl>
                                        <p:attrNameLst>
                                          <p:attrName>ppt_c</p:attrName>
                                        </p:attrNameLst>
                                      </p:cBhvr>
                                      <p:to>
                                        <a:srgbClr val="808080"/>
                                      </p:to>
                                    </p:animClr>
                                  </p:sub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ppt_w</p:attrName>
                                        </p:attrNameLst>
                                      </p:cBhvr>
                                      <p:tavLst>
                                        <p:tav tm="0">
                                          <p:val>
                                            <p:fltVal val="0"/>
                                          </p:val>
                                        </p:tav>
                                        <p:tav tm="100000">
                                          <p:val>
                                            <p:strVal val="#ppt_w"/>
                                          </p:val>
                                        </p:tav>
                                      </p:tavLst>
                                    </p:anim>
                                    <p:anim calcmode="lin" valueType="num">
                                      <p:cBhvr>
                                        <p:cTn id="37" dur="500" fill="hold"/>
                                        <p:tgtEl>
                                          <p:spTgt spid="7"/>
                                        </p:tgtEl>
                                        <p:attrNameLst>
                                          <p:attrName>ppt_h</p:attrName>
                                        </p:attrNameLst>
                                      </p:cBhvr>
                                      <p:tavLst>
                                        <p:tav tm="0">
                                          <p:val>
                                            <p:fltVal val="0"/>
                                          </p:val>
                                        </p:tav>
                                        <p:tav tm="100000">
                                          <p:val>
                                            <p:strVal val="#ppt_h"/>
                                          </p:val>
                                        </p:tav>
                                      </p:tavLst>
                                    </p:anim>
                                    <p:animEffect transition="in" filter="fade">
                                      <p:cBhvr>
                                        <p:cTn id="3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5" grpId="0"/>
      <p:bldP spid="6" grpId="0"/>
      <p:bldP spid="7"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p:spPr>
        <p:txBody>
          <a:bodyPr>
            <a:noAutofit/>
            <a:scene3d>
              <a:camera prst="orthographicFront"/>
              <a:lightRig rig="threePt" dir="t"/>
            </a:scene3d>
            <a:sp3d>
              <a:bevelT/>
            </a:sp3d>
          </a:bodyPr>
          <a:lstStyle/>
          <a:p>
            <a:pPr algn="ctr"/>
            <a:r>
              <a:rPr lang="en-GB" sz="6000" b="1" dirty="0">
                <a:solidFill>
                  <a:schemeClr val="tx1">
                    <a:lumMod val="50000"/>
                    <a:lumOff val="50000"/>
                  </a:schemeClr>
                </a:solidFill>
                <a:latin typeface="Arial Black" panose="020B0A04020102020204" pitchFamily="34" charset="0"/>
              </a:rPr>
              <a:t>AGENDA ITEM 5</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308113" y="1070378"/>
            <a:ext cx="11410122" cy="1363631"/>
          </a:xfrm>
        </p:spPr>
        <p:txBody>
          <a:bodyPr>
            <a:normAutofit/>
          </a:bodyPr>
          <a:lstStyle/>
          <a:p>
            <a:pPr marL="0" lvl="0" indent="0">
              <a:buClr>
                <a:srgbClr val="FF0000"/>
              </a:buClr>
              <a:buSzPct val="100000"/>
              <a:buNone/>
            </a:pPr>
            <a:r>
              <a:rPr lang="en-US" dirty="0"/>
              <a:t>Present/consider and vote to accept/otherwise the Committee’s Annual Report </a:t>
            </a:r>
            <a:r>
              <a:rPr lang="en-US" sz="1800" b="1" dirty="0">
                <a:solidFill>
                  <a:srgbClr val="0000FF"/>
                </a:solidFill>
              </a:rPr>
              <a:t>(Bruce)</a:t>
            </a:r>
            <a:endParaRPr lang="en-US" sz="3200" b="1" dirty="0">
              <a:solidFill>
                <a:srgbClr val="0000FF"/>
              </a:solidFill>
            </a:endParaRPr>
          </a:p>
        </p:txBody>
      </p:sp>
      <p:pic>
        <p:nvPicPr>
          <p:cNvPr id="8" name="Picture 7">
            <a:hlinkClick r:id="rId3" action="ppaction://hlinkfile"/>
            <a:extLst>
              <a:ext uri="{FF2B5EF4-FFF2-40B4-BE49-F238E27FC236}">
                <a16:creationId xmlns:a16="http://schemas.microsoft.com/office/drawing/2014/main" id="{B31BE0AC-AF87-8DD3-8FC1-E4161D1F56A9}"/>
              </a:ext>
            </a:extLst>
          </p:cNvPr>
          <p:cNvPicPr>
            <a:picLocks noChangeAspect="1"/>
          </p:cNvPicPr>
          <p:nvPr/>
        </p:nvPicPr>
        <p:blipFill>
          <a:blip r:embed="rId4"/>
          <a:stretch>
            <a:fillRect/>
          </a:stretch>
        </p:blipFill>
        <p:spPr>
          <a:xfrm>
            <a:off x="2637933" y="1841093"/>
            <a:ext cx="6916135" cy="4760874"/>
          </a:xfrm>
          <a:prstGeom prst="rect">
            <a:avLst/>
          </a:prstGeom>
          <a:ln>
            <a:solidFill>
              <a:schemeClr val="bg1">
                <a:lumMod val="6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95738698"/>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additive="base">
                                        <p:cTn id="11"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
                <a:lumOff val="95000"/>
              </a:schemeClr>
            </a:gs>
            <a:gs pos="74000">
              <a:srgbClr val="DFFFFF"/>
            </a:gs>
            <a:gs pos="100000">
              <a:srgbClr val="DFFFFF"/>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18D541-6B2C-4373-BBF4-902AE4BCEB52}"/>
              </a:ext>
            </a:extLst>
          </p:cNvPr>
          <p:cNvSpPr>
            <a:spLocks noGrp="1"/>
          </p:cNvSpPr>
          <p:nvPr>
            <p:ph type="ctrTitle"/>
          </p:nvPr>
        </p:nvSpPr>
        <p:spPr>
          <a:xfrm>
            <a:off x="880872" y="256031"/>
            <a:ext cx="10430256" cy="1818323"/>
          </a:xfrm>
        </p:spPr>
        <p:txBody>
          <a:bodyPr>
            <a:normAutofit/>
          </a:bodyPr>
          <a:lstStyle/>
          <a:p>
            <a:r>
              <a:rPr lang="en-GB" b="1" dirty="0">
                <a:latin typeface="Arial Black" panose="020B0A04020102020204" pitchFamily="34" charset="0"/>
              </a:rPr>
              <a:t>4 - Strategic Development Plan</a:t>
            </a:r>
            <a:endParaRPr lang="en-AU" b="1" dirty="0">
              <a:latin typeface="Arial Black" panose="020B0A04020102020204" pitchFamily="34" charset="0"/>
            </a:endParaRPr>
          </a:p>
        </p:txBody>
      </p:sp>
      <p:grpSp>
        <p:nvGrpSpPr>
          <p:cNvPr id="14" name="Group 13">
            <a:extLst>
              <a:ext uri="{FF2B5EF4-FFF2-40B4-BE49-F238E27FC236}">
                <a16:creationId xmlns:a16="http://schemas.microsoft.com/office/drawing/2014/main" id="{819B2263-BA98-4214-A7BD-7180CC7C7FE8}"/>
              </a:ext>
            </a:extLst>
          </p:cNvPr>
          <p:cNvGrpSpPr/>
          <p:nvPr/>
        </p:nvGrpSpPr>
        <p:grpSpPr>
          <a:xfrm>
            <a:off x="5150357" y="2223740"/>
            <a:ext cx="2096749" cy="2096749"/>
            <a:chOff x="7178927" y="142073"/>
            <a:chExt cx="2572221" cy="2572221"/>
          </a:xfrm>
        </p:grpSpPr>
        <p:sp>
          <p:nvSpPr>
            <p:cNvPr id="15" name="Oval 14">
              <a:extLst>
                <a:ext uri="{FF2B5EF4-FFF2-40B4-BE49-F238E27FC236}">
                  <a16:creationId xmlns:a16="http://schemas.microsoft.com/office/drawing/2014/main" id="{EF0AC106-0B0D-4E67-A335-793B1F7A5E33}"/>
                </a:ext>
              </a:extLst>
            </p:cNvPr>
            <p:cNvSpPr/>
            <p:nvPr/>
          </p:nvSpPr>
          <p:spPr>
            <a:xfrm>
              <a:off x="7178927" y="142073"/>
              <a:ext cx="2572221" cy="2572221"/>
            </a:xfrm>
            <a:prstGeom prst="ellipse">
              <a:avLst/>
            </a:prstGeom>
            <a:gradFill flip="none" rotWithShape="1">
              <a:gsLst>
                <a:gs pos="0">
                  <a:schemeClr val="accent1">
                    <a:lumMod val="5000"/>
                    <a:lumOff val="95000"/>
                  </a:schemeClr>
                </a:gs>
                <a:gs pos="84000">
                  <a:schemeClr val="accent1">
                    <a:lumMod val="20000"/>
                    <a:lumOff val="80000"/>
                  </a:schemeClr>
                </a:gs>
                <a:gs pos="93000">
                  <a:schemeClr val="accent1">
                    <a:lumMod val="45000"/>
                    <a:lumOff val="55000"/>
                  </a:schemeClr>
                </a:gs>
                <a:gs pos="100000">
                  <a:schemeClr val="accent1">
                    <a:lumMod val="30000"/>
                    <a:lumOff val="70000"/>
                  </a:schemeClr>
                </a:gs>
              </a:gsLst>
              <a:path path="circle">
                <a:fillToRect l="50000" t="50000" r="50000" b="50000"/>
              </a:path>
              <a:tileRect/>
            </a:gradFill>
            <a:ln w="76200"/>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6D9FA7DB-8809-4E9E-BC75-C389257F0608}"/>
                </a:ext>
              </a:extLst>
            </p:cNvPr>
            <p:cNvSpPr/>
            <p:nvPr/>
          </p:nvSpPr>
          <p:spPr>
            <a:xfrm>
              <a:off x="7587605" y="809871"/>
              <a:ext cx="1682440" cy="1193396"/>
            </a:xfrm>
            <a:custGeom>
              <a:avLst/>
              <a:gdLst>
                <a:gd name="connsiteX0" fmla="*/ 103695 w 7013542"/>
                <a:gd name="connsiteY0" fmla="*/ 6174557 h 6306532"/>
                <a:gd name="connsiteX1" fmla="*/ 103695 w 7013542"/>
                <a:gd name="connsiteY1" fmla="*/ 6306532 h 6306532"/>
                <a:gd name="connsiteX2" fmla="*/ 2799761 w 7013542"/>
                <a:gd name="connsiteY2" fmla="*/ 6174557 h 6306532"/>
                <a:gd name="connsiteX3" fmla="*/ 4581427 w 7013542"/>
                <a:gd name="connsiteY3" fmla="*/ 5740924 h 6306532"/>
                <a:gd name="connsiteX4" fmla="*/ 6843860 w 7013542"/>
                <a:gd name="connsiteY4" fmla="*/ 5703217 h 6306532"/>
                <a:gd name="connsiteX5" fmla="*/ 6843860 w 7013542"/>
                <a:gd name="connsiteY5" fmla="*/ 3685881 h 6306532"/>
                <a:gd name="connsiteX6" fmla="*/ 7013542 w 7013542"/>
                <a:gd name="connsiteY6" fmla="*/ 2771481 h 6306532"/>
                <a:gd name="connsiteX7" fmla="*/ 6815579 w 7013542"/>
                <a:gd name="connsiteY7" fmla="*/ 2667786 h 6306532"/>
                <a:gd name="connsiteX8" fmla="*/ 6759018 w 7013542"/>
                <a:gd name="connsiteY8" fmla="*/ 2337848 h 6306532"/>
                <a:gd name="connsiteX9" fmla="*/ 6608189 w 7013542"/>
                <a:gd name="connsiteY9" fmla="*/ 2196446 h 6306532"/>
                <a:gd name="connsiteX10" fmla="*/ 6466787 w 7013542"/>
                <a:gd name="connsiteY10" fmla="*/ 2158738 h 6306532"/>
                <a:gd name="connsiteX11" fmla="*/ 6268825 w 7013542"/>
                <a:gd name="connsiteY11" fmla="*/ 2224726 h 6306532"/>
                <a:gd name="connsiteX12" fmla="*/ 6155703 w 7013542"/>
                <a:gd name="connsiteY12" fmla="*/ 2121031 h 6306532"/>
                <a:gd name="connsiteX13" fmla="*/ 6023728 w 7013542"/>
                <a:gd name="connsiteY13" fmla="*/ 1932495 h 6306532"/>
                <a:gd name="connsiteX14" fmla="*/ 6023728 w 7013542"/>
                <a:gd name="connsiteY14" fmla="*/ 1715679 h 6306532"/>
                <a:gd name="connsiteX15" fmla="*/ 6052008 w 7013542"/>
                <a:gd name="connsiteY15" fmla="*/ 1668545 h 6306532"/>
                <a:gd name="connsiteX16" fmla="*/ 5844618 w 7013542"/>
                <a:gd name="connsiteY16" fmla="*/ 1593130 h 6306532"/>
                <a:gd name="connsiteX17" fmla="*/ 5524107 w 7013542"/>
                <a:gd name="connsiteY17" fmla="*/ 1244338 h 6306532"/>
                <a:gd name="connsiteX18" fmla="*/ 5439266 w 7013542"/>
                <a:gd name="connsiteY18" fmla="*/ 1102936 h 6306532"/>
                <a:gd name="connsiteX19" fmla="*/ 5279010 w 7013542"/>
                <a:gd name="connsiteY19" fmla="*/ 1074656 h 6306532"/>
                <a:gd name="connsiteX20" fmla="*/ 5194169 w 7013542"/>
                <a:gd name="connsiteY20" fmla="*/ 1310326 h 6306532"/>
                <a:gd name="connsiteX21" fmla="*/ 5033913 w 7013542"/>
                <a:gd name="connsiteY21" fmla="*/ 1084083 h 6306532"/>
                <a:gd name="connsiteX22" fmla="*/ 4666268 w 7013542"/>
                <a:gd name="connsiteY22" fmla="*/ 754145 h 6306532"/>
                <a:gd name="connsiteX23" fmla="*/ 4553146 w 7013542"/>
                <a:gd name="connsiteY23" fmla="*/ 603316 h 6306532"/>
                <a:gd name="connsiteX24" fmla="*/ 4487159 w 7013542"/>
                <a:gd name="connsiteY24" fmla="*/ 424206 h 6306532"/>
                <a:gd name="connsiteX25" fmla="*/ 3930977 w 7013542"/>
                <a:gd name="connsiteY25" fmla="*/ 0 h 6306532"/>
                <a:gd name="connsiteX26" fmla="*/ 3591612 w 7013542"/>
                <a:gd name="connsiteY26" fmla="*/ 311085 h 6306532"/>
                <a:gd name="connsiteX27" fmla="*/ 0 w 7013542"/>
                <a:gd name="connsiteY27" fmla="*/ 339365 h 6306532"/>
                <a:gd name="connsiteX28" fmla="*/ 103695 w 7013542"/>
                <a:gd name="connsiteY28" fmla="*/ 6174557 h 6306532"/>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4487159 w 7013542"/>
                <a:gd name="connsiteY24" fmla="*/ 424206 h 6188837"/>
                <a:gd name="connsiteX25" fmla="*/ 3930977 w 7013542"/>
                <a:gd name="connsiteY25" fmla="*/ 0 h 6188837"/>
                <a:gd name="connsiteX26" fmla="*/ 3591612 w 7013542"/>
                <a:gd name="connsiteY26" fmla="*/ 311085 h 6188837"/>
                <a:gd name="connsiteX27" fmla="*/ 0 w 7013542"/>
                <a:gd name="connsiteY27" fmla="*/ 339365 h 6188837"/>
                <a:gd name="connsiteX28" fmla="*/ 103695 w 7013542"/>
                <a:gd name="connsiteY28"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32152 w 7013542"/>
                <a:gd name="connsiteY23" fmla="*/ 242018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86473 w 7013542"/>
                <a:gd name="connsiteY23" fmla="*/ 205804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58428 w 6968275"/>
                <a:gd name="connsiteY0" fmla="*/ 6174557 h 6188837"/>
                <a:gd name="connsiteX1" fmla="*/ 49374 w 6968275"/>
                <a:gd name="connsiteY1" fmla="*/ 6188837 h 6188837"/>
                <a:gd name="connsiteX2" fmla="*/ 2754494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71432 w 6968275"/>
                <a:gd name="connsiteY5" fmla="*/ 4844724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6770312 w 6798593"/>
                <a:gd name="connsiteY7" fmla="*/ 2667786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421520 w 6798593"/>
                <a:gd name="connsiteY9" fmla="*/ 2158738 h 6188837"/>
                <a:gd name="connsiteX10" fmla="*/ 6223558 w 6798593"/>
                <a:gd name="connsiteY10" fmla="*/ 2224726 h 6188837"/>
                <a:gd name="connsiteX11" fmla="*/ 6110436 w 6798593"/>
                <a:gd name="connsiteY11" fmla="*/ 2121031 h 6188837"/>
                <a:gd name="connsiteX12" fmla="*/ 5978461 w 6798593"/>
                <a:gd name="connsiteY12" fmla="*/ 1932495 h 6188837"/>
                <a:gd name="connsiteX13" fmla="*/ 5978461 w 6798593"/>
                <a:gd name="connsiteY13" fmla="*/ 1715679 h 6188837"/>
                <a:gd name="connsiteX14" fmla="*/ 6006741 w 6798593"/>
                <a:gd name="connsiteY14" fmla="*/ 1668545 h 6188837"/>
                <a:gd name="connsiteX15" fmla="*/ 5799351 w 6798593"/>
                <a:gd name="connsiteY15" fmla="*/ 1593130 h 6188837"/>
                <a:gd name="connsiteX16" fmla="*/ 5478840 w 6798593"/>
                <a:gd name="connsiteY16" fmla="*/ 1244338 h 6188837"/>
                <a:gd name="connsiteX17" fmla="*/ 5393999 w 6798593"/>
                <a:gd name="connsiteY17" fmla="*/ 1102936 h 6188837"/>
                <a:gd name="connsiteX18" fmla="*/ 5233743 w 6798593"/>
                <a:gd name="connsiteY18" fmla="*/ 1074656 h 6188837"/>
                <a:gd name="connsiteX19" fmla="*/ 5148902 w 6798593"/>
                <a:gd name="connsiteY19" fmla="*/ 1310326 h 6188837"/>
                <a:gd name="connsiteX20" fmla="*/ 4988646 w 6798593"/>
                <a:gd name="connsiteY20" fmla="*/ 1084083 h 6188837"/>
                <a:gd name="connsiteX21" fmla="*/ 4439932 w 6798593"/>
                <a:gd name="connsiteY21" fmla="*/ 1125337 h 6188837"/>
                <a:gd name="connsiteX22" fmla="*/ 4041206 w 6798593"/>
                <a:gd name="connsiteY22" fmla="*/ 205804 h 6188837"/>
                <a:gd name="connsiteX23" fmla="*/ 3885710 w 6798593"/>
                <a:gd name="connsiteY23" fmla="*/ 0 h 6188837"/>
                <a:gd name="connsiteX24" fmla="*/ 3546345 w 6798593"/>
                <a:gd name="connsiteY24" fmla="*/ 311085 h 6188837"/>
                <a:gd name="connsiteX25" fmla="*/ 0 w 6798593"/>
                <a:gd name="connsiteY25" fmla="*/ 339365 h 6188837"/>
                <a:gd name="connsiteX26" fmla="*/ 58428 w 6798593"/>
                <a:gd name="connsiteY26"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223558 w 6798593"/>
                <a:gd name="connsiteY9" fmla="*/ 2224726 h 6188837"/>
                <a:gd name="connsiteX10" fmla="*/ 6110436 w 6798593"/>
                <a:gd name="connsiteY10" fmla="*/ 2121031 h 6188837"/>
                <a:gd name="connsiteX11" fmla="*/ 5978461 w 6798593"/>
                <a:gd name="connsiteY11" fmla="*/ 1932495 h 6188837"/>
                <a:gd name="connsiteX12" fmla="*/ 5978461 w 6798593"/>
                <a:gd name="connsiteY12" fmla="*/ 1715679 h 6188837"/>
                <a:gd name="connsiteX13" fmla="*/ 6006741 w 6798593"/>
                <a:gd name="connsiteY13" fmla="*/ 1668545 h 6188837"/>
                <a:gd name="connsiteX14" fmla="*/ 5799351 w 6798593"/>
                <a:gd name="connsiteY14" fmla="*/ 1593130 h 6188837"/>
                <a:gd name="connsiteX15" fmla="*/ 5478840 w 6798593"/>
                <a:gd name="connsiteY15" fmla="*/ 1244338 h 6188837"/>
                <a:gd name="connsiteX16" fmla="*/ 5393999 w 6798593"/>
                <a:gd name="connsiteY16" fmla="*/ 1102936 h 6188837"/>
                <a:gd name="connsiteX17" fmla="*/ 5233743 w 6798593"/>
                <a:gd name="connsiteY17" fmla="*/ 1074656 h 6188837"/>
                <a:gd name="connsiteX18" fmla="*/ 5148902 w 6798593"/>
                <a:gd name="connsiteY18" fmla="*/ 1310326 h 6188837"/>
                <a:gd name="connsiteX19" fmla="*/ 4988646 w 6798593"/>
                <a:gd name="connsiteY19" fmla="*/ 1084083 h 6188837"/>
                <a:gd name="connsiteX20" fmla="*/ 4439932 w 6798593"/>
                <a:gd name="connsiteY20" fmla="*/ 1125337 h 6188837"/>
                <a:gd name="connsiteX21" fmla="*/ 4041206 w 6798593"/>
                <a:gd name="connsiteY21" fmla="*/ 205804 h 6188837"/>
                <a:gd name="connsiteX22" fmla="*/ 3885710 w 6798593"/>
                <a:gd name="connsiteY22" fmla="*/ 0 h 6188837"/>
                <a:gd name="connsiteX23" fmla="*/ 3546345 w 6798593"/>
                <a:gd name="connsiteY23" fmla="*/ 311085 h 6188837"/>
                <a:gd name="connsiteX24" fmla="*/ 0 w 6798593"/>
                <a:gd name="connsiteY24" fmla="*/ 339365 h 6188837"/>
                <a:gd name="connsiteX25" fmla="*/ 58428 w 6798593"/>
                <a:gd name="connsiteY25"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110436 w 6798593"/>
                <a:gd name="connsiteY9" fmla="*/ 2121031 h 6188837"/>
                <a:gd name="connsiteX10" fmla="*/ 5978461 w 6798593"/>
                <a:gd name="connsiteY10" fmla="*/ 1932495 h 6188837"/>
                <a:gd name="connsiteX11" fmla="*/ 5978461 w 6798593"/>
                <a:gd name="connsiteY11" fmla="*/ 1715679 h 6188837"/>
                <a:gd name="connsiteX12" fmla="*/ 6006741 w 6798593"/>
                <a:gd name="connsiteY12" fmla="*/ 1668545 h 6188837"/>
                <a:gd name="connsiteX13" fmla="*/ 5799351 w 6798593"/>
                <a:gd name="connsiteY13" fmla="*/ 1593130 h 6188837"/>
                <a:gd name="connsiteX14" fmla="*/ 5478840 w 6798593"/>
                <a:gd name="connsiteY14" fmla="*/ 1244338 h 6188837"/>
                <a:gd name="connsiteX15" fmla="*/ 5393999 w 6798593"/>
                <a:gd name="connsiteY15" fmla="*/ 1102936 h 6188837"/>
                <a:gd name="connsiteX16" fmla="*/ 5233743 w 6798593"/>
                <a:gd name="connsiteY16" fmla="*/ 1074656 h 6188837"/>
                <a:gd name="connsiteX17" fmla="*/ 5148902 w 6798593"/>
                <a:gd name="connsiteY17" fmla="*/ 1310326 h 6188837"/>
                <a:gd name="connsiteX18" fmla="*/ 4988646 w 6798593"/>
                <a:gd name="connsiteY18" fmla="*/ 1084083 h 6188837"/>
                <a:gd name="connsiteX19" fmla="*/ 4439932 w 6798593"/>
                <a:gd name="connsiteY19" fmla="*/ 1125337 h 6188837"/>
                <a:gd name="connsiteX20" fmla="*/ 4041206 w 6798593"/>
                <a:gd name="connsiteY20" fmla="*/ 205804 h 6188837"/>
                <a:gd name="connsiteX21" fmla="*/ 3885710 w 6798593"/>
                <a:gd name="connsiteY21" fmla="*/ 0 h 6188837"/>
                <a:gd name="connsiteX22" fmla="*/ 3546345 w 6798593"/>
                <a:gd name="connsiteY22" fmla="*/ 311085 h 6188837"/>
                <a:gd name="connsiteX23" fmla="*/ 0 w 6798593"/>
                <a:gd name="connsiteY23" fmla="*/ 339365 h 6188837"/>
                <a:gd name="connsiteX24" fmla="*/ 58428 w 6798593"/>
                <a:gd name="connsiteY24"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932495 h 6188837"/>
                <a:gd name="connsiteX10" fmla="*/ 5978461 w 6798593"/>
                <a:gd name="connsiteY10" fmla="*/ 1715679 h 6188837"/>
                <a:gd name="connsiteX11" fmla="*/ 6006741 w 6798593"/>
                <a:gd name="connsiteY11" fmla="*/ 1668545 h 6188837"/>
                <a:gd name="connsiteX12" fmla="*/ 5799351 w 6798593"/>
                <a:gd name="connsiteY12" fmla="*/ 1593130 h 6188837"/>
                <a:gd name="connsiteX13" fmla="*/ 5478840 w 6798593"/>
                <a:gd name="connsiteY13" fmla="*/ 1244338 h 6188837"/>
                <a:gd name="connsiteX14" fmla="*/ 5393999 w 6798593"/>
                <a:gd name="connsiteY14" fmla="*/ 1102936 h 6188837"/>
                <a:gd name="connsiteX15" fmla="*/ 5233743 w 6798593"/>
                <a:gd name="connsiteY15" fmla="*/ 1074656 h 6188837"/>
                <a:gd name="connsiteX16" fmla="*/ 5148902 w 6798593"/>
                <a:gd name="connsiteY16" fmla="*/ 1310326 h 6188837"/>
                <a:gd name="connsiteX17" fmla="*/ 4988646 w 6798593"/>
                <a:gd name="connsiteY17" fmla="*/ 1084083 h 6188837"/>
                <a:gd name="connsiteX18" fmla="*/ 4439932 w 6798593"/>
                <a:gd name="connsiteY18" fmla="*/ 1125337 h 6188837"/>
                <a:gd name="connsiteX19" fmla="*/ 4041206 w 6798593"/>
                <a:gd name="connsiteY19" fmla="*/ 205804 h 6188837"/>
                <a:gd name="connsiteX20" fmla="*/ 3885710 w 6798593"/>
                <a:gd name="connsiteY20" fmla="*/ 0 h 6188837"/>
                <a:gd name="connsiteX21" fmla="*/ 3546345 w 6798593"/>
                <a:gd name="connsiteY21" fmla="*/ 311085 h 6188837"/>
                <a:gd name="connsiteX22" fmla="*/ 0 w 6798593"/>
                <a:gd name="connsiteY22" fmla="*/ 339365 h 6188837"/>
                <a:gd name="connsiteX23" fmla="*/ 58428 w 6798593"/>
                <a:gd name="connsiteY23"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43366 w 6798593"/>
                <a:gd name="connsiteY10" fmla="*/ 165949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43378 w 6798593"/>
                <a:gd name="connsiteY16" fmla="*/ 1437168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39848 w 6798593"/>
                <a:gd name="connsiteY15" fmla="*/ 154571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30625 w 6798593"/>
                <a:gd name="connsiteY13" fmla="*/ 1238738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330625 w 6798593"/>
                <a:gd name="connsiteY12" fmla="*/ 1238738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39266 w 6798593"/>
                <a:gd name="connsiteY12" fmla="*/ 1184417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0 w 7355801"/>
                <a:gd name="connsiteY0" fmla="*/ 6210771 h 6210771"/>
                <a:gd name="connsiteX1" fmla="*/ 606582 w 7355801"/>
                <a:gd name="connsiteY1" fmla="*/ 6188837 h 6210771"/>
                <a:gd name="connsiteX2" fmla="*/ 3338863 w 7355801"/>
                <a:gd name="connsiteY2" fmla="*/ 6174557 h 6210771"/>
                <a:gd name="connsiteX3" fmla="*/ 5093368 w 7355801"/>
                <a:gd name="connsiteY3" fmla="*/ 5740924 h 6210771"/>
                <a:gd name="connsiteX4" fmla="*/ 7355801 w 7355801"/>
                <a:gd name="connsiteY4" fmla="*/ 5703217 h 6210771"/>
                <a:gd name="connsiteX5" fmla="*/ 7328640 w 7355801"/>
                <a:gd name="connsiteY5" fmla="*/ 4844724 h 6210771"/>
                <a:gd name="connsiteX6" fmla="*/ 4990512 w 7355801"/>
                <a:gd name="connsiteY6" fmla="*/ 4853778 h 6210771"/>
                <a:gd name="connsiteX7" fmla="*/ 4883084 w 7355801"/>
                <a:gd name="connsiteY7" fmla="*/ 4777243 h 6210771"/>
                <a:gd name="connsiteX8" fmla="*/ 5912939 w 7355801"/>
                <a:gd name="connsiteY8" fmla="*/ 2917270 h 6210771"/>
                <a:gd name="connsiteX9" fmla="*/ 6363653 w 7355801"/>
                <a:gd name="connsiteY9" fmla="*/ 2032550 h 6210771"/>
                <a:gd name="connsiteX10" fmla="*/ 6482468 w 7355801"/>
                <a:gd name="connsiteY10" fmla="*/ 1632332 h 6210771"/>
                <a:gd name="connsiteX11" fmla="*/ 6356559 w 7355801"/>
                <a:gd name="connsiteY11" fmla="*/ 1593130 h 6210771"/>
                <a:gd name="connsiteX12" fmla="*/ 5996474 w 7355801"/>
                <a:gd name="connsiteY12" fmla="*/ 1184417 h 6210771"/>
                <a:gd name="connsiteX13" fmla="*/ 5697056 w 7355801"/>
                <a:gd name="connsiteY13" fmla="*/ 1545716 h 6210771"/>
                <a:gd name="connsiteX14" fmla="*/ 5105782 w 7355801"/>
                <a:gd name="connsiteY14" fmla="*/ 1261139 h 6210771"/>
                <a:gd name="connsiteX15" fmla="*/ 4598414 w 7355801"/>
                <a:gd name="connsiteY15" fmla="*/ 205804 h 6210771"/>
                <a:gd name="connsiteX16" fmla="*/ 4442918 w 7355801"/>
                <a:gd name="connsiteY16" fmla="*/ 0 h 6210771"/>
                <a:gd name="connsiteX17" fmla="*/ 4103553 w 7355801"/>
                <a:gd name="connsiteY17" fmla="*/ 311085 h 6210771"/>
                <a:gd name="connsiteX18" fmla="*/ 557208 w 7355801"/>
                <a:gd name="connsiteY18" fmla="*/ 339365 h 6210771"/>
                <a:gd name="connsiteX19" fmla="*/ 0 w 7355801"/>
                <a:gd name="connsiteY19" fmla="*/ 6210771 h 6210771"/>
                <a:gd name="connsiteX0" fmla="*/ 263297 w 7619098"/>
                <a:gd name="connsiteY0" fmla="*/ 6210771 h 6210771"/>
                <a:gd name="connsiteX1" fmla="*/ 869879 w 7619098"/>
                <a:gd name="connsiteY1" fmla="*/ 6188837 h 6210771"/>
                <a:gd name="connsiteX2" fmla="*/ 3602160 w 7619098"/>
                <a:gd name="connsiteY2" fmla="*/ 6174557 h 6210771"/>
                <a:gd name="connsiteX3" fmla="*/ 5356665 w 7619098"/>
                <a:gd name="connsiteY3" fmla="*/ 5740924 h 6210771"/>
                <a:gd name="connsiteX4" fmla="*/ 7619098 w 7619098"/>
                <a:gd name="connsiteY4" fmla="*/ 5703217 h 6210771"/>
                <a:gd name="connsiteX5" fmla="*/ 7591937 w 7619098"/>
                <a:gd name="connsiteY5" fmla="*/ 4844724 h 6210771"/>
                <a:gd name="connsiteX6" fmla="*/ 5253809 w 7619098"/>
                <a:gd name="connsiteY6" fmla="*/ 4853778 h 6210771"/>
                <a:gd name="connsiteX7" fmla="*/ 5146381 w 7619098"/>
                <a:gd name="connsiteY7" fmla="*/ 4777243 h 6210771"/>
                <a:gd name="connsiteX8" fmla="*/ 6176236 w 7619098"/>
                <a:gd name="connsiteY8" fmla="*/ 2917270 h 6210771"/>
                <a:gd name="connsiteX9" fmla="*/ 6626950 w 7619098"/>
                <a:gd name="connsiteY9" fmla="*/ 2032550 h 6210771"/>
                <a:gd name="connsiteX10" fmla="*/ 6745765 w 7619098"/>
                <a:gd name="connsiteY10" fmla="*/ 1632332 h 6210771"/>
                <a:gd name="connsiteX11" fmla="*/ 6619856 w 7619098"/>
                <a:gd name="connsiteY11" fmla="*/ 1593130 h 6210771"/>
                <a:gd name="connsiteX12" fmla="*/ 6259771 w 7619098"/>
                <a:gd name="connsiteY12" fmla="*/ 1184417 h 6210771"/>
                <a:gd name="connsiteX13" fmla="*/ 5960353 w 7619098"/>
                <a:gd name="connsiteY13" fmla="*/ 1545716 h 6210771"/>
                <a:gd name="connsiteX14" fmla="*/ 5369079 w 7619098"/>
                <a:gd name="connsiteY14" fmla="*/ 1261139 h 6210771"/>
                <a:gd name="connsiteX15" fmla="*/ 4861711 w 7619098"/>
                <a:gd name="connsiteY15" fmla="*/ 205804 h 6210771"/>
                <a:gd name="connsiteX16" fmla="*/ 4706215 w 7619098"/>
                <a:gd name="connsiteY16" fmla="*/ 0 h 6210771"/>
                <a:gd name="connsiteX17" fmla="*/ 4366850 w 7619098"/>
                <a:gd name="connsiteY17" fmla="*/ 311085 h 6210771"/>
                <a:gd name="connsiteX18" fmla="*/ 820505 w 7619098"/>
                <a:gd name="connsiteY18" fmla="*/ 339365 h 6210771"/>
                <a:gd name="connsiteX19" fmla="*/ 0 w 7619098"/>
                <a:gd name="connsiteY19" fmla="*/ 5511135 h 6210771"/>
                <a:gd name="connsiteX20" fmla="*/ 263297 w 7619098"/>
                <a:gd name="connsiteY20" fmla="*/ 6210771 h 6210771"/>
                <a:gd name="connsiteX0" fmla="*/ 1127534 w 8483335"/>
                <a:gd name="connsiteY0" fmla="*/ 6210771 h 6210771"/>
                <a:gd name="connsiteX1" fmla="*/ 1734116 w 8483335"/>
                <a:gd name="connsiteY1" fmla="*/ 6188837 h 6210771"/>
                <a:gd name="connsiteX2" fmla="*/ 4466397 w 8483335"/>
                <a:gd name="connsiteY2" fmla="*/ 6174557 h 6210771"/>
                <a:gd name="connsiteX3" fmla="*/ 6220902 w 8483335"/>
                <a:gd name="connsiteY3" fmla="*/ 5740924 h 6210771"/>
                <a:gd name="connsiteX4" fmla="*/ 8483335 w 8483335"/>
                <a:gd name="connsiteY4" fmla="*/ 5703217 h 6210771"/>
                <a:gd name="connsiteX5" fmla="*/ 8456174 w 8483335"/>
                <a:gd name="connsiteY5" fmla="*/ 4844724 h 6210771"/>
                <a:gd name="connsiteX6" fmla="*/ 6118046 w 8483335"/>
                <a:gd name="connsiteY6" fmla="*/ 4853778 h 6210771"/>
                <a:gd name="connsiteX7" fmla="*/ 6010618 w 8483335"/>
                <a:gd name="connsiteY7" fmla="*/ 4777243 h 6210771"/>
                <a:gd name="connsiteX8" fmla="*/ 7040473 w 8483335"/>
                <a:gd name="connsiteY8" fmla="*/ 2917270 h 6210771"/>
                <a:gd name="connsiteX9" fmla="*/ 7491187 w 8483335"/>
                <a:gd name="connsiteY9" fmla="*/ 2032550 h 6210771"/>
                <a:gd name="connsiteX10" fmla="*/ 7610002 w 8483335"/>
                <a:gd name="connsiteY10" fmla="*/ 1632332 h 6210771"/>
                <a:gd name="connsiteX11" fmla="*/ 7484093 w 8483335"/>
                <a:gd name="connsiteY11" fmla="*/ 1593130 h 6210771"/>
                <a:gd name="connsiteX12" fmla="*/ 7124008 w 8483335"/>
                <a:gd name="connsiteY12" fmla="*/ 1184417 h 6210771"/>
                <a:gd name="connsiteX13" fmla="*/ 6824590 w 8483335"/>
                <a:gd name="connsiteY13" fmla="*/ 1545716 h 6210771"/>
                <a:gd name="connsiteX14" fmla="*/ 6233316 w 8483335"/>
                <a:gd name="connsiteY14" fmla="*/ 1261139 h 6210771"/>
                <a:gd name="connsiteX15" fmla="*/ 5725948 w 8483335"/>
                <a:gd name="connsiteY15" fmla="*/ 205804 h 6210771"/>
                <a:gd name="connsiteX16" fmla="*/ 5570452 w 8483335"/>
                <a:gd name="connsiteY16" fmla="*/ 0 h 6210771"/>
                <a:gd name="connsiteX17" fmla="*/ 5231087 w 8483335"/>
                <a:gd name="connsiteY17" fmla="*/ 311085 h 6210771"/>
                <a:gd name="connsiteX18" fmla="*/ 1684742 w 8483335"/>
                <a:gd name="connsiteY18" fmla="*/ 339365 h 6210771"/>
                <a:gd name="connsiteX19" fmla="*/ 13211 w 8483335"/>
                <a:gd name="connsiteY19" fmla="*/ 4198382 h 6210771"/>
                <a:gd name="connsiteX20" fmla="*/ 864237 w 8483335"/>
                <a:gd name="connsiteY20" fmla="*/ 5511135 h 6210771"/>
                <a:gd name="connsiteX21" fmla="*/ 1127534 w 8483335"/>
                <a:gd name="connsiteY21"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488145 w 8843946"/>
                <a:gd name="connsiteY0" fmla="*/ 6210771 h 6210771"/>
                <a:gd name="connsiteX1" fmla="*/ 2094727 w 8843946"/>
                <a:gd name="connsiteY1" fmla="*/ 6188837 h 6210771"/>
                <a:gd name="connsiteX2" fmla="*/ 4827008 w 8843946"/>
                <a:gd name="connsiteY2" fmla="*/ 6174557 h 6210771"/>
                <a:gd name="connsiteX3" fmla="*/ 6581513 w 8843946"/>
                <a:gd name="connsiteY3" fmla="*/ 5740924 h 6210771"/>
                <a:gd name="connsiteX4" fmla="*/ 8843946 w 8843946"/>
                <a:gd name="connsiteY4" fmla="*/ 5703217 h 6210771"/>
                <a:gd name="connsiteX5" fmla="*/ 8816785 w 8843946"/>
                <a:gd name="connsiteY5" fmla="*/ 4844724 h 6210771"/>
                <a:gd name="connsiteX6" fmla="*/ 6478657 w 8843946"/>
                <a:gd name="connsiteY6" fmla="*/ 4853778 h 6210771"/>
                <a:gd name="connsiteX7" fmla="*/ 6371229 w 8843946"/>
                <a:gd name="connsiteY7" fmla="*/ 4777243 h 6210771"/>
                <a:gd name="connsiteX8" fmla="*/ 7401084 w 8843946"/>
                <a:gd name="connsiteY8" fmla="*/ 2917270 h 6210771"/>
                <a:gd name="connsiteX9" fmla="*/ 7851798 w 8843946"/>
                <a:gd name="connsiteY9" fmla="*/ 2032550 h 6210771"/>
                <a:gd name="connsiteX10" fmla="*/ 7970613 w 8843946"/>
                <a:gd name="connsiteY10" fmla="*/ 1632332 h 6210771"/>
                <a:gd name="connsiteX11" fmla="*/ 7844704 w 8843946"/>
                <a:gd name="connsiteY11" fmla="*/ 1593130 h 6210771"/>
                <a:gd name="connsiteX12" fmla="*/ 7484619 w 8843946"/>
                <a:gd name="connsiteY12" fmla="*/ 1184417 h 6210771"/>
                <a:gd name="connsiteX13" fmla="*/ 7185201 w 8843946"/>
                <a:gd name="connsiteY13" fmla="*/ 1545716 h 6210771"/>
                <a:gd name="connsiteX14" fmla="*/ 6593927 w 8843946"/>
                <a:gd name="connsiteY14" fmla="*/ 1261139 h 6210771"/>
                <a:gd name="connsiteX15" fmla="*/ 6086559 w 8843946"/>
                <a:gd name="connsiteY15" fmla="*/ 205804 h 6210771"/>
                <a:gd name="connsiteX16" fmla="*/ 5931063 w 8843946"/>
                <a:gd name="connsiteY16" fmla="*/ 0 h 6210771"/>
                <a:gd name="connsiteX17" fmla="*/ 5591698 w 8843946"/>
                <a:gd name="connsiteY17" fmla="*/ 311085 h 6210771"/>
                <a:gd name="connsiteX18" fmla="*/ 2045353 w 8843946"/>
                <a:gd name="connsiteY18" fmla="*/ 339365 h 6210771"/>
                <a:gd name="connsiteX19" fmla="*/ 11685 w 8843946"/>
                <a:gd name="connsiteY19" fmla="*/ 3709495 h 6210771"/>
                <a:gd name="connsiteX20" fmla="*/ 1224848 w 8843946"/>
                <a:gd name="connsiteY20" fmla="*/ 5511135 h 6210771"/>
                <a:gd name="connsiteX21" fmla="*/ 1488145 w 8843946"/>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85281 w 8841082"/>
                <a:gd name="connsiteY0" fmla="*/ 6210771 h 6210771"/>
                <a:gd name="connsiteX1" fmla="*/ 2091863 w 8841082"/>
                <a:gd name="connsiteY1" fmla="*/ 6188837 h 6210771"/>
                <a:gd name="connsiteX2" fmla="*/ 4824144 w 8841082"/>
                <a:gd name="connsiteY2" fmla="*/ 6174557 h 6210771"/>
                <a:gd name="connsiteX3" fmla="*/ 6578649 w 8841082"/>
                <a:gd name="connsiteY3" fmla="*/ 5740924 h 6210771"/>
                <a:gd name="connsiteX4" fmla="*/ 8841082 w 8841082"/>
                <a:gd name="connsiteY4" fmla="*/ 5703217 h 6210771"/>
                <a:gd name="connsiteX5" fmla="*/ 8813921 w 8841082"/>
                <a:gd name="connsiteY5" fmla="*/ 4844724 h 6210771"/>
                <a:gd name="connsiteX6" fmla="*/ 6475793 w 8841082"/>
                <a:gd name="connsiteY6" fmla="*/ 4853778 h 6210771"/>
                <a:gd name="connsiteX7" fmla="*/ 6368365 w 8841082"/>
                <a:gd name="connsiteY7" fmla="*/ 4777243 h 6210771"/>
                <a:gd name="connsiteX8" fmla="*/ 7398220 w 8841082"/>
                <a:gd name="connsiteY8" fmla="*/ 2917270 h 6210771"/>
                <a:gd name="connsiteX9" fmla="*/ 7848934 w 8841082"/>
                <a:gd name="connsiteY9" fmla="*/ 2032550 h 6210771"/>
                <a:gd name="connsiteX10" fmla="*/ 7967749 w 8841082"/>
                <a:gd name="connsiteY10" fmla="*/ 1632332 h 6210771"/>
                <a:gd name="connsiteX11" fmla="*/ 7841840 w 8841082"/>
                <a:gd name="connsiteY11" fmla="*/ 1593130 h 6210771"/>
                <a:gd name="connsiteX12" fmla="*/ 7481755 w 8841082"/>
                <a:gd name="connsiteY12" fmla="*/ 1184417 h 6210771"/>
                <a:gd name="connsiteX13" fmla="*/ 7182337 w 8841082"/>
                <a:gd name="connsiteY13" fmla="*/ 1545716 h 6210771"/>
                <a:gd name="connsiteX14" fmla="*/ 6591063 w 8841082"/>
                <a:gd name="connsiteY14" fmla="*/ 1261139 h 6210771"/>
                <a:gd name="connsiteX15" fmla="*/ 6083695 w 8841082"/>
                <a:gd name="connsiteY15" fmla="*/ 205804 h 6210771"/>
                <a:gd name="connsiteX16" fmla="*/ 5928199 w 8841082"/>
                <a:gd name="connsiteY16" fmla="*/ 0 h 6210771"/>
                <a:gd name="connsiteX17" fmla="*/ 5588834 w 8841082"/>
                <a:gd name="connsiteY17" fmla="*/ 311085 h 6210771"/>
                <a:gd name="connsiteX18" fmla="*/ 2042489 w 8841082"/>
                <a:gd name="connsiteY18" fmla="*/ 339365 h 6210771"/>
                <a:gd name="connsiteX19" fmla="*/ 1040916 w 8841082"/>
                <a:gd name="connsiteY19" fmla="*/ 3673281 h 6210771"/>
                <a:gd name="connsiteX20" fmla="*/ 8821 w 8841082"/>
                <a:gd name="connsiteY20" fmla="*/ 3709495 h 6210771"/>
                <a:gd name="connsiteX21" fmla="*/ 1221984 w 8841082"/>
                <a:gd name="connsiteY21" fmla="*/ 5511135 h 6210771"/>
                <a:gd name="connsiteX22" fmla="*/ 1485281 w 8841082"/>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32095 w 8832261"/>
                <a:gd name="connsiteY19" fmla="*/ 3673281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13988 w 8832261"/>
                <a:gd name="connsiteY19" fmla="*/ 3718548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59256 w 8832261"/>
                <a:gd name="connsiteY20" fmla="*/ 3700441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73244 w 8832261"/>
                <a:gd name="connsiteY19" fmla="*/ 3202501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69758 h 6269758"/>
                <a:gd name="connsiteX1" fmla="*/ 2083042 w 8832261"/>
                <a:gd name="connsiteY1" fmla="*/ 6247824 h 6269758"/>
                <a:gd name="connsiteX2" fmla="*/ 4815323 w 8832261"/>
                <a:gd name="connsiteY2" fmla="*/ 6233544 h 6269758"/>
                <a:gd name="connsiteX3" fmla="*/ 6569828 w 8832261"/>
                <a:gd name="connsiteY3" fmla="*/ 5799911 h 6269758"/>
                <a:gd name="connsiteX4" fmla="*/ 8832261 w 8832261"/>
                <a:gd name="connsiteY4" fmla="*/ 5762204 h 6269758"/>
                <a:gd name="connsiteX5" fmla="*/ 8805100 w 8832261"/>
                <a:gd name="connsiteY5" fmla="*/ 4903711 h 6269758"/>
                <a:gd name="connsiteX6" fmla="*/ 6466972 w 8832261"/>
                <a:gd name="connsiteY6" fmla="*/ 4912765 h 6269758"/>
                <a:gd name="connsiteX7" fmla="*/ 6359544 w 8832261"/>
                <a:gd name="connsiteY7" fmla="*/ 4836230 h 6269758"/>
                <a:gd name="connsiteX8" fmla="*/ 7389399 w 8832261"/>
                <a:gd name="connsiteY8" fmla="*/ 2976257 h 6269758"/>
                <a:gd name="connsiteX9" fmla="*/ 7840113 w 8832261"/>
                <a:gd name="connsiteY9" fmla="*/ 2091537 h 6269758"/>
                <a:gd name="connsiteX10" fmla="*/ 7958928 w 8832261"/>
                <a:gd name="connsiteY10" fmla="*/ 1691319 h 6269758"/>
                <a:gd name="connsiteX11" fmla="*/ 7833019 w 8832261"/>
                <a:gd name="connsiteY11" fmla="*/ 1652117 h 6269758"/>
                <a:gd name="connsiteX12" fmla="*/ 7472934 w 8832261"/>
                <a:gd name="connsiteY12" fmla="*/ 1243404 h 6269758"/>
                <a:gd name="connsiteX13" fmla="*/ 7173516 w 8832261"/>
                <a:gd name="connsiteY13" fmla="*/ 1604703 h 6269758"/>
                <a:gd name="connsiteX14" fmla="*/ 6582242 w 8832261"/>
                <a:gd name="connsiteY14" fmla="*/ 1320126 h 6269758"/>
                <a:gd name="connsiteX15" fmla="*/ 6074874 w 8832261"/>
                <a:gd name="connsiteY15" fmla="*/ 264791 h 6269758"/>
                <a:gd name="connsiteX16" fmla="*/ 5919378 w 8832261"/>
                <a:gd name="connsiteY16" fmla="*/ 58987 h 6269758"/>
                <a:gd name="connsiteX17" fmla="*/ 5580013 w 8832261"/>
                <a:gd name="connsiteY17" fmla="*/ 370072 h 6269758"/>
                <a:gd name="connsiteX18" fmla="*/ 2006507 w 8832261"/>
                <a:gd name="connsiteY18" fmla="*/ 0 h 6269758"/>
                <a:gd name="connsiteX19" fmla="*/ 2073244 w 8832261"/>
                <a:gd name="connsiteY19" fmla="*/ 3261488 h 6269758"/>
                <a:gd name="connsiteX20" fmla="*/ 1050201 w 8832261"/>
                <a:gd name="connsiteY20" fmla="*/ 3252435 h 6269758"/>
                <a:gd name="connsiteX21" fmla="*/ 1059256 w 8832261"/>
                <a:gd name="connsiteY21" fmla="*/ 3759428 h 6269758"/>
                <a:gd name="connsiteX22" fmla="*/ 0 w 8832261"/>
                <a:gd name="connsiteY22" fmla="*/ 3768482 h 6269758"/>
                <a:gd name="connsiteX23" fmla="*/ 1213163 w 8832261"/>
                <a:gd name="connsiteY23" fmla="*/ 5570122 h 6269758"/>
                <a:gd name="connsiteX24" fmla="*/ 1476460 w 8832261"/>
                <a:gd name="connsiteY24" fmla="*/ 6269758 h 6269758"/>
                <a:gd name="connsiteX0" fmla="*/ 1476460 w 8832261"/>
                <a:gd name="connsiteY0" fmla="*/ 6298039 h 6298039"/>
                <a:gd name="connsiteX1" fmla="*/ 2083042 w 8832261"/>
                <a:gd name="connsiteY1" fmla="*/ 6276105 h 6298039"/>
                <a:gd name="connsiteX2" fmla="*/ 4815323 w 8832261"/>
                <a:gd name="connsiteY2" fmla="*/ 6261825 h 6298039"/>
                <a:gd name="connsiteX3" fmla="*/ 6569828 w 8832261"/>
                <a:gd name="connsiteY3" fmla="*/ 5828192 h 6298039"/>
                <a:gd name="connsiteX4" fmla="*/ 8832261 w 8832261"/>
                <a:gd name="connsiteY4" fmla="*/ 5790485 h 6298039"/>
                <a:gd name="connsiteX5" fmla="*/ 8805100 w 8832261"/>
                <a:gd name="connsiteY5" fmla="*/ 4931992 h 6298039"/>
                <a:gd name="connsiteX6" fmla="*/ 6466972 w 8832261"/>
                <a:gd name="connsiteY6" fmla="*/ 4941046 h 6298039"/>
                <a:gd name="connsiteX7" fmla="*/ 6359544 w 8832261"/>
                <a:gd name="connsiteY7" fmla="*/ 4864511 h 6298039"/>
                <a:gd name="connsiteX8" fmla="*/ 7389399 w 8832261"/>
                <a:gd name="connsiteY8" fmla="*/ 3004538 h 6298039"/>
                <a:gd name="connsiteX9" fmla="*/ 7840113 w 8832261"/>
                <a:gd name="connsiteY9" fmla="*/ 2119818 h 6298039"/>
                <a:gd name="connsiteX10" fmla="*/ 7958928 w 8832261"/>
                <a:gd name="connsiteY10" fmla="*/ 1719600 h 6298039"/>
                <a:gd name="connsiteX11" fmla="*/ 7833019 w 8832261"/>
                <a:gd name="connsiteY11" fmla="*/ 1680398 h 6298039"/>
                <a:gd name="connsiteX12" fmla="*/ 7472934 w 8832261"/>
                <a:gd name="connsiteY12" fmla="*/ 1271685 h 6298039"/>
                <a:gd name="connsiteX13" fmla="*/ 7173516 w 8832261"/>
                <a:gd name="connsiteY13" fmla="*/ 1632984 h 6298039"/>
                <a:gd name="connsiteX14" fmla="*/ 6582242 w 8832261"/>
                <a:gd name="connsiteY14" fmla="*/ 1348407 h 6298039"/>
                <a:gd name="connsiteX15" fmla="*/ 6074874 w 8832261"/>
                <a:gd name="connsiteY15" fmla="*/ 293072 h 6298039"/>
                <a:gd name="connsiteX16" fmla="*/ 5919378 w 8832261"/>
                <a:gd name="connsiteY16" fmla="*/ 87268 h 6298039"/>
                <a:gd name="connsiteX17" fmla="*/ 5806350 w 8832261"/>
                <a:gd name="connsiteY17" fmla="*/ 0 h 6298039"/>
                <a:gd name="connsiteX18" fmla="*/ 2006507 w 8832261"/>
                <a:gd name="connsiteY18" fmla="*/ 28281 h 6298039"/>
                <a:gd name="connsiteX19" fmla="*/ 2073244 w 8832261"/>
                <a:gd name="connsiteY19" fmla="*/ 3289769 h 6298039"/>
                <a:gd name="connsiteX20" fmla="*/ 1050201 w 8832261"/>
                <a:gd name="connsiteY20" fmla="*/ 3280716 h 6298039"/>
                <a:gd name="connsiteX21" fmla="*/ 1059256 w 8832261"/>
                <a:gd name="connsiteY21" fmla="*/ 3787709 h 6298039"/>
                <a:gd name="connsiteX22" fmla="*/ 0 w 8832261"/>
                <a:gd name="connsiteY22" fmla="*/ 3796763 h 6298039"/>
                <a:gd name="connsiteX23" fmla="*/ 1213163 w 8832261"/>
                <a:gd name="connsiteY23" fmla="*/ 5598403 h 6298039"/>
                <a:gd name="connsiteX24" fmla="*/ 1476460 w 8832261"/>
                <a:gd name="connsiteY24" fmla="*/ 6298039 h 6298039"/>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074874 w 8832261"/>
                <a:gd name="connsiteY15" fmla="*/ 613210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895753 w 8832261"/>
                <a:gd name="connsiteY3" fmla="*/ 6121169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8805100 w 9312094"/>
                <a:gd name="connsiteY5" fmla="*/ 5252130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799525 w 9312094"/>
                <a:gd name="connsiteY14" fmla="*/ 117060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173516 w 9312094"/>
                <a:gd name="connsiteY13" fmla="*/ 1962176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52362 w 9312094"/>
                <a:gd name="connsiteY11" fmla="*/ 2118232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72280 w 9312094"/>
                <a:gd name="connsiteY12" fmla="*/ 1690572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57497 w 9312094"/>
                <a:gd name="connsiteY8" fmla="*/ 424756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206924 w 9312094"/>
                <a:gd name="connsiteY8" fmla="*/ 432582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916945 w 9312094"/>
                <a:gd name="connsiteY7" fmla="*/ 5018384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00690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94524 w 9312094"/>
                <a:gd name="connsiteY7" fmla="*/ 5059573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2092096 w 9312094"/>
                <a:gd name="connsiteY0" fmla="*/ 6500482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92096 w 9312094"/>
                <a:gd name="connsiteY24" fmla="*/ 6500482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12094" h="6605297">
                  <a:moveTo>
                    <a:pt x="2083043" y="6491429"/>
                  </a:moveTo>
                  <a:cubicBezTo>
                    <a:pt x="2083043" y="6529385"/>
                    <a:pt x="2083042" y="6567341"/>
                    <a:pt x="2083042" y="6605297"/>
                  </a:cubicBezTo>
                  <a:lnTo>
                    <a:pt x="4987339" y="6591017"/>
                  </a:lnTo>
                  <a:lnTo>
                    <a:pt x="6895753" y="6130223"/>
                  </a:lnTo>
                  <a:lnTo>
                    <a:pt x="9312094" y="6101570"/>
                  </a:lnTo>
                  <a:lnTo>
                    <a:pt x="9303040" y="5179703"/>
                  </a:lnTo>
                  <a:lnTo>
                    <a:pt x="6696571" y="5197811"/>
                  </a:lnTo>
                  <a:cubicBezTo>
                    <a:pt x="6695889" y="5151732"/>
                    <a:pt x="6695206" y="5105652"/>
                    <a:pt x="6694524" y="5059573"/>
                  </a:cubicBezTo>
                  <a:lnTo>
                    <a:pt x="7128665" y="4288756"/>
                  </a:lnTo>
                  <a:lnTo>
                    <a:pt x="7597628" y="3433318"/>
                  </a:lnTo>
                  <a:lnTo>
                    <a:pt x="8138876" y="2385636"/>
                  </a:lnTo>
                  <a:lnTo>
                    <a:pt x="7552362" y="2118232"/>
                  </a:lnTo>
                  <a:cubicBezTo>
                    <a:pt x="7311621" y="2000103"/>
                    <a:pt x="7469231" y="2072092"/>
                    <a:pt x="7309971" y="1990176"/>
                  </a:cubicBezTo>
                  <a:lnTo>
                    <a:pt x="7472280" y="1690572"/>
                  </a:lnTo>
                  <a:lnTo>
                    <a:pt x="6899114" y="1396942"/>
                  </a:lnTo>
                  <a:lnTo>
                    <a:pt x="6355531" y="232965"/>
                  </a:lnTo>
                  <a:lnTo>
                    <a:pt x="6181929" y="0"/>
                  </a:lnTo>
                  <a:lnTo>
                    <a:pt x="5806350" y="329192"/>
                  </a:lnTo>
                  <a:lnTo>
                    <a:pt x="2024614" y="348419"/>
                  </a:lnTo>
                  <a:cubicBezTo>
                    <a:pt x="2028752" y="1290726"/>
                    <a:pt x="2069106" y="2676654"/>
                    <a:pt x="2073244" y="3618961"/>
                  </a:cubicBezTo>
                  <a:lnTo>
                    <a:pt x="1050201" y="3609908"/>
                  </a:lnTo>
                  <a:cubicBezTo>
                    <a:pt x="1050201" y="3772870"/>
                    <a:pt x="1059256" y="3953939"/>
                    <a:pt x="1059256" y="4116901"/>
                  </a:cubicBezTo>
                  <a:lnTo>
                    <a:pt x="0" y="4125955"/>
                  </a:lnTo>
                  <a:cubicBezTo>
                    <a:pt x="53372" y="5051291"/>
                    <a:pt x="704536" y="5347753"/>
                    <a:pt x="1104522" y="5791793"/>
                  </a:cubicBezTo>
                  <a:cubicBezTo>
                    <a:pt x="1527266" y="6088380"/>
                    <a:pt x="1687460" y="6231055"/>
                    <a:pt x="2083043" y="6491429"/>
                  </a:cubicBezTo>
                  <a:close/>
                </a:path>
              </a:pathLst>
            </a:custGeom>
            <a:gradFill>
              <a:gsLst>
                <a:gs pos="0">
                  <a:schemeClr val="accent1">
                    <a:lumMod val="5000"/>
                    <a:lumOff val="95000"/>
                  </a:schemeClr>
                </a:gs>
                <a:gs pos="74000">
                  <a:schemeClr val="accent1">
                    <a:lumMod val="20000"/>
                    <a:lumOff val="80000"/>
                  </a:schemeClr>
                </a:gs>
                <a:gs pos="83000">
                  <a:schemeClr val="accent1">
                    <a:lumMod val="45000"/>
                    <a:lumOff val="55000"/>
                  </a:schemeClr>
                </a:gs>
                <a:gs pos="100000">
                  <a:schemeClr val="accent1">
                    <a:lumMod val="30000"/>
                    <a:lumOff val="70000"/>
                  </a:schemeClr>
                </a:gs>
              </a:gsLst>
              <a:path path="circle">
                <a:fillToRect l="50000" t="50000" r="50000" b="50000"/>
              </a:path>
            </a:gra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FB70ACC3-135D-4E4E-9851-7F0D29E1D602}"/>
                </a:ext>
              </a:extLst>
            </p:cNvPr>
            <p:cNvGrpSpPr/>
            <p:nvPr/>
          </p:nvGrpSpPr>
          <p:grpSpPr>
            <a:xfrm flipH="1">
              <a:off x="7867254" y="585574"/>
              <a:ext cx="1376631" cy="1511005"/>
              <a:chOff x="778775" y="1801581"/>
              <a:chExt cx="4039838" cy="4434171"/>
            </a:xfrm>
          </p:grpSpPr>
          <p:sp>
            <p:nvSpPr>
              <p:cNvPr id="20" name="Freeform: Shape 19">
                <a:extLst>
                  <a:ext uri="{FF2B5EF4-FFF2-40B4-BE49-F238E27FC236}">
                    <a16:creationId xmlns:a16="http://schemas.microsoft.com/office/drawing/2014/main" id="{8D62F8BE-B7E8-4C71-A446-7E95D59D5E97}"/>
                  </a:ext>
                </a:extLst>
              </p:cNvPr>
              <p:cNvSpPr/>
              <p:nvPr/>
            </p:nvSpPr>
            <p:spPr>
              <a:xfrm>
                <a:off x="778775" y="1801581"/>
                <a:ext cx="4039838" cy="4434171"/>
              </a:xfrm>
              <a:custGeom>
                <a:avLst/>
                <a:gdLst>
                  <a:gd name="connsiteX0" fmla="*/ 627002 w 4040177"/>
                  <a:gd name="connsiteY0" fmla="*/ 2254368 h 4453294"/>
                  <a:gd name="connsiteX1" fmla="*/ 980087 w 4040177"/>
                  <a:gd name="connsiteY1" fmla="*/ 1874123 h 4453294"/>
                  <a:gd name="connsiteX2" fmla="*/ 2120823 w 4040177"/>
                  <a:gd name="connsiteY2" fmla="*/ 1321862 h 4453294"/>
                  <a:gd name="connsiteX3" fmla="*/ 2999010 w 4040177"/>
                  <a:gd name="connsiteY3" fmla="*/ 226392 h 4453294"/>
                  <a:gd name="connsiteX4" fmla="*/ 3008063 w 4040177"/>
                  <a:gd name="connsiteY4" fmla="*/ 190178 h 4453294"/>
                  <a:gd name="connsiteX5" fmla="*/ 2057449 w 4040177"/>
                  <a:gd name="connsiteY5" fmla="*/ 1204166 h 4453294"/>
                  <a:gd name="connsiteX6" fmla="*/ 1785845 w 4040177"/>
                  <a:gd name="connsiteY6" fmla="*/ 1267541 h 4453294"/>
                  <a:gd name="connsiteX7" fmla="*/ 1776792 w 4040177"/>
                  <a:gd name="connsiteY7" fmla="*/ 1195113 h 4453294"/>
                  <a:gd name="connsiteX8" fmla="*/ 1939754 w 4040177"/>
                  <a:gd name="connsiteY8" fmla="*/ 1131739 h 4453294"/>
                  <a:gd name="connsiteX9" fmla="*/ 1858273 w 4040177"/>
                  <a:gd name="connsiteY9" fmla="*/ 968776 h 4453294"/>
                  <a:gd name="connsiteX10" fmla="*/ 2057449 w 4040177"/>
                  <a:gd name="connsiteY10" fmla="*/ 905402 h 4453294"/>
                  <a:gd name="connsiteX11" fmla="*/ 1912594 w 4040177"/>
                  <a:gd name="connsiteY11" fmla="*/ 787707 h 4453294"/>
                  <a:gd name="connsiteX12" fmla="*/ 1849219 w 4040177"/>
                  <a:gd name="connsiteY12" fmla="*/ 869188 h 4453294"/>
                  <a:gd name="connsiteX13" fmla="*/ 1822059 w 4040177"/>
                  <a:gd name="connsiteY13" fmla="*/ 760547 h 4453294"/>
                  <a:gd name="connsiteX14" fmla="*/ 1894487 w 4040177"/>
                  <a:gd name="connsiteY14" fmla="*/ 642852 h 4453294"/>
                  <a:gd name="connsiteX15" fmla="*/ 1994075 w 4040177"/>
                  <a:gd name="connsiteY15" fmla="*/ 488943 h 4453294"/>
                  <a:gd name="connsiteX16" fmla="*/ 1994075 w 4040177"/>
                  <a:gd name="connsiteY16" fmla="*/ 588531 h 4453294"/>
                  <a:gd name="connsiteX17" fmla="*/ 2166091 w 4040177"/>
                  <a:gd name="connsiteY17" fmla="*/ 362194 h 4453294"/>
                  <a:gd name="connsiteX18" fmla="*/ 2320000 w 4040177"/>
                  <a:gd name="connsiteY18" fmla="*/ 307873 h 4453294"/>
                  <a:gd name="connsiteX19" fmla="*/ 2310946 w 4040177"/>
                  <a:gd name="connsiteY19" fmla="*/ 226392 h 4453294"/>
                  <a:gd name="connsiteX20" fmla="*/ 2673085 w 4040177"/>
                  <a:gd name="connsiteY20" fmla="*/ 117751 h 4453294"/>
                  <a:gd name="connsiteX21" fmla="*/ 2555390 w 4040177"/>
                  <a:gd name="connsiteY21" fmla="*/ 72483 h 4453294"/>
                  <a:gd name="connsiteX22" fmla="*/ 2899421 w 4040177"/>
                  <a:gd name="connsiteY22" fmla="*/ 63430 h 4453294"/>
                  <a:gd name="connsiteX23" fmla="*/ 3116705 w 4040177"/>
                  <a:gd name="connsiteY23" fmla="*/ 63430 h 4453294"/>
                  <a:gd name="connsiteX24" fmla="*/ 3180079 w 4040177"/>
                  <a:gd name="connsiteY24" fmla="*/ 126804 h 4453294"/>
                  <a:gd name="connsiteX25" fmla="*/ 3297774 w 4040177"/>
                  <a:gd name="connsiteY25" fmla="*/ 56 h 4453294"/>
                  <a:gd name="connsiteX26" fmla="*/ 3333988 w 4040177"/>
                  <a:gd name="connsiteY26" fmla="*/ 144911 h 4453294"/>
                  <a:gd name="connsiteX27" fmla="*/ 3306827 w 4040177"/>
                  <a:gd name="connsiteY27" fmla="*/ 172071 h 4453294"/>
                  <a:gd name="connsiteX28" fmla="*/ 3831928 w 4040177"/>
                  <a:gd name="connsiteY28" fmla="*/ 416515 h 4453294"/>
                  <a:gd name="connsiteX29" fmla="*/ 3922463 w 4040177"/>
                  <a:gd name="connsiteY29" fmla="*/ 425568 h 4453294"/>
                  <a:gd name="connsiteX30" fmla="*/ 4040158 w 4040177"/>
                  <a:gd name="connsiteY30" fmla="*/ 688119 h 4453294"/>
                  <a:gd name="connsiteX31" fmla="*/ 3913410 w 4040177"/>
                  <a:gd name="connsiteY31" fmla="*/ 706226 h 4453294"/>
                  <a:gd name="connsiteX32" fmla="*/ 3931516 w 4040177"/>
                  <a:gd name="connsiteY32" fmla="*/ 751493 h 4453294"/>
                  <a:gd name="connsiteX33" fmla="*/ 3632752 w 4040177"/>
                  <a:gd name="connsiteY33" fmla="*/ 679066 h 4453294"/>
                  <a:gd name="connsiteX34" fmla="*/ 3632752 w 4040177"/>
                  <a:gd name="connsiteY34" fmla="*/ 597584 h 4453294"/>
                  <a:gd name="connsiteX35" fmla="*/ 3324934 w 4040177"/>
                  <a:gd name="connsiteY35" fmla="*/ 778654 h 4453294"/>
                  <a:gd name="connsiteX36" fmla="*/ 3143865 w 4040177"/>
                  <a:gd name="connsiteY36" fmla="*/ 488943 h 4453294"/>
                  <a:gd name="connsiteX37" fmla="*/ 3071437 w 4040177"/>
                  <a:gd name="connsiteY37" fmla="*/ 552317 h 4453294"/>
                  <a:gd name="connsiteX38" fmla="*/ 2999010 w 4040177"/>
                  <a:gd name="connsiteY38" fmla="*/ 1240380 h 4453294"/>
                  <a:gd name="connsiteX39" fmla="*/ 3288720 w 4040177"/>
                  <a:gd name="connsiteY39" fmla="*/ 1955604 h 4453294"/>
                  <a:gd name="connsiteX40" fmla="*/ 3723287 w 4040177"/>
                  <a:gd name="connsiteY40" fmla="*/ 1738321 h 4453294"/>
                  <a:gd name="connsiteX41" fmla="*/ 3859089 w 4040177"/>
                  <a:gd name="connsiteY41" fmla="*/ 2444491 h 4453294"/>
                  <a:gd name="connsiteX42" fmla="*/ 3478843 w 4040177"/>
                  <a:gd name="connsiteY42" fmla="*/ 2643667 h 4453294"/>
                  <a:gd name="connsiteX43" fmla="*/ 3315881 w 4040177"/>
                  <a:gd name="connsiteY43" fmla="*/ 2779469 h 4453294"/>
                  <a:gd name="connsiteX44" fmla="*/ 3288720 w 4040177"/>
                  <a:gd name="connsiteY44" fmla="*/ 2544079 h 4453294"/>
                  <a:gd name="connsiteX45" fmla="*/ 3415469 w 4040177"/>
                  <a:gd name="connsiteY45" fmla="*/ 2535026 h 4453294"/>
                  <a:gd name="connsiteX46" fmla="*/ 3515057 w 4040177"/>
                  <a:gd name="connsiteY46" fmla="*/ 2453545 h 4453294"/>
                  <a:gd name="connsiteX47" fmla="*/ 3506004 w 4040177"/>
                  <a:gd name="connsiteY47" fmla="*/ 2344903 h 4453294"/>
                  <a:gd name="connsiteX48" fmla="*/ 3605592 w 4040177"/>
                  <a:gd name="connsiteY48" fmla="*/ 2272475 h 4453294"/>
                  <a:gd name="connsiteX49" fmla="*/ 3623699 w 4040177"/>
                  <a:gd name="connsiteY49" fmla="*/ 1964658 h 4453294"/>
                  <a:gd name="connsiteX50" fmla="*/ 2953742 w 4040177"/>
                  <a:gd name="connsiteY50" fmla="*/ 2435438 h 4453294"/>
                  <a:gd name="connsiteX51" fmla="*/ 2808887 w 4040177"/>
                  <a:gd name="connsiteY51" fmla="*/ 1991818 h 4453294"/>
                  <a:gd name="connsiteX52" fmla="*/ 2799833 w 4040177"/>
                  <a:gd name="connsiteY52" fmla="*/ 2326796 h 4453294"/>
                  <a:gd name="connsiteX53" fmla="*/ 1541402 w 4040177"/>
                  <a:gd name="connsiteY53" fmla="*/ 2670828 h 4453294"/>
                  <a:gd name="connsiteX54" fmla="*/ 1251691 w 4040177"/>
                  <a:gd name="connsiteY54" fmla="*/ 3232143 h 4453294"/>
                  <a:gd name="connsiteX55" fmla="*/ 699429 w 4040177"/>
                  <a:gd name="connsiteY55" fmla="*/ 3521854 h 4453294"/>
                  <a:gd name="connsiteX56" fmla="*/ 608895 w 4040177"/>
                  <a:gd name="connsiteY56" fmla="*/ 4255184 h 4453294"/>
                  <a:gd name="connsiteX57" fmla="*/ 699429 w 4040177"/>
                  <a:gd name="connsiteY57" fmla="*/ 4436254 h 4453294"/>
                  <a:gd name="connsiteX58" fmla="*/ 373505 w 4040177"/>
                  <a:gd name="connsiteY58" fmla="*/ 4427200 h 4453294"/>
                  <a:gd name="connsiteX59" fmla="*/ 418772 w 4040177"/>
                  <a:gd name="connsiteY59" fmla="*/ 4273291 h 4453294"/>
                  <a:gd name="connsiteX60" fmla="*/ 355398 w 4040177"/>
                  <a:gd name="connsiteY60" fmla="*/ 4146543 h 4453294"/>
                  <a:gd name="connsiteX61" fmla="*/ 464039 w 4040177"/>
                  <a:gd name="connsiteY61" fmla="*/ 3721030 h 4453294"/>
                  <a:gd name="connsiteX62" fmla="*/ 400665 w 4040177"/>
                  <a:gd name="connsiteY62" fmla="*/ 3494693 h 4453294"/>
                  <a:gd name="connsiteX63" fmla="*/ 744697 w 4040177"/>
                  <a:gd name="connsiteY63" fmla="*/ 3250250 h 4453294"/>
                  <a:gd name="connsiteX64" fmla="*/ 681322 w 4040177"/>
                  <a:gd name="connsiteY64" fmla="*/ 2779469 h 4453294"/>
                  <a:gd name="connsiteX65" fmla="*/ 491200 w 4040177"/>
                  <a:gd name="connsiteY65" fmla="*/ 3186875 h 4453294"/>
                  <a:gd name="connsiteX66" fmla="*/ 20419 w 4040177"/>
                  <a:gd name="connsiteY66" fmla="*/ 3313624 h 4453294"/>
                  <a:gd name="connsiteX67" fmla="*/ 92847 w 4040177"/>
                  <a:gd name="connsiteY67" fmla="*/ 2688935 h 4453294"/>
                  <a:gd name="connsiteX68" fmla="*/ 165275 w 4040177"/>
                  <a:gd name="connsiteY68" fmla="*/ 2634614 h 4453294"/>
                  <a:gd name="connsiteX69" fmla="*/ 83794 w 4040177"/>
                  <a:gd name="connsiteY69" fmla="*/ 2363010 h 4453294"/>
                  <a:gd name="connsiteX70" fmla="*/ 246756 w 4040177"/>
                  <a:gd name="connsiteY70" fmla="*/ 2562186 h 4453294"/>
                  <a:gd name="connsiteX71" fmla="*/ 409718 w 4040177"/>
                  <a:gd name="connsiteY71" fmla="*/ 2716095 h 4453294"/>
                  <a:gd name="connsiteX72" fmla="*/ 65687 w 4040177"/>
                  <a:gd name="connsiteY72" fmla="*/ 2245315 h 4453294"/>
                  <a:gd name="connsiteX73" fmla="*/ 165275 w 4040177"/>
                  <a:gd name="connsiteY73" fmla="*/ 2227208 h 4453294"/>
                  <a:gd name="connsiteX74" fmla="*/ 237703 w 4040177"/>
                  <a:gd name="connsiteY74" fmla="*/ 1955604 h 4453294"/>
                  <a:gd name="connsiteX75" fmla="*/ 382558 w 4040177"/>
                  <a:gd name="connsiteY75" fmla="*/ 1991818 h 4453294"/>
                  <a:gd name="connsiteX76" fmla="*/ 545520 w 4040177"/>
                  <a:gd name="connsiteY76" fmla="*/ 2009925 h 4453294"/>
                  <a:gd name="connsiteX77" fmla="*/ 464039 w 4040177"/>
                  <a:gd name="connsiteY77" fmla="*/ 2254368 h 4453294"/>
                  <a:gd name="connsiteX78" fmla="*/ 627002 w 4040177"/>
                  <a:gd name="connsiteY78" fmla="*/ 2254368 h 4453294"/>
                  <a:gd name="connsiteX0" fmla="*/ 627002 w 4040177"/>
                  <a:gd name="connsiteY0" fmla="*/ 2254368 h 4438995"/>
                  <a:gd name="connsiteX1" fmla="*/ 980087 w 4040177"/>
                  <a:gd name="connsiteY1" fmla="*/ 1874123 h 4438995"/>
                  <a:gd name="connsiteX2" fmla="*/ 2120823 w 4040177"/>
                  <a:gd name="connsiteY2" fmla="*/ 1321862 h 4438995"/>
                  <a:gd name="connsiteX3" fmla="*/ 2999010 w 4040177"/>
                  <a:gd name="connsiteY3" fmla="*/ 226392 h 4438995"/>
                  <a:gd name="connsiteX4" fmla="*/ 3008063 w 4040177"/>
                  <a:gd name="connsiteY4" fmla="*/ 190178 h 4438995"/>
                  <a:gd name="connsiteX5" fmla="*/ 2057449 w 4040177"/>
                  <a:gd name="connsiteY5" fmla="*/ 1204166 h 4438995"/>
                  <a:gd name="connsiteX6" fmla="*/ 1785845 w 4040177"/>
                  <a:gd name="connsiteY6" fmla="*/ 1267541 h 4438995"/>
                  <a:gd name="connsiteX7" fmla="*/ 1776792 w 4040177"/>
                  <a:gd name="connsiteY7" fmla="*/ 1195113 h 4438995"/>
                  <a:gd name="connsiteX8" fmla="*/ 1939754 w 4040177"/>
                  <a:gd name="connsiteY8" fmla="*/ 1131739 h 4438995"/>
                  <a:gd name="connsiteX9" fmla="*/ 1858273 w 4040177"/>
                  <a:gd name="connsiteY9" fmla="*/ 968776 h 4438995"/>
                  <a:gd name="connsiteX10" fmla="*/ 2057449 w 4040177"/>
                  <a:gd name="connsiteY10" fmla="*/ 905402 h 4438995"/>
                  <a:gd name="connsiteX11" fmla="*/ 1912594 w 4040177"/>
                  <a:gd name="connsiteY11" fmla="*/ 787707 h 4438995"/>
                  <a:gd name="connsiteX12" fmla="*/ 1849219 w 4040177"/>
                  <a:gd name="connsiteY12" fmla="*/ 869188 h 4438995"/>
                  <a:gd name="connsiteX13" fmla="*/ 1822059 w 4040177"/>
                  <a:gd name="connsiteY13" fmla="*/ 760547 h 4438995"/>
                  <a:gd name="connsiteX14" fmla="*/ 1894487 w 4040177"/>
                  <a:gd name="connsiteY14" fmla="*/ 642852 h 4438995"/>
                  <a:gd name="connsiteX15" fmla="*/ 1994075 w 4040177"/>
                  <a:gd name="connsiteY15" fmla="*/ 488943 h 4438995"/>
                  <a:gd name="connsiteX16" fmla="*/ 1994075 w 4040177"/>
                  <a:gd name="connsiteY16" fmla="*/ 588531 h 4438995"/>
                  <a:gd name="connsiteX17" fmla="*/ 2166091 w 4040177"/>
                  <a:gd name="connsiteY17" fmla="*/ 362194 h 4438995"/>
                  <a:gd name="connsiteX18" fmla="*/ 2320000 w 4040177"/>
                  <a:gd name="connsiteY18" fmla="*/ 307873 h 4438995"/>
                  <a:gd name="connsiteX19" fmla="*/ 2310946 w 4040177"/>
                  <a:gd name="connsiteY19" fmla="*/ 226392 h 4438995"/>
                  <a:gd name="connsiteX20" fmla="*/ 2673085 w 4040177"/>
                  <a:gd name="connsiteY20" fmla="*/ 117751 h 4438995"/>
                  <a:gd name="connsiteX21" fmla="*/ 2555390 w 4040177"/>
                  <a:gd name="connsiteY21" fmla="*/ 72483 h 4438995"/>
                  <a:gd name="connsiteX22" fmla="*/ 2899421 w 4040177"/>
                  <a:gd name="connsiteY22" fmla="*/ 63430 h 4438995"/>
                  <a:gd name="connsiteX23" fmla="*/ 3116705 w 4040177"/>
                  <a:gd name="connsiteY23" fmla="*/ 63430 h 4438995"/>
                  <a:gd name="connsiteX24" fmla="*/ 3180079 w 4040177"/>
                  <a:gd name="connsiteY24" fmla="*/ 126804 h 4438995"/>
                  <a:gd name="connsiteX25" fmla="*/ 3297774 w 4040177"/>
                  <a:gd name="connsiteY25" fmla="*/ 56 h 4438995"/>
                  <a:gd name="connsiteX26" fmla="*/ 3333988 w 4040177"/>
                  <a:gd name="connsiteY26" fmla="*/ 144911 h 4438995"/>
                  <a:gd name="connsiteX27" fmla="*/ 3306827 w 4040177"/>
                  <a:gd name="connsiteY27" fmla="*/ 172071 h 4438995"/>
                  <a:gd name="connsiteX28" fmla="*/ 3831928 w 4040177"/>
                  <a:gd name="connsiteY28" fmla="*/ 416515 h 4438995"/>
                  <a:gd name="connsiteX29" fmla="*/ 3922463 w 4040177"/>
                  <a:gd name="connsiteY29" fmla="*/ 425568 h 4438995"/>
                  <a:gd name="connsiteX30" fmla="*/ 4040158 w 4040177"/>
                  <a:gd name="connsiteY30" fmla="*/ 688119 h 4438995"/>
                  <a:gd name="connsiteX31" fmla="*/ 3913410 w 4040177"/>
                  <a:gd name="connsiteY31" fmla="*/ 706226 h 4438995"/>
                  <a:gd name="connsiteX32" fmla="*/ 3931516 w 4040177"/>
                  <a:gd name="connsiteY32" fmla="*/ 751493 h 4438995"/>
                  <a:gd name="connsiteX33" fmla="*/ 3632752 w 4040177"/>
                  <a:gd name="connsiteY33" fmla="*/ 679066 h 4438995"/>
                  <a:gd name="connsiteX34" fmla="*/ 3632752 w 4040177"/>
                  <a:gd name="connsiteY34" fmla="*/ 597584 h 4438995"/>
                  <a:gd name="connsiteX35" fmla="*/ 3324934 w 4040177"/>
                  <a:gd name="connsiteY35" fmla="*/ 778654 h 4438995"/>
                  <a:gd name="connsiteX36" fmla="*/ 3143865 w 4040177"/>
                  <a:gd name="connsiteY36" fmla="*/ 488943 h 4438995"/>
                  <a:gd name="connsiteX37" fmla="*/ 3071437 w 4040177"/>
                  <a:gd name="connsiteY37" fmla="*/ 552317 h 4438995"/>
                  <a:gd name="connsiteX38" fmla="*/ 2999010 w 4040177"/>
                  <a:gd name="connsiteY38" fmla="*/ 1240380 h 4438995"/>
                  <a:gd name="connsiteX39" fmla="*/ 3288720 w 4040177"/>
                  <a:gd name="connsiteY39" fmla="*/ 1955604 h 4438995"/>
                  <a:gd name="connsiteX40" fmla="*/ 3723287 w 4040177"/>
                  <a:gd name="connsiteY40" fmla="*/ 1738321 h 4438995"/>
                  <a:gd name="connsiteX41" fmla="*/ 3859089 w 4040177"/>
                  <a:gd name="connsiteY41" fmla="*/ 2444491 h 4438995"/>
                  <a:gd name="connsiteX42" fmla="*/ 3478843 w 4040177"/>
                  <a:gd name="connsiteY42" fmla="*/ 2643667 h 4438995"/>
                  <a:gd name="connsiteX43" fmla="*/ 3315881 w 4040177"/>
                  <a:gd name="connsiteY43" fmla="*/ 2779469 h 4438995"/>
                  <a:gd name="connsiteX44" fmla="*/ 3288720 w 4040177"/>
                  <a:gd name="connsiteY44" fmla="*/ 2544079 h 4438995"/>
                  <a:gd name="connsiteX45" fmla="*/ 3415469 w 4040177"/>
                  <a:gd name="connsiteY45" fmla="*/ 2535026 h 4438995"/>
                  <a:gd name="connsiteX46" fmla="*/ 3515057 w 4040177"/>
                  <a:gd name="connsiteY46" fmla="*/ 2453545 h 4438995"/>
                  <a:gd name="connsiteX47" fmla="*/ 3506004 w 4040177"/>
                  <a:gd name="connsiteY47" fmla="*/ 2344903 h 4438995"/>
                  <a:gd name="connsiteX48" fmla="*/ 3605592 w 4040177"/>
                  <a:gd name="connsiteY48" fmla="*/ 2272475 h 4438995"/>
                  <a:gd name="connsiteX49" fmla="*/ 3623699 w 4040177"/>
                  <a:gd name="connsiteY49" fmla="*/ 1964658 h 4438995"/>
                  <a:gd name="connsiteX50" fmla="*/ 2953742 w 4040177"/>
                  <a:gd name="connsiteY50" fmla="*/ 2435438 h 4438995"/>
                  <a:gd name="connsiteX51" fmla="*/ 2808887 w 4040177"/>
                  <a:gd name="connsiteY51" fmla="*/ 1991818 h 4438995"/>
                  <a:gd name="connsiteX52" fmla="*/ 2799833 w 4040177"/>
                  <a:gd name="connsiteY52" fmla="*/ 2326796 h 4438995"/>
                  <a:gd name="connsiteX53" fmla="*/ 1541402 w 4040177"/>
                  <a:gd name="connsiteY53" fmla="*/ 2670828 h 4438995"/>
                  <a:gd name="connsiteX54" fmla="*/ 1251691 w 4040177"/>
                  <a:gd name="connsiteY54" fmla="*/ 3232143 h 4438995"/>
                  <a:gd name="connsiteX55" fmla="*/ 699429 w 4040177"/>
                  <a:gd name="connsiteY55" fmla="*/ 3521854 h 4438995"/>
                  <a:gd name="connsiteX56" fmla="*/ 608895 w 4040177"/>
                  <a:gd name="connsiteY56" fmla="*/ 4255184 h 4438995"/>
                  <a:gd name="connsiteX57" fmla="*/ 717536 w 4040177"/>
                  <a:gd name="connsiteY57" fmla="*/ 4409093 h 4438995"/>
                  <a:gd name="connsiteX58" fmla="*/ 373505 w 4040177"/>
                  <a:gd name="connsiteY58" fmla="*/ 4427200 h 4438995"/>
                  <a:gd name="connsiteX59" fmla="*/ 418772 w 4040177"/>
                  <a:gd name="connsiteY59" fmla="*/ 4273291 h 4438995"/>
                  <a:gd name="connsiteX60" fmla="*/ 355398 w 4040177"/>
                  <a:gd name="connsiteY60" fmla="*/ 4146543 h 4438995"/>
                  <a:gd name="connsiteX61" fmla="*/ 464039 w 4040177"/>
                  <a:gd name="connsiteY61" fmla="*/ 3721030 h 4438995"/>
                  <a:gd name="connsiteX62" fmla="*/ 400665 w 4040177"/>
                  <a:gd name="connsiteY62" fmla="*/ 3494693 h 4438995"/>
                  <a:gd name="connsiteX63" fmla="*/ 744697 w 4040177"/>
                  <a:gd name="connsiteY63" fmla="*/ 3250250 h 4438995"/>
                  <a:gd name="connsiteX64" fmla="*/ 681322 w 4040177"/>
                  <a:gd name="connsiteY64" fmla="*/ 2779469 h 4438995"/>
                  <a:gd name="connsiteX65" fmla="*/ 491200 w 4040177"/>
                  <a:gd name="connsiteY65" fmla="*/ 3186875 h 4438995"/>
                  <a:gd name="connsiteX66" fmla="*/ 20419 w 4040177"/>
                  <a:gd name="connsiteY66" fmla="*/ 3313624 h 4438995"/>
                  <a:gd name="connsiteX67" fmla="*/ 92847 w 4040177"/>
                  <a:gd name="connsiteY67" fmla="*/ 2688935 h 4438995"/>
                  <a:gd name="connsiteX68" fmla="*/ 165275 w 4040177"/>
                  <a:gd name="connsiteY68" fmla="*/ 2634614 h 4438995"/>
                  <a:gd name="connsiteX69" fmla="*/ 83794 w 4040177"/>
                  <a:gd name="connsiteY69" fmla="*/ 2363010 h 4438995"/>
                  <a:gd name="connsiteX70" fmla="*/ 246756 w 4040177"/>
                  <a:gd name="connsiteY70" fmla="*/ 2562186 h 4438995"/>
                  <a:gd name="connsiteX71" fmla="*/ 409718 w 4040177"/>
                  <a:gd name="connsiteY71" fmla="*/ 2716095 h 4438995"/>
                  <a:gd name="connsiteX72" fmla="*/ 65687 w 4040177"/>
                  <a:gd name="connsiteY72" fmla="*/ 2245315 h 4438995"/>
                  <a:gd name="connsiteX73" fmla="*/ 165275 w 4040177"/>
                  <a:gd name="connsiteY73" fmla="*/ 2227208 h 4438995"/>
                  <a:gd name="connsiteX74" fmla="*/ 237703 w 4040177"/>
                  <a:gd name="connsiteY74" fmla="*/ 1955604 h 4438995"/>
                  <a:gd name="connsiteX75" fmla="*/ 382558 w 4040177"/>
                  <a:gd name="connsiteY75" fmla="*/ 1991818 h 4438995"/>
                  <a:gd name="connsiteX76" fmla="*/ 545520 w 4040177"/>
                  <a:gd name="connsiteY76" fmla="*/ 2009925 h 4438995"/>
                  <a:gd name="connsiteX77" fmla="*/ 464039 w 4040177"/>
                  <a:gd name="connsiteY77" fmla="*/ 2254368 h 4438995"/>
                  <a:gd name="connsiteX78" fmla="*/ 627002 w 4040177"/>
                  <a:gd name="connsiteY78" fmla="*/ 2254368 h 4438995"/>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989956 w 4040177"/>
                  <a:gd name="connsiteY51" fmla="*/ 2190994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32360 w 4026819"/>
                  <a:gd name="connsiteY4" fmla="*/ 215116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32360 w 4026819"/>
                  <a:gd name="connsiteY4" fmla="*/ 215116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61455 w 4026819"/>
                  <a:gd name="connsiteY4" fmla="*/ 198490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53143 w 4026819"/>
                  <a:gd name="connsiteY4" fmla="*/ 206803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70925 h 4439410"/>
                  <a:gd name="connsiteX1" fmla="*/ 966729 w 4026819"/>
                  <a:gd name="connsiteY1" fmla="*/ 1890680 h 4439410"/>
                  <a:gd name="connsiteX2" fmla="*/ 2095108 w 4026819"/>
                  <a:gd name="connsiteY2" fmla="*/ 1354894 h 4439410"/>
                  <a:gd name="connsiteX3" fmla="*/ 2985652 w 4026819"/>
                  <a:gd name="connsiteY3" fmla="*/ 242949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5652 w 4026819"/>
                  <a:gd name="connsiteY3" fmla="*/ 242949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60800 w 4026819"/>
                  <a:gd name="connsiteY12" fmla="*/ 877432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60800 w 4026819"/>
                  <a:gd name="connsiteY12" fmla="*/ 877432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30880"/>
                  <a:gd name="connsiteY0" fmla="*/ 2270925 h 4439410"/>
                  <a:gd name="connsiteX1" fmla="*/ 966729 w 4030880"/>
                  <a:gd name="connsiteY1" fmla="*/ 1890680 h 4439410"/>
                  <a:gd name="connsiteX2" fmla="*/ 2095108 w 4030880"/>
                  <a:gd name="connsiteY2" fmla="*/ 1354894 h 4439410"/>
                  <a:gd name="connsiteX3" fmla="*/ 2989808 w 4030880"/>
                  <a:gd name="connsiteY3" fmla="*/ 230480 h 4439410"/>
                  <a:gd name="connsiteX4" fmla="*/ 2953143 w 4030880"/>
                  <a:gd name="connsiteY4" fmla="*/ 223360 h 4439410"/>
                  <a:gd name="connsiteX5" fmla="*/ 2044091 w 4030880"/>
                  <a:gd name="connsiteY5" fmla="*/ 1220723 h 4439410"/>
                  <a:gd name="connsiteX6" fmla="*/ 1747548 w 4030880"/>
                  <a:gd name="connsiteY6" fmla="*/ 1288255 h 4439410"/>
                  <a:gd name="connsiteX7" fmla="*/ 1763434 w 4030880"/>
                  <a:gd name="connsiteY7" fmla="*/ 1211670 h 4439410"/>
                  <a:gd name="connsiteX8" fmla="*/ 1926396 w 4030880"/>
                  <a:gd name="connsiteY8" fmla="*/ 1148296 h 4439410"/>
                  <a:gd name="connsiteX9" fmla="*/ 1840758 w 4030880"/>
                  <a:gd name="connsiteY9" fmla="*/ 993646 h 4439410"/>
                  <a:gd name="connsiteX10" fmla="*/ 2044091 w 4030880"/>
                  <a:gd name="connsiteY10" fmla="*/ 921959 h 4439410"/>
                  <a:gd name="connsiteX11" fmla="*/ 1920018 w 4030880"/>
                  <a:gd name="connsiteY11" fmla="*/ 812577 h 4439410"/>
                  <a:gd name="connsiteX12" fmla="*/ 1852488 w 4030880"/>
                  <a:gd name="connsiteY12" fmla="*/ 889901 h 4439410"/>
                  <a:gd name="connsiteX13" fmla="*/ 1808701 w 4030880"/>
                  <a:gd name="connsiteY13" fmla="*/ 777104 h 4439410"/>
                  <a:gd name="connsiteX14" fmla="*/ 1881129 w 4030880"/>
                  <a:gd name="connsiteY14" fmla="*/ 659409 h 4439410"/>
                  <a:gd name="connsiteX15" fmla="*/ 1980717 w 4030880"/>
                  <a:gd name="connsiteY15" fmla="*/ 505500 h 4439410"/>
                  <a:gd name="connsiteX16" fmla="*/ 1993186 w 4030880"/>
                  <a:gd name="connsiteY16" fmla="*/ 613400 h 4439410"/>
                  <a:gd name="connsiteX17" fmla="*/ 2152733 w 4030880"/>
                  <a:gd name="connsiteY17" fmla="*/ 378751 h 4439410"/>
                  <a:gd name="connsiteX18" fmla="*/ 2306642 w 4030880"/>
                  <a:gd name="connsiteY18" fmla="*/ 324430 h 4439410"/>
                  <a:gd name="connsiteX19" fmla="*/ 2297588 w 4030880"/>
                  <a:gd name="connsiteY19" fmla="*/ 242949 h 4439410"/>
                  <a:gd name="connsiteX20" fmla="*/ 2659727 w 4030880"/>
                  <a:gd name="connsiteY20" fmla="*/ 134308 h 4439410"/>
                  <a:gd name="connsiteX21" fmla="*/ 2542032 w 4030880"/>
                  <a:gd name="connsiteY21" fmla="*/ 89040 h 4439410"/>
                  <a:gd name="connsiteX22" fmla="*/ 2886063 w 4030880"/>
                  <a:gd name="connsiteY22" fmla="*/ 79987 h 4439410"/>
                  <a:gd name="connsiteX23" fmla="*/ 3128285 w 4030880"/>
                  <a:gd name="connsiteY23" fmla="*/ 1016 h 4439410"/>
                  <a:gd name="connsiteX24" fmla="*/ 3166721 w 4030880"/>
                  <a:gd name="connsiteY24" fmla="*/ 143361 h 4439410"/>
                  <a:gd name="connsiteX25" fmla="*/ 3284416 w 4030880"/>
                  <a:gd name="connsiteY25" fmla="*/ 16613 h 4439410"/>
                  <a:gd name="connsiteX26" fmla="*/ 3320630 w 4030880"/>
                  <a:gd name="connsiteY26" fmla="*/ 161468 h 4439410"/>
                  <a:gd name="connsiteX27" fmla="*/ 3293469 w 4030880"/>
                  <a:gd name="connsiteY27" fmla="*/ 188628 h 4439410"/>
                  <a:gd name="connsiteX28" fmla="*/ 3818570 w 4030880"/>
                  <a:gd name="connsiteY28" fmla="*/ 433072 h 4439410"/>
                  <a:gd name="connsiteX29" fmla="*/ 3909105 w 4030880"/>
                  <a:gd name="connsiteY29" fmla="*/ 442125 h 4439410"/>
                  <a:gd name="connsiteX30" fmla="*/ 4026800 w 4030880"/>
                  <a:gd name="connsiteY30" fmla="*/ 704676 h 4439410"/>
                  <a:gd name="connsiteX31" fmla="*/ 3900052 w 4030880"/>
                  <a:gd name="connsiteY31" fmla="*/ 722783 h 4439410"/>
                  <a:gd name="connsiteX32" fmla="*/ 3918158 w 4030880"/>
                  <a:gd name="connsiteY32" fmla="*/ 768050 h 4439410"/>
                  <a:gd name="connsiteX33" fmla="*/ 3631863 w 4030880"/>
                  <a:gd name="connsiteY33" fmla="*/ 712249 h 4439410"/>
                  <a:gd name="connsiteX34" fmla="*/ 3619394 w 4030880"/>
                  <a:gd name="connsiteY34" fmla="*/ 614141 h 4439410"/>
                  <a:gd name="connsiteX35" fmla="*/ 3311576 w 4030880"/>
                  <a:gd name="connsiteY35" fmla="*/ 795211 h 4439410"/>
                  <a:gd name="connsiteX36" fmla="*/ 3105569 w 4030880"/>
                  <a:gd name="connsiteY36" fmla="*/ 501343 h 4439410"/>
                  <a:gd name="connsiteX37" fmla="*/ 3058079 w 4030880"/>
                  <a:gd name="connsiteY37" fmla="*/ 568874 h 4439410"/>
                  <a:gd name="connsiteX38" fmla="*/ 2985652 w 4030880"/>
                  <a:gd name="connsiteY38" fmla="*/ 1256937 h 4439410"/>
                  <a:gd name="connsiteX39" fmla="*/ 3275362 w 4030880"/>
                  <a:gd name="connsiteY39" fmla="*/ 1972161 h 4439410"/>
                  <a:gd name="connsiteX40" fmla="*/ 3709929 w 4030880"/>
                  <a:gd name="connsiteY40" fmla="*/ 1754878 h 4439410"/>
                  <a:gd name="connsiteX41" fmla="*/ 3845731 w 4030880"/>
                  <a:gd name="connsiteY41" fmla="*/ 2461048 h 4439410"/>
                  <a:gd name="connsiteX42" fmla="*/ 3465485 w 4030880"/>
                  <a:gd name="connsiteY42" fmla="*/ 2660224 h 4439410"/>
                  <a:gd name="connsiteX43" fmla="*/ 3302523 w 4030880"/>
                  <a:gd name="connsiteY43" fmla="*/ 2796026 h 4439410"/>
                  <a:gd name="connsiteX44" fmla="*/ 3275362 w 4030880"/>
                  <a:gd name="connsiteY44" fmla="*/ 2560636 h 4439410"/>
                  <a:gd name="connsiteX45" fmla="*/ 3402111 w 4030880"/>
                  <a:gd name="connsiteY45" fmla="*/ 2551583 h 4439410"/>
                  <a:gd name="connsiteX46" fmla="*/ 3501699 w 4030880"/>
                  <a:gd name="connsiteY46" fmla="*/ 2470102 h 4439410"/>
                  <a:gd name="connsiteX47" fmla="*/ 3492646 w 4030880"/>
                  <a:gd name="connsiteY47" fmla="*/ 2361460 h 4439410"/>
                  <a:gd name="connsiteX48" fmla="*/ 3592234 w 4030880"/>
                  <a:gd name="connsiteY48" fmla="*/ 2289032 h 4439410"/>
                  <a:gd name="connsiteX49" fmla="*/ 3610341 w 4030880"/>
                  <a:gd name="connsiteY49" fmla="*/ 1981215 h 4439410"/>
                  <a:gd name="connsiteX50" fmla="*/ 2940384 w 4030880"/>
                  <a:gd name="connsiteY50" fmla="*/ 2451995 h 4439410"/>
                  <a:gd name="connsiteX51" fmla="*/ 2786475 w 4030880"/>
                  <a:gd name="connsiteY51" fmla="*/ 2026481 h 4439410"/>
                  <a:gd name="connsiteX52" fmla="*/ 2379070 w 4030880"/>
                  <a:gd name="connsiteY52" fmla="*/ 2660224 h 4439410"/>
                  <a:gd name="connsiteX53" fmla="*/ 1528044 w 4030880"/>
                  <a:gd name="connsiteY53" fmla="*/ 2687385 h 4439410"/>
                  <a:gd name="connsiteX54" fmla="*/ 1229279 w 4030880"/>
                  <a:gd name="connsiteY54" fmla="*/ 3239646 h 4439410"/>
                  <a:gd name="connsiteX55" fmla="*/ 686071 w 4030880"/>
                  <a:gd name="connsiteY55" fmla="*/ 3538411 h 4439410"/>
                  <a:gd name="connsiteX56" fmla="*/ 595537 w 4030880"/>
                  <a:gd name="connsiteY56" fmla="*/ 4271741 h 4439410"/>
                  <a:gd name="connsiteX57" fmla="*/ 704178 w 4030880"/>
                  <a:gd name="connsiteY57" fmla="*/ 4425650 h 4439410"/>
                  <a:gd name="connsiteX58" fmla="*/ 342040 w 4030880"/>
                  <a:gd name="connsiteY58" fmla="*/ 4416596 h 4439410"/>
                  <a:gd name="connsiteX59" fmla="*/ 405414 w 4030880"/>
                  <a:gd name="connsiteY59" fmla="*/ 4289848 h 4439410"/>
                  <a:gd name="connsiteX60" fmla="*/ 378254 w 4030880"/>
                  <a:gd name="connsiteY60" fmla="*/ 4117833 h 4439410"/>
                  <a:gd name="connsiteX61" fmla="*/ 450681 w 4030880"/>
                  <a:gd name="connsiteY61" fmla="*/ 3737587 h 4439410"/>
                  <a:gd name="connsiteX62" fmla="*/ 405414 w 4030880"/>
                  <a:gd name="connsiteY62" fmla="*/ 3511250 h 4439410"/>
                  <a:gd name="connsiteX63" fmla="*/ 731339 w 4030880"/>
                  <a:gd name="connsiteY63" fmla="*/ 3266807 h 4439410"/>
                  <a:gd name="connsiteX64" fmla="*/ 667964 w 4030880"/>
                  <a:gd name="connsiteY64" fmla="*/ 2796026 h 4439410"/>
                  <a:gd name="connsiteX65" fmla="*/ 477842 w 4030880"/>
                  <a:gd name="connsiteY65" fmla="*/ 3203432 h 4439410"/>
                  <a:gd name="connsiteX66" fmla="*/ 7061 w 4030880"/>
                  <a:gd name="connsiteY66" fmla="*/ 3330181 h 4439410"/>
                  <a:gd name="connsiteX67" fmla="*/ 61382 w 4030880"/>
                  <a:gd name="connsiteY67" fmla="*/ 2705492 h 4439410"/>
                  <a:gd name="connsiteX68" fmla="*/ 151917 w 4030880"/>
                  <a:gd name="connsiteY68" fmla="*/ 2651171 h 4439410"/>
                  <a:gd name="connsiteX69" fmla="*/ 70436 w 4030880"/>
                  <a:gd name="connsiteY69" fmla="*/ 2379567 h 4439410"/>
                  <a:gd name="connsiteX70" fmla="*/ 233398 w 4030880"/>
                  <a:gd name="connsiteY70" fmla="*/ 2578743 h 4439410"/>
                  <a:gd name="connsiteX71" fmla="*/ 396360 w 4030880"/>
                  <a:gd name="connsiteY71" fmla="*/ 2732652 h 4439410"/>
                  <a:gd name="connsiteX72" fmla="*/ 52329 w 4030880"/>
                  <a:gd name="connsiteY72" fmla="*/ 2261872 h 4439410"/>
                  <a:gd name="connsiteX73" fmla="*/ 151917 w 4030880"/>
                  <a:gd name="connsiteY73" fmla="*/ 2243765 h 4439410"/>
                  <a:gd name="connsiteX74" fmla="*/ 224345 w 4030880"/>
                  <a:gd name="connsiteY74" fmla="*/ 1972161 h 4439410"/>
                  <a:gd name="connsiteX75" fmla="*/ 369200 w 4030880"/>
                  <a:gd name="connsiteY75" fmla="*/ 2008375 h 4439410"/>
                  <a:gd name="connsiteX76" fmla="*/ 532162 w 4030880"/>
                  <a:gd name="connsiteY76" fmla="*/ 2026482 h 4439410"/>
                  <a:gd name="connsiteX77" fmla="*/ 450681 w 4030880"/>
                  <a:gd name="connsiteY77" fmla="*/ 2270925 h 4439410"/>
                  <a:gd name="connsiteX78" fmla="*/ 613644 w 4030880"/>
                  <a:gd name="connsiteY78" fmla="*/ 2270925 h 4439410"/>
                  <a:gd name="connsiteX0" fmla="*/ 613644 w 4027523"/>
                  <a:gd name="connsiteY0" fmla="*/ 2270925 h 4439410"/>
                  <a:gd name="connsiteX1" fmla="*/ 966729 w 4027523"/>
                  <a:gd name="connsiteY1" fmla="*/ 1890680 h 4439410"/>
                  <a:gd name="connsiteX2" fmla="*/ 2095108 w 4027523"/>
                  <a:gd name="connsiteY2" fmla="*/ 1354894 h 4439410"/>
                  <a:gd name="connsiteX3" fmla="*/ 2989808 w 4027523"/>
                  <a:gd name="connsiteY3" fmla="*/ 230480 h 4439410"/>
                  <a:gd name="connsiteX4" fmla="*/ 2953143 w 4027523"/>
                  <a:gd name="connsiteY4" fmla="*/ 223360 h 4439410"/>
                  <a:gd name="connsiteX5" fmla="*/ 2044091 w 4027523"/>
                  <a:gd name="connsiteY5" fmla="*/ 1220723 h 4439410"/>
                  <a:gd name="connsiteX6" fmla="*/ 1747548 w 4027523"/>
                  <a:gd name="connsiteY6" fmla="*/ 1288255 h 4439410"/>
                  <a:gd name="connsiteX7" fmla="*/ 1763434 w 4027523"/>
                  <a:gd name="connsiteY7" fmla="*/ 1211670 h 4439410"/>
                  <a:gd name="connsiteX8" fmla="*/ 1926396 w 4027523"/>
                  <a:gd name="connsiteY8" fmla="*/ 1148296 h 4439410"/>
                  <a:gd name="connsiteX9" fmla="*/ 1840758 w 4027523"/>
                  <a:gd name="connsiteY9" fmla="*/ 993646 h 4439410"/>
                  <a:gd name="connsiteX10" fmla="*/ 2044091 w 4027523"/>
                  <a:gd name="connsiteY10" fmla="*/ 921959 h 4439410"/>
                  <a:gd name="connsiteX11" fmla="*/ 1920018 w 4027523"/>
                  <a:gd name="connsiteY11" fmla="*/ 812577 h 4439410"/>
                  <a:gd name="connsiteX12" fmla="*/ 1852488 w 4027523"/>
                  <a:gd name="connsiteY12" fmla="*/ 889901 h 4439410"/>
                  <a:gd name="connsiteX13" fmla="*/ 1808701 w 4027523"/>
                  <a:gd name="connsiteY13" fmla="*/ 777104 h 4439410"/>
                  <a:gd name="connsiteX14" fmla="*/ 1881129 w 4027523"/>
                  <a:gd name="connsiteY14" fmla="*/ 659409 h 4439410"/>
                  <a:gd name="connsiteX15" fmla="*/ 1980717 w 4027523"/>
                  <a:gd name="connsiteY15" fmla="*/ 505500 h 4439410"/>
                  <a:gd name="connsiteX16" fmla="*/ 1993186 w 4027523"/>
                  <a:gd name="connsiteY16" fmla="*/ 613400 h 4439410"/>
                  <a:gd name="connsiteX17" fmla="*/ 2152733 w 4027523"/>
                  <a:gd name="connsiteY17" fmla="*/ 378751 h 4439410"/>
                  <a:gd name="connsiteX18" fmla="*/ 2306642 w 4027523"/>
                  <a:gd name="connsiteY18" fmla="*/ 324430 h 4439410"/>
                  <a:gd name="connsiteX19" fmla="*/ 2297588 w 4027523"/>
                  <a:gd name="connsiteY19" fmla="*/ 242949 h 4439410"/>
                  <a:gd name="connsiteX20" fmla="*/ 2659727 w 4027523"/>
                  <a:gd name="connsiteY20" fmla="*/ 134308 h 4439410"/>
                  <a:gd name="connsiteX21" fmla="*/ 2542032 w 4027523"/>
                  <a:gd name="connsiteY21" fmla="*/ 89040 h 4439410"/>
                  <a:gd name="connsiteX22" fmla="*/ 2886063 w 4027523"/>
                  <a:gd name="connsiteY22" fmla="*/ 79987 h 4439410"/>
                  <a:gd name="connsiteX23" fmla="*/ 3128285 w 4027523"/>
                  <a:gd name="connsiteY23" fmla="*/ 1016 h 4439410"/>
                  <a:gd name="connsiteX24" fmla="*/ 3166721 w 4027523"/>
                  <a:gd name="connsiteY24" fmla="*/ 143361 h 4439410"/>
                  <a:gd name="connsiteX25" fmla="*/ 3284416 w 4027523"/>
                  <a:gd name="connsiteY25" fmla="*/ 16613 h 4439410"/>
                  <a:gd name="connsiteX26" fmla="*/ 3320630 w 4027523"/>
                  <a:gd name="connsiteY26" fmla="*/ 161468 h 4439410"/>
                  <a:gd name="connsiteX27" fmla="*/ 3293469 w 4027523"/>
                  <a:gd name="connsiteY27" fmla="*/ 188628 h 4439410"/>
                  <a:gd name="connsiteX28" fmla="*/ 3818570 w 4027523"/>
                  <a:gd name="connsiteY28" fmla="*/ 433072 h 4439410"/>
                  <a:gd name="connsiteX29" fmla="*/ 3909105 w 4027523"/>
                  <a:gd name="connsiteY29" fmla="*/ 442125 h 4439410"/>
                  <a:gd name="connsiteX30" fmla="*/ 4026800 w 4027523"/>
                  <a:gd name="connsiteY30" fmla="*/ 704676 h 4439410"/>
                  <a:gd name="connsiteX31" fmla="*/ 3900052 w 4027523"/>
                  <a:gd name="connsiteY31" fmla="*/ 722783 h 4439410"/>
                  <a:gd name="connsiteX32" fmla="*/ 3918158 w 4027523"/>
                  <a:gd name="connsiteY32" fmla="*/ 768050 h 4439410"/>
                  <a:gd name="connsiteX33" fmla="*/ 3631863 w 4027523"/>
                  <a:gd name="connsiteY33" fmla="*/ 712249 h 4439410"/>
                  <a:gd name="connsiteX34" fmla="*/ 3619394 w 4027523"/>
                  <a:gd name="connsiteY34" fmla="*/ 614141 h 4439410"/>
                  <a:gd name="connsiteX35" fmla="*/ 3311576 w 4027523"/>
                  <a:gd name="connsiteY35" fmla="*/ 795211 h 4439410"/>
                  <a:gd name="connsiteX36" fmla="*/ 3105569 w 4027523"/>
                  <a:gd name="connsiteY36" fmla="*/ 501343 h 4439410"/>
                  <a:gd name="connsiteX37" fmla="*/ 3058079 w 4027523"/>
                  <a:gd name="connsiteY37" fmla="*/ 568874 h 4439410"/>
                  <a:gd name="connsiteX38" fmla="*/ 2985652 w 4027523"/>
                  <a:gd name="connsiteY38" fmla="*/ 1256937 h 4439410"/>
                  <a:gd name="connsiteX39" fmla="*/ 3275362 w 4027523"/>
                  <a:gd name="connsiteY39" fmla="*/ 1972161 h 4439410"/>
                  <a:gd name="connsiteX40" fmla="*/ 3709929 w 4027523"/>
                  <a:gd name="connsiteY40" fmla="*/ 1754878 h 4439410"/>
                  <a:gd name="connsiteX41" fmla="*/ 3845731 w 4027523"/>
                  <a:gd name="connsiteY41" fmla="*/ 2461048 h 4439410"/>
                  <a:gd name="connsiteX42" fmla="*/ 3465485 w 4027523"/>
                  <a:gd name="connsiteY42" fmla="*/ 2660224 h 4439410"/>
                  <a:gd name="connsiteX43" fmla="*/ 3302523 w 4027523"/>
                  <a:gd name="connsiteY43" fmla="*/ 2796026 h 4439410"/>
                  <a:gd name="connsiteX44" fmla="*/ 3275362 w 4027523"/>
                  <a:gd name="connsiteY44" fmla="*/ 2560636 h 4439410"/>
                  <a:gd name="connsiteX45" fmla="*/ 3402111 w 4027523"/>
                  <a:gd name="connsiteY45" fmla="*/ 2551583 h 4439410"/>
                  <a:gd name="connsiteX46" fmla="*/ 3501699 w 4027523"/>
                  <a:gd name="connsiteY46" fmla="*/ 2470102 h 4439410"/>
                  <a:gd name="connsiteX47" fmla="*/ 3492646 w 4027523"/>
                  <a:gd name="connsiteY47" fmla="*/ 2361460 h 4439410"/>
                  <a:gd name="connsiteX48" fmla="*/ 3592234 w 4027523"/>
                  <a:gd name="connsiteY48" fmla="*/ 2289032 h 4439410"/>
                  <a:gd name="connsiteX49" fmla="*/ 3610341 w 4027523"/>
                  <a:gd name="connsiteY49" fmla="*/ 1981215 h 4439410"/>
                  <a:gd name="connsiteX50" fmla="*/ 2940384 w 4027523"/>
                  <a:gd name="connsiteY50" fmla="*/ 2451995 h 4439410"/>
                  <a:gd name="connsiteX51" fmla="*/ 2786475 w 4027523"/>
                  <a:gd name="connsiteY51" fmla="*/ 2026481 h 4439410"/>
                  <a:gd name="connsiteX52" fmla="*/ 2379070 w 4027523"/>
                  <a:gd name="connsiteY52" fmla="*/ 2660224 h 4439410"/>
                  <a:gd name="connsiteX53" fmla="*/ 1528044 w 4027523"/>
                  <a:gd name="connsiteY53" fmla="*/ 2687385 h 4439410"/>
                  <a:gd name="connsiteX54" fmla="*/ 1229279 w 4027523"/>
                  <a:gd name="connsiteY54" fmla="*/ 3239646 h 4439410"/>
                  <a:gd name="connsiteX55" fmla="*/ 686071 w 4027523"/>
                  <a:gd name="connsiteY55" fmla="*/ 3538411 h 4439410"/>
                  <a:gd name="connsiteX56" fmla="*/ 595537 w 4027523"/>
                  <a:gd name="connsiteY56" fmla="*/ 4271741 h 4439410"/>
                  <a:gd name="connsiteX57" fmla="*/ 704178 w 4027523"/>
                  <a:gd name="connsiteY57" fmla="*/ 4425650 h 4439410"/>
                  <a:gd name="connsiteX58" fmla="*/ 342040 w 4027523"/>
                  <a:gd name="connsiteY58" fmla="*/ 4416596 h 4439410"/>
                  <a:gd name="connsiteX59" fmla="*/ 405414 w 4027523"/>
                  <a:gd name="connsiteY59" fmla="*/ 4289848 h 4439410"/>
                  <a:gd name="connsiteX60" fmla="*/ 378254 w 4027523"/>
                  <a:gd name="connsiteY60" fmla="*/ 4117833 h 4439410"/>
                  <a:gd name="connsiteX61" fmla="*/ 450681 w 4027523"/>
                  <a:gd name="connsiteY61" fmla="*/ 3737587 h 4439410"/>
                  <a:gd name="connsiteX62" fmla="*/ 405414 w 4027523"/>
                  <a:gd name="connsiteY62" fmla="*/ 3511250 h 4439410"/>
                  <a:gd name="connsiteX63" fmla="*/ 731339 w 4027523"/>
                  <a:gd name="connsiteY63" fmla="*/ 3266807 h 4439410"/>
                  <a:gd name="connsiteX64" fmla="*/ 667964 w 4027523"/>
                  <a:gd name="connsiteY64" fmla="*/ 2796026 h 4439410"/>
                  <a:gd name="connsiteX65" fmla="*/ 477842 w 4027523"/>
                  <a:gd name="connsiteY65" fmla="*/ 3203432 h 4439410"/>
                  <a:gd name="connsiteX66" fmla="*/ 7061 w 4027523"/>
                  <a:gd name="connsiteY66" fmla="*/ 3330181 h 4439410"/>
                  <a:gd name="connsiteX67" fmla="*/ 61382 w 4027523"/>
                  <a:gd name="connsiteY67" fmla="*/ 2705492 h 4439410"/>
                  <a:gd name="connsiteX68" fmla="*/ 151917 w 4027523"/>
                  <a:gd name="connsiteY68" fmla="*/ 2651171 h 4439410"/>
                  <a:gd name="connsiteX69" fmla="*/ 70436 w 4027523"/>
                  <a:gd name="connsiteY69" fmla="*/ 2379567 h 4439410"/>
                  <a:gd name="connsiteX70" fmla="*/ 233398 w 4027523"/>
                  <a:gd name="connsiteY70" fmla="*/ 2578743 h 4439410"/>
                  <a:gd name="connsiteX71" fmla="*/ 396360 w 4027523"/>
                  <a:gd name="connsiteY71" fmla="*/ 2732652 h 4439410"/>
                  <a:gd name="connsiteX72" fmla="*/ 52329 w 4027523"/>
                  <a:gd name="connsiteY72" fmla="*/ 2261872 h 4439410"/>
                  <a:gd name="connsiteX73" fmla="*/ 151917 w 4027523"/>
                  <a:gd name="connsiteY73" fmla="*/ 2243765 h 4439410"/>
                  <a:gd name="connsiteX74" fmla="*/ 224345 w 4027523"/>
                  <a:gd name="connsiteY74" fmla="*/ 1972161 h 4439410"/>
                  <a:gd name="connsiteX75" fmla="*/ 369200 w 4027523"/>
                  <a:gd name="connsiteY75" fmla="*/ 2008375 h 4439410"/>
                  <a:gd name="connsiteX76" fmla="*/ 532162 w 4027523"/>
                  <a:gd name="connsiteY76" fmla="*/ 2026482 h 4439410"/>
                  <a:gd name="connsiteX77" fmla="*/ 450681 w 4027523"/>
                  <a:gd name="connsiteY77" fmla="*/ 2270925 h 4439410"/>
                  <a:gd name="connsiteX78" fmla="*/ 613644 w 4027523"/>
                  <a:gd name="connsiteY78" fmla="*/ 2270925 h 4439410"/>
                  <a:gd name="connsiteX0" fmla="*/ 613644 w 4027523"/>
                  <a:gd name="connsiteY0" fmla="*/ 2270925 h 4439410"/>
                  <a:gd name="connsiteX1" fmla="*/ 966729 w 4027523"/>
                  <a:gd name="connsiteY1" fmla="*/ 1890680 h 4439410"/>
                  <a:gd name="connsiteX2" fmla="*/ 2095108 w 4027523"/>
                  <a:gd name="connsiteY2" fmla="*/ 1354894 h 4439410"/>
                  <a:gd name="connsiteX3" fmla="*/ 2989808 w 4027523"/>
                  <a:gd name="connsiteY3" fmla="*/ 230480 h 4439410"/>
                  <a:gd name="connsiteX4" fmla="*/ 2953143 w 4027523"/>
                  <a:gd name="connsiteY4" fmla="*/ 223360 h 4439410"/>
                  <a:gd name="connsiteX5" fmla="*/ 2044091 w 4027523"/>
                  <a:gd name="connsiteY5" fmla="*/ 1220723 h 4439410"/>
                  <a:gd name="connsiteX6" fmla="*/ 1747548 w 4027523"/>
                  <a:gd name="connsiteY6" fmla="*/ 1288255 h 4439410"/>
                  <a:gd name="connsiteX7" fmla="*/ 1763434 w 4027523"/>
                  <a:gd name="connsiteY7" fmla="*/ 1211670 h 4439410"/>
                  <a:gd name="connsiteX8" fmla="*/ 1926396 w 4027523"/>
                  <a:gd name="connsiteY8" fmla="*/ 1148296 h 4439410"/>
                  <a:gd name="connsiteX9" fmla="*/ 1840758 w 4027523"/>
                  <a:gd name="connsiteY9" fmla="*/ 993646 h 4439410"/>
                  <a:gd name="connsiteX10" fmla="*/ 2044091 w 4027523"/>
                  <a:gd name="connsiteY10" fmla="*/ 921959 h 4439410"/>
                  <a:gd name="connsiteX11" fmla="*/ 1920018 w 4027523"/>
                  <a:gd name="connsiteY11" fmla="*/ 812577 h 4439410"/>
                  <a:gd name="connsiteX12" fmla="*/ 1852488 w 4027523"/>
                  <a:gd name="connsiteY12" fmla="*/ 889901 h 4439410"/>
                  <a:gd name="connsiteX13" fmla="*/ 1808701 w 4027523"/>
                  <a:gd name="connsiteY13" fmla="*/ 777104 h 4439410"/>
                  <a:gd name="connsiteX14" fmla="*/ 1881129 w 4027523"/>
                  <a:gd name="connsiteY14" fmla="*/ 659409 h 4439410"/>
                  <a:gd name="connsiteX15" fmla="*/ 1980717 w 4027523"/>
                  <a:gd name="connsiteY15" fmla="*/ 505500 h 4439410"/>
                  <a:gd name="connsiteX16" fmla="*/ 1993186 w 4027523"/>
                  <a:gd name="connsiteY16" fmla="*/ 613400 h 4439410"/>
                  <a:gd name="connsiteX17" fmla="*/ 2152733 w 4027523"/>
                  <a:gd name="connsiteY17" fmla="*/ 378751 h 4439410"/>
                  <a:gd name="connsiteX18" fmla="*/ 2306642 w 4027523"/>
                  <a:gd name="connsiteY18" fmla="*/ 324430 h 4439410"/>
                  <a:gd name="connsiteX19" fmla="*/ 2297588 w 4027523"/>
                  <a:gd name="connsiteY19" fmla="*/ 242949 h 4439410"/>
                  <a:gd name="connsiteX20" fmla="*/ 2659727 w 4027523"/>
                  <a:gd name="connsiteY20" fmla="*/ 134308 h 4439410"/>
                  <a:gd name="connsiteX21" fmla="*/ 2542032 w 4027523"/>
                  <a:gd name="connsiteY21" fmla="*/ 89040 h 4439410"/>
                  <a:gd name="connsiteX22" fmla="*/ 2886063 w 4027523"/>
                  <a:gd name="connsiteY22" fmla="*/ 79987 h 4439410"/>
                  <a:gd name="connsiteX23" fmla="*/ 3128285 w 4027523"/>
                  <a:gd name="connsiteY23" fmla="*/ 1016 h 4439410"/>
                  <a:gd name="connsiteX24" fmla="*/ 3166721 w 4027523"/>
                  <a:gd name="connsiteY24" fmla="*/ 143361 h 4439410"/>
                  <a:gd name="connsiteX25" fmla="*/ 3284416 w 4027523"/>
                  <a:gd name="connsiteY25" fmla="*/ 16613 h 4439410"/>
                  <a:gd name="connsiteX26" fmla="*/ 3320630 w 4027523"/>
                  <a:gd name="connsiteY26" fmla="*/ 161468 h 4439410"/>
                  <a:gd name="connsiteX27" fmla="*/ 3293469 w 4027523"/>
                  <a:gd name="connsiteY27" fmla="*/ 188628 h 4439410"/>
                  <a:gd name="connsiteX28" fmla="*/ 3818570 w 4027523"/>
                  <a:gd name="connsiteY28" fmla="*/ 433072 h 4439410"/>
                  <a:gd name="connsiteX29" fmla="*/ 3909105 w 4027523"/>
                  <a:gd name="connsiteY29" fmla="*/ 442125 h 4439410"/>
                  <a:gd name="connsiteX30" fmla="*/ 4026800 w 4027523"/>
                  <a:gd name="connsiteY30" fmla="*/ 704676 h 4439410"/>
                  <a:gd name="connsiteX31" fmla="*/ 3900052 w 4027523"/>
                  <a:gd name="connsiteY31" fmla="*/ 722783 h 4439410"/>
                  <a:gd name="connsiteX32" fmla="*/ 3918158 w 4027523"/>
                  <a:gd name="connsiteY32" fmla="*/ 768050 h 4439410"/>
                  <a:gd name="connsiteX33" fmla="*/ 3631863 w 4027523"/>
                  <a:gd name="connsiteY33" fmla="*/ 712249 h 4439410"/>
                  <a:gd name="connsiteX34" fmla="*/ 3619394 w 4027523"/>
                  <a:gd name="connsiteY34" fmla="*/ 614141 h 4439410"/>
                  <a:gd name="connsiteX35" fmla="*/ 3311576 w 4027523"/>
                  <a:gd name="connsiteY35" fmla="*/ 795211 h 4439410"/>
                  <a:gd name="connsiteX36" fmla="*/ 3105569 w 4027523"/>
                  <a:gd name="connsiteY36" fmla="*/ 501343 h 4439410"/>
                  <a:gd name="connsiteX37" fmla="*/ 3058079 w 4027523"/>
                  <a:gd name="connsiteY37" fmla="*/ 568874 h 4439410"/>
                  <a:gd name="connsiteX38" fmla="*/ 2985652 w 4027523"/>
                  <a:gd name="connsiteY38" fmla="*/ 1256937 h 4439410"/>
                  <a:gd name="connsiteX39" fmla="*/ 3275362 w 4027523"/>
                  <a:gd name="connsiteY39" fmla="*/ 1972161 h 4439410"/>
                  <a:gd name="connsiteX40" fmla="*/ 3709929 w 4027523"/>
                  <a:gd name="connsiteY40" fmla="*/ 1754878 h 4439410"/>
                  <a:gd name="connsiteX41" fmla="*/ 3845731 w 4027523"/>
                  <a:gd name="connsiteY41" fmla="*/ 2461048 h 4439410"/>
                  <a:gd name="connsiteX42" fmla="*/ 3465485 w 4027523"/>
                  <a:gd name="connsiteY42" fmla="*/ 2660224 h 4439410"/>
                  <a:gd name="connsiteX43" fmla="*/ 3302523 w 4027523"/>
                  <a:gd name="connsiteY43" fmla="*/ 2796026 h 4439410"/>
                  <a:gd name="connsiteX44" fmla="*/ 3275362 w 4027523"/>
                  <a:gd name="connsiteY44" fmla="*/ 2560636 h 4439410"/>
                  <a:gd name="connsiteX45" fmla="*/ 3402111 w 4027523"/>
                  <a:gd name="connsiteY45" fmla="*/ 2551583 h 4439410"/>
                  <a:gd name="connsiteX46" fmla="*/ 3501699 w 4027523"/>
                  <a:gd name="connsiteY46" fmla="*/ 2470102 h 4439410"/>
                  <a:gd name="connsiteX47" fmla="*/ 3492646 w 4027523"/>
                  <a:gd name="connsiteY47" fmla="*/ 2361460 h 4439410"/>
                  <a:gd name="connsiteX48" fmla="*/ 3592234 w 4027523"/>
                  <a:gd name="connsiteY48" fmla="*/ 2289032 h 4439410"/>
                  <a:gd name="connsiteX49" fmla="*/ 3610341 w 4027523"/>
                  <a:gd name="connsiteY49" fmla="*/ 1981215 h 4439410"/>
                  <a:gd name="connsiteX50" fmla="*/ 2940384 w 4027523"/>
                  <a:gd name="connsiteY50" fmla="*/ 2451995 h 4439410"/>
                  <a:gd name="connsiteX51" fmla="*/ 2786475 w 4027523"/>
                  <a:gd name="connsiteY51" fmla="*/ 2026481 h 4439410"/>
                  <a:gd name="connsiteX52" fmla="*/ 2379070 w 4027523"/>
                  <a:gd name="connsiteY52" fmla="*/ 2660224 h 4439410"/>
                  <a:gd name="connsiteX53" fmla="*/ 1528044 w 4027523"/>
                  <a:gd name="connsiteY53" fmla="*/ 2687385 h 4439410"/>
                  <a:gd name="connsiteX54" fmla="*/ 1229279 w 4027523"/>
                  <a:gd name="connsiteY54" fmla="*/ 3239646 h 4439410"/>
                  <a:gd name="connsiteX55" fmla="*/ 686071 w 4027523"/>
                  <a:gd name="connsiteY55" fmla="*/ 3538411 h 4439410"/>
                  <a:gd name="connsiteX56" fmla="*/ 595537 w 4027523"/>
                  <a:gd name="connsiteY56" fmla="*/ 4271741 h 4439410"/>
                  <a:gd name="connsiteX57" fmla="*/ 704178 w 4027523"/>
                  <a:gd name="connsiteY57" fmla="*/ 4425650 h 4439410"/>
                  <a:gd name="connsiteX58" fmla="*/ 342040 w 4027523"/>
                  <a:gd name="connsiteY58" fmla="*/ 4416596 h 4439410"/>
                  <a:gd name="connsiteX59" fmla="*/ 405414 w 4027523"/>
                  <a:gd name="connsiteY59" fmla="*/ 4289848 h 4439410"/>
                  <a:gd name="connsiteX60" fmla="*/ 378254 w 4027523"/>
                  <a:gd name="connsiteY60" fmla="*/ 4117833 h 4439410"/>
                  <a:gd name="connsiteX61" fmla="*/ 450681 w 4027523"/>
                  <a:gd name="connsiteY61" fmla="*/ 3737587 h 4439410"/>
                  <a:gd name="connsiteX62" fmla="*/ 405414 w 4027523"/>
                  <a:gd name="connsiteY62" fmla="*/ 3511250 h 4439410"/>
                  <a:gd name="connsiteX63" fmla="*/ 731339 w 4027523"/>
                  <a:gd name="connsiteY63" fmla="*/ 3266807 h 4439410"/>
                  <a:gd name="connsiteX64" fmla="*/ 667964 w 4027523"/>
                  <a:gd name="connsiteY64" fmla="*/ 2796026 h 4439410"/>
                  <a:gd name="connsiteX65" fmla="*/ 477842 w 4027523"/>
                  <a:gd name="connsiteY65" fmla="*/ 3203432 h 4439410"/>
                  <a:gd name="connsiteX66" fmla="*/ 7061 w 4027523"/>
                  <a:gd name="connsiteY66" fmla="*/ 3330181 h 4439410"/>
                  <a:gd name="connsiteX67" fmla="*/ 61382 w 4027523"/>
                  <a:gd name="connsiteY67" fmla="*/ 2705492 h 4439410"/>
                  <a:gd name="connsiteX68" fmla="*/ 151917 w 4027523"/>
                  <a:gd name="connsiteY68" fmla="*/ 2651171 h 4439410"/>
                  <a:gd name="connsiteX69" fmla="*/ 70436 w 4027523"/>
                  <a:gd name="connsiteY69" fmla="*/ 2379567 h 4439410"/>
                  <a:gd name="connsiteX70" fmla="*/ 233398 w 4027523"/>
                  <a:gd name="connsiteY70" fmla="*/ 2578743 h 4439410"/>
                  <a:gd name="connsiteX71" fmla="*/ 396360 w 4027523"/>
                  <a:gd name="connsiteY71" fmla="*/ 2732652 h 4439410"/>
                  <a:gd name="connsiteX72" fmla="*/ 52329 w 4027523"/>
                  <a:gd name="connsiteY72" fmla="*/ 2261872 h 4439410"/>
                  <a:gd name="connsiteX73" fmla="*/ 151917 w 4027523"/>
                  <a:gd name="connsiteY73" fmla="*/ 2243765 h 4439410"/>
                  <a:gd name="connsiteX74" fmla="*/ 224345 w 4027523"/>
                  <a:gd name="connsiteY74" fmla="*/ 1972161 h 4439410"/>
                  <a:gd name="connsiteX75" fmla="*/ 369200 w 4027523"/>
                  <a:gd name="connsiteY75" fmla="*/ 2008375 h 4439410"/>
                  <a:gd name="connsiteX76" fmla="*/ 532162 w 4027523"/>
                  <a:gd name="connsiteY76" fmla="*/ 2026482 h 4439410"/>
                  <a:gd name="connsiteX77" fmla="*/ 450681 w 4027523"/>
                  <a:gd name="connsiteY77" fmla="*/ 2270925 h 4439410"/>
                  <a:gd name="connsiteX78" fmla="*/ 613644 w 4027523"/>
                  <a:gd name="connsiteY78" fmla="*/ 2270925 h 4439410"/>
                  <a:gd name="connsiteX0" fmla="*/ 613644 w 4027381"/>
                  <a:gd name="connsiteY0" fmla="*/ 2270925 h 4439410"/>
                  <a:gd name="connsiteX1" fmla="*/ 966729 w 4027381"/>
                  <a:gd name="connsiteY1" fmla="*/ 1890680 h 4439410"/>
                  <a:gd name="connsiteX2" fmla="*/ 2095108 w 4027381"/>
                  <a:gd name="connsiteY2" fmla="*/ 1354894 h 4439410"/>
                  <a:gd name="connsiteX3" fmla="*/ 2989808 w 4027381"/>
                  <a:gd name="connsiteY3" fmla="*/ 230480 h 4439410"/>
                  <a:gd name="connsiteX4" fmla="*/ 2953143 w 4027381"/>
                  <a:gd name="connsiteY4" fmla="*/ 223360 h 4439410"/>
                  <a:gd name="connsiteX5" fmla="*/ 2044091 w 4027381"/>
                  <a:gd name="connsiteY5" fmla="*/ 1220723 h 4439410"/>
                  <a:gd name="connsiteX6" fmla="*/ 1747548 w 4027381"/>
                  <a:gd name="connsiteY6" fmla="*/ 1288255 h 4439410"/>
                  <a:gd name="connsiteX7" fmla="*/ 1763434 w 4027381"/>
                  <a:gd name="connsiteY7" fmla="*/ 1211670 h 4439410"/>
                  <a:gd name="connsiteX8" fmla="*/ 1926396 w 4027381"/>
                  <a:gd name="connsiteY8" fmla="*/ 1148296 h 4439410"/>
                  <a:gd name="connsiteX9" fmla="*/ 1840758 w 4027381"/>
                  <a:gd name="connsiteY9" fmla="*/ 993646 h 4439410"/>
                  <a:gd name="connsiteX10" fmla="*/ 2044091 w 4027381"/>
                  <a:gd name="connsiteY10" fmla="*/ 921959 h 4439410"/>
                  <a:gd name="connsiteX11" fmla="*/ 1920018 w 4027381"/>
                  <a:gd name="connsiteY11" fmla="*/ 812577 h 4439410"/>
                  <a:gd name="connsiteX12" fmla="*/ 1852488 w 4027381"/>
                  <a:gd name="connsiteY12" fmla="*/ 889901 h 4439410"/>
                  <a:gd name="connsiteX13" fmla="*/ 1808701 w 4027381"/>
                  <a:gd name="connsiteY13" fmla="*/ 777104 h 4439410"/>
                  <a:gd name="connsiteX14" fmla="*/ 1881129 w 4027381"/>
                  <a:gd name="connsiteY14" fmla="*/ 659409 h 4439410"/>
                  <a:gd name="connsiteX15" fmla="*/ 1980717 w 4027381"/>
                  <a:gd name="connsiteY15" fmla="*/ 505500 h 4439410"/>
                  <a:gd name="connsiteX16" fmla="*/ 1993186 w 4027381"/>
                  <a:gd name="connsiteY16" fmla="*/ 613400 h 4439410"/>
                  <a:gd name="connsiteX17" fmla="*/ 2152733 w 4027381"/>
                  <a:gd name="connsiteY17" fmla="*/ 378751 h 4439410"/>
                  <a:gd name="connsiteX18" fmla="*/ 2306642 w 4027381"/>
                  <a:gd name="connsiteY18" fmla="*/ 324430 h 4439410"/>
                  <a:gd name="connsiteX19" fmla="*/ 2297588 w 4027381"/>
                  <a:gd name="connsiteY19" fmla="*/ 242949 h 4439410"/>
                  <a:gd name="connsiteX20" fmla="*/ 2659727 w 4027381"/>
                  <a:gd name="connsiteY20" fmla="*/ 134308 h 4439410"/>
                  <a:gd name="connsiteX21" fmla="*/ 2542032 w 4027381"/>
                  <a:gd name="connsiteY21" fmla="*/ 89040 h 4439410"/>
                  <a:gd name="connsiteX22" fmla="*/ 2886063 w 4027381"/>
                  <a:gd name="connsiteY22" fmla="*/ 79987 h 4439410"/>
                  <a:gd name="connsiteX23" fmla="*/ 3128285 w 4027381"/>
                  <a:gd name="connsiteY23" fmla="*/ 1016 h 4439410"/>
                  <a:gd name="connsiteX24" fmla="*/ 3166721 w 4027381"/>
                  <a:gd name="connsiteY24" fmla="*/ 143361 h 4439410"/>
                  <a:gd name="connsiteX25" fmla="*/ 3284416 w 4027381"/>
                  <a:gd name="connsiteY25" fmla="*/ 16613 h 4439410"/>
                  <a:gd name="connsiteX26" fmla="*/ 3320630 w 4027381"/>
                  <a:gd name="connsiteY26" fmla="*/ 161468 h 4439410"/>
                  <a:gd name="connsiteX27" fmla="*/ 3293469 w 4027381"/>
                  <a:gd name="connsiteY27" fmla="*/ 188628 h 4439410"/>
                  <a:gd name="connsiteX28" fmla="*/ 3818570 w 4027381"/>
                  <a:gd name="connsiteY28" fmla="*/ 433072 h 4439410"/>
                  <a:gd name="connsiteX29" fmla="*/ 3909105 w 4027381"/>
                  <a:gd name="connsiteY29" fmla="*/ 442125 h 4439410"/>
                  <a:gd name="connsiteX30" fmla="*/ 4026800 w 4027381"/>
                  <a:gd name="connsiteY30" fmla="*/ 704676 h 4439410"/>
                  <a:gd name="connsiteX31" fmla="*/ 3900052 w 4027381"/>
                  <a:gd name="connsiteY31" fmla="*/ 722783 h 4439410"/>
                  <a:gd name="connsiteX32" fmla="*/ 3918158 w 4027381"/>
                  <a:gd name="connsiteY32" fmla="*/ 768050 h 4439410"/>
                  <a:gd name="connsiteX33" fmla="*/ 3631863 w 4027381"/>
                  <a:gd name="connsiteY33" fmla="*/ 712249 h 4439410"/>
                  <a:gd name="connsiteX34" fmla="*/ 3619394 w 4027381"/>
                  <a:gd name="connsiteY34" fmla="*/ 614141 h 4439410"/>
                  <a:gd name="connsiteX35" fmla="*/ 3311576 w 4027381"/>
                  <a:gd name="connsiteY35" fmla="*/ 795211 h 4439410"/>
                  <a:gd name="connsiteX36" fmla="*/ 3105569 w 4027381"/>
                  <a:gd name="connsiteY36" fmla="*/ 501343 h 4439410"/>
                  <a:gd name="connsiteX37" fmla="*/ 3058079 w 4027381"/>
                  <a:gd name="connsiteY37" fmla="*/ 568874 h 4439410"/>
                  <a:gd name="connsiteX38" fmla="*/ 2985652 w 4027381"/>
                  <a:gd name="connsiteY38" fmla="*/ 1256937 h 4439410"/>
                  <a:gd name="connsiteX39" fmla="*/ 3275362 w 4027381"/>
                  <a:gd name="connsiteY39" fmla="*/ 1972161 h 4439410"/>
                  <a:gd name="connsiteX40" fmla="*/ 3709929 w 4027381"/>
                  <a:gd name="connsiteY40" fmla="*/ 1754878 h 4439410"/>
                  <a:gd name="connsiteX41" fmla="*/ 3845731 w 4027381"/>
                  <a:gd name="connsiteY41" fmla="*/ 2461048 h 4439410"/>
                  <a:gd name="connsiteX42" fmla="*/ 3465485 w 4027381"/>
                  <a:gd name="connsiteY42" fmla="*/ 2660224 h 4439410"/>
                  <a:gd name="connsiteX43" fmla="*/ 3302523 w 4027381"/>
                  <a:gd name="connsiteY43" fmla="*/ 2796026 h 4439410"/>
                  <a:gd name="connsiteX44" fmla="*/ 3275362 w 4027381"/>
                  <a:gd name="connsiteY44" fmla="*/ 2560636 h 4439410"/>
                  <a:gd name="connsiteX45" fmla="*/ 3402111 w 4027381"/>
                  <a:gd name="connsiteY45" fmla="*/ 2551583 h 4439410"/>
                  <a:gd name="connsiteX46" fmla="*/ 3501699 w 4027381"/>
                  <a:gd name="connsiteY46" fmla="*/ 2470102 h 4439410"/>
                  <a:gd name="connsiteX47" fmla="*/ 3492646 w 4027381"/>
                  <a:gd name="connsiteY47" fmla="*/ 2361460 h 4439410"/>
                  <a:gd name="connsiteX48" fmla="*/ 3592234 w 4027381"/>
                  <a:gd name="connsiteY48" fmla="*/ 2289032 h 4439410"/>
                  <a:gd name="connsiteX49" fmla="*/ 3610341 w 4027381"/>
                  <a:gd name="connsiteY49" fmla="*/ 1981215 h 4439410"/>
                  <a:gd name="connsiteX50" fmla="*/ 2940384 w 4027381"/>
                  <a:gd name="connsiteY50" fmla="*/ 2451995 h 4439410"/>
                  <a:gd name="connsiteX51" fmla="*/ 2786475 w 4027381"/>
                  <a:gd name="connsiteY51" fmla="*/ 2026481 h 4439410"/>
                  <a:gd name="connsiteX52" fmla="*/ 2379070 w 4027381"/>
                  <a:gd name="connsiteY52" fmla="*/ 2660224 h 4439410"/>
                  <a:gd name="connsiteX53" fmla="*/ 1528044 w 4027381"/>
                  <a:gd name="connsiteY53" fmla="*/ 2687385 h 4439410"/>
                  <a:gd name="connsiteX54" fmla="*/ 1229279 w 4027381"/>
                  <a:gd name="connsiteY54" fmla="*/ 3239646 h 4439410"/>
                  <a:gd name="connsiteX55" fmla="*/ 686071 w 4027381"/>
                  <a:gd name="connsiteY55" fmla="*/ 3538411 h 4439410"/>
                  <a:gd name="connsiteX56" fmla="*/ 595537 w 4027381"/>
                  <a:gd name="connsiteY56" fmla="*/ 4271741 h 4439410"/>
                  <a:gd name="connsiteX57" fmla="*/ 704178 w 4027381"/>
                  <a:gd name="connsiteY57" fmla="*/ 4425650 h 4439410"/>
                  <a:gd name="connsiteX58" fmla="*/ 342040 w 4027381"/>
                  <a:gd name="connsiteY58" fmla="*/ 4416596 h 4439410"/>
                  <a:gd name="connsiteX59" fmla="*/ 405414 w 4027381"/>
                  <a:gd name="connsiteY59" fmla="*/ 4289848 h 4439410"/>
                  <a:gd name="connsiteX60" fmla="*/ 378254 w 4027381"/>
                  <a:gd name="connsiteY60" fmla="*/ 4117833 h 4439410"/>
                  <a:gd name="connsiteX61" fmla="*/ 450681 w 4027381"/>
                  <a:gd name="connsiteY61" fmla="*/ 3737587 h 4439410"/>
                  <a:gd name="connsiteX62" fmla="*/ 405414 w 4027381"/>
                  <a:gd name="connsiteY62" fmla="*/ 3511250 h 4439410"/>
                  <a:gd name="connsiteX63" fmla="*/ 731339 w 4027381"/>
                  <a:gd name="connsiteY63" fmla="*/ 3266807 h 4439410"/>
                  <a:gd name="connsiteX64" fmla="*/ 667964 w 4027381"/>
                  <a:gd name="connsiteY64" fmla="*/ 2796026 h 4439410"/>
                  <a:gd name="connsiteX65" fmla="*/ 477842 w 4027381"/>
                  <a:gd name="connsiteY65" fmla="*/ 3203432 h 4439410"/>
                  <a:gd name="connsiteX66" fmla="*/ 7061 w 4027381"/>
                  <a:gd name="connsiteY66" fmla="*/ 3330181 h 4439410"/>
                  <a:gd name="connsiteX67" fmla="*/ 61382 w 4027381"/>
                  <a:gd name="connsiteY67" fmla="*/ 2705492 h 4439410"/>
                  <a:gd name="connsiteX68" fmla="*/ 151917 w 4027381"/>
                  <a:gd name="connsiteY68" fmla="*/ 2651171 h 4439410"/>
                  <a:gd name="connsiteX69" fmla="*/ 70436 w 4027381"/>
                  <a:gd name="connsiteY69" fmla="*/ 2379567 h 4439410"/>
                  <a:gd name="connsiteX70" fmla="*/ 233398 w 4027381"/>
                  <a:gd name="connsiteY70" fmla="*/ 2578743 h 4439410"/>
                  <a:gd name="connsiteX71" fmla="*/ 396360 w 4027381"/>
                  <a:gd name="connsiteY71" fmla="*/ 2732652 h 4439410"/>
                  <a:gd name="connsiteX72" fmla="*/ 52329 w 4027381"/>
                  <a:gd name="connsiteY72" fmla="*/ 2261872 h 4439410"/>
                  <a:gd name="connsiteX73" fmla="*/ 151917 w 4027381"/>
                  <a:gd name="connsiteY73" fmla="*/ 2243765 h 4439410"/>
                  <a:gd name="connsiteX74" fmla="*/ 224345 w 4027381"/>
                  <a:gd name="connsiteY74" fmla="*/ 1972161 h 4439410"/>
                  <a:gd name="connsiteX75" fmla="*/ 369200 w 4027381"/>
                  <a:gd name="connsiteY75" fmla="*/ 2008375 h 4439410"/>
                  <a:gd name="connsiteX76" fmla="*/ 532162 w 4027381"/>
                  <a:gd name="connsiteY76" fmla="*/ 2026482 h 4439410"/>
                  <a:gd name="connsiteX77" fmla="*/ 450681 w 4027381"/>
                  <a:gd name="connsiteY77" fmla="*/ 2270925 h 4439410"/>
                  <a:gd name="connsiteX78" fmla="*/ 613644 w 4027381"/>
                  <a:gd name="connsiteY78" fmla="*/ 2270925 h 4439410"/>
                  <a:gd name="connsiteX0" fmla="*/ 613644 w 4027381"/>
                  <a:gd name="connsiteY0" fmla="*/ 2270925 h 4439410"/>
                  <a:gd name="connsiteX1" fmla="*/ 966729 w 4027381"/>
                  <a:gd name="connsiteY1" fmla="*/ 1890680 h 4439410"/>
                  <a:gd name="connsiteX2" fmla="*/ 2095108 w 4027381"/>
                  <a:gd name="connsiteY2" fmla="*/ 1354894 h 4439410"/>
                  <a:gd name="connsiteX3" fmla="*/ 2989808 w 4027381"/>
                  <a:gd name="connsiteY3" fmla="*/ 230480 h 4439410"/>
                  <a:gd name="connsiteX4" fmla="*/ 2953143 w 4027381"/>
                  <a:gd name="connsiteY4" fmla="*/ 223360 h 4439410"/>
                  <a:gd name="connsiteX5" fmla="*/ 2044091 w 4027381"/>
                  <a:gd name="connsiteY5" fmla="*/ 1220723 h 4439410"/>
                  <a:gd name="connsiteX6" fmla="*/ 1747548 w 4027381"/>
                  <a:gd name="connsiteY6" fmla="*/ 1288255 h 4439410"/>
                  <a:gd name="connsiteX7" fmla="*/ 1763434 w 4027381"/>
                  <a:gd name="connsiteY7" fmla="*/ 1211670 h 4439410"/>
                  <a:gd name="connsiteX8" fmla="*/ 1926396 w 4027381"/>
                  <a:gd name="connsiteY8" fmla="*/ 1148296 h 4439410"/>
                  <a:gd name="connsiteX9" fmla="*/ 1840758 w 4027381"/>
                  <a:gd name="connsiteY9" fmla="*/ 993646 h 4439410"/>
                  <a:gd name="connsiteX10" fmla="*/ 2044091 w 4027381"/>
                  <a:gd name="connsiteY10" fmla="*/ 921959 h 4439410"/>
                  <a:gd name="connsiteX11" fmla="*/ 1920018 w 4027381"/>
                  <a:gd name="connsiteY11" fmla="*/ 812577 h 4439410"/>
                  <a:gd name="connsiteX12" fmla="*/ 1852488 w 4027381"/>
                  <a:gd name="connsiteY12" fmla="*/ 889901 h 4439410"/>
                  <a:gd name="connsiteX13" fmla="*/ 1808701 w 4027381"/>
                  <a:gd name="connsiteY13" fmla="*/ 777104 h 4439410"/>
                  <a:gd name="connsiteX14" fmla="*/ 1881129 w 4027381"/>
                  <a:gd name="connsiteY14" fmla="*/ 659409 h 4439410"/>
                  <a:gd name="connsiteX15" fmla="*/ 1980717 w 4027381"/>
                  <a:gd name="connsiteY15" fmla="*/ 505500 h 4439410"/>
                  <a:gd name="connsiteX16" fmla="*/ 1993186 w 4027381"/>
                  <a:gd name="connsiteY16" fmla="*/ 613400 h 4439410"/>
                  <a:gd name="connsiteX17" fmla="*/ 2152733 w 4027381"/>
                  <a:gd name="connsiteY17" fmla="*/ 378751 h 4439410"/>
                  <a:gd name="connsiteX18" fmla="*/ 2306642 w 4027381"/>
                  <a:gd name="connsiteY18" fmla="*/ 324430 h 4439410"/>
                  <a:gd name="connsiteX19" fmla="*/ 2297588 w 4027381"/>
                  <a:gd name="connsiteY19" fmla="*/ 242949 h 4439410"/>
                  <a:gd name="connsiteX20" fmla="*/ 2659727 w 4027381"/>
                  <a:gd name="connsiteY20" fmla="*/ 134308 h 4439410"/>
                  <a:gd name="connsiteX21" fmla="*/ 2542032 w 4027381"/>
                  <a:gd name="connsiteY21" fmla="*/ 89040 h 4439410"/>
                  <a:gd name="connsiteX22" fmla="*/ 2886063 w 4027381"/>
                  <a:gd name="connsiteY22" fmla="*/ 79987 h 4439410"/>
                  <a:gd name="connsiteX23" fmla="*/ 3128285 w 4027381"/>
                  <a:gd name="connsiteY23" fmla="*/ 1016 h 4439410"/>
                  <a:gd name="connsiteX24" fmla="*/ 3166721 w 4027381"/>
                  <a:gd name="connsiteY24" fmla="*/ 143361 h 4439410"/>
                  <a:gd name="connsiteX25" fmla="*/ 3284416 w 4027381"/>
                  <a:gd name="connsiteY25" fmla="*/ 16613 h 4439410"/>
                  <a:gd name="connsiteX26" fmla="*/ 3320630 w 4027381"/>
                  <a:gd name="connsiteY26" fmla="*/ 161468 h 4439410"/>
                  <a:gd name="connsiteX27" fmla="*/ 3293469 w 4027381"/>
                  <a:gd name="connsiteY27" fmla="*/ 188628 h 4439410"/>
                  <a:gd name="connsiteX28" fmla="*/ 3818570 w 4027381"/>
                  <a:gd name="connsiteY28" fmla="*/ 433072 h 4439410"/>
                  <a:gd name="connsiteX29" fmla="*/ 3909105 w 4027381"/>
                  <a:gd name="connsiteY29" fmla="*/ 442125 h 4439410"/>
                  <a:gd name="connsiteX30" fmla="*/ 4026800 w 4027381"/>
                  <a:gd name="connsiteY30" fmla="*/ 704676 h 4439410"/>
                  <a:gd name="connsiteX31" fmla="*/ 3900052 w 4027381"/>
                  <a:gd name="connsiteY31" fmla="*/ 722783 h 4439410"/>
                  <a:gd name="connsiteX32" fmla="*/ 3918158 w 4027381"/>
                  <a:gd name="connsiteY32" fmla="*/ 768050 h 4439410"/>
                  <a:gd name="connsiteX33" fmla="*/ 3631863 w 4027381"/>
                  <a:gd name="connsiteY33" fmla="*/ 712249 h 4439410"/>
                  <a:gd name="connsiteX34" fmla="*/ 3619394 w 4027381"/>
                  <a:gd name="connsiteY34" fmla="*/ 614141 h 4439410"/>
                  <a:gd name="connsiteX35" fmla="*/ 3311576 w 4027381"/>
                  <a:gd name="connsiteY35" fmla="*/ 795211 h 4439410"/>
                  <a:gd name="connsiteX36" fmla="*/ 3105569 w 4027381"/>
                  <a:gd name="connsiteY36" fmla="*/ 501343 h 4439410"/>
                  <a:gd name="connsiteX37" fmla="*/ 3058079 w 4027381"/>
                  <a:gd name="connsiteY37" fmla="*/ 568874 h 4439410"/>
                  <a:gd name="connsiteX38" fmla="*/ 2985652 w 4027381"/>
                  <a:gd name="connsiteY38" fmla="*/ 1256937 h 4439410"/>
                  <a:gd name="connsiteX39" fmla="*/ 3275362 w 4027381"/>
                  <a:gd name="connsiteY39" fmla="*/ 1972161 h 4439410"/>
                  <a:gd name="connsiteX40" fmla="*/ 3709929 w 4027381"/>
                  <a:gd name="connsiteY40" fmla="*/ 1754878 h 4439410"/>
                  <a:gd name="connsiteX41" fmla="*/ 3845731 w 4027381"/>
                  <a:gd name="connsiteY41" fmla="*/ 2461048 h 4439410"/>
                  <a:gd name="connsiteX42" fmla="*/ 3465485 w 4027381"/>
                  <a:gd name="connsiteY42" fmla="*/ 2660224 h 4439410"/>
                  <a:gd name="connsiteX43" fmla="*/ 3302523 w 4027381"/>
                  <a:gd name="connsiteY43" fmla="*/ 2796026 h 4439410"/>
                  <a:gd name="connsiteX44" fmla="*/ 3275362 w 4027381"/>
                  <a:gd name="connsiteY44" fmla="*/ 2560636 h 4439410"/>
                  <a:gd name="connsiteX45" fmla="*/ 3402111 w 4027381"/>
                  <a:gd name="connsiteY45" fmla="*/ 2551583 h 4439410"/>
                  <a:gd name="connsiteX46" fmla="*/ 3501699 w 4027381"/>
                  <a:gd name="connsiteY46" fmla="*/ 2470102 h 4439410"/>
                  <a:gd name="connsiteX47" fmla="*/ 3492646 w 4027381"/>
                  <a:gd name="connsiteY47" fmla="*/ 2361460 h 4439410"/>
                  <a:gd name="connsiteX48" fmla="*/ 3592234 w 4027381"/>
                  <a:gd name="connsiteY48" fmla="*/ 2289032 h 4439410"/>
                  <a:gd name="connsiteX49" fmla="*/ 3610341 w 4027381"/>
                  <a:gd name="connsiteY49" fmla="*/ 1981215 h 4439410"/>
                  <a:gd name="connsiteX50" fmla="*/ 2940384 w 4027381"/>
                  <a:gd name="connsiteY50" fmla="*/ 2451995 h 4439410"/>
                  <a:gd name="connsiteX51" fmla="*/ 2786475 w 4027381"/>
                  <a:gd name="connsiteY51" fmla="*/ 2026481 h 4439410"/>
                  <a:gd name="connsiteX52" fmla="*/ 2379070 w 4027381"/>
                  <a:gd name="connsiteY52" fmla="*/ 2660224 h 4439410"/>
                  <a:gd name="connsiteX53" fmla="*/ 1528044 w 4027381"/>
                  <a:gd name="connsiteY53" fmla="*/ 2687385 h 4439410"/>
                  <a:gd name="connsiteX54" fmla="*/ 1229279 w 4027381"/>
                  <a:gd name="connsiteY54" fmla="*/ 3239646 h 4439410"/>
                  <a:gd name="connsiteX55" fmla="*/ 686071 w 4027381"/>
                  <a:gd name="connsiteY55" fmla="*/ 3538411 h 4439410"/>
                  <a:gd name="connsiteX56" fmla="*/ 595537 w 4027381"/>
                  <a:gd name="connsiteY56" fmla="*/ 4271741 h 4439410"/>
                  <a:gd name="connsiteX57" fmla="*/ 704178 w 4027381"/>
                  <a:gd name="connsiteY57" fmla="*/ 4425650 h 4439410"/>
                  <a:gd name="connsiteX58" fmla="*/ 342040 w 4027381"/>
                  <a:gd name="connsiteY58" fmla="*/ 4416596 h 4439410"/>
                  <a:gd name="connsiteX59" fmla="*/ 405414 w 4027381"/>
                  <a:gd name="connsiteY59" fmla="*/ 4289848 h 4439410"/>
                  <a:gd name="connsiteX60" fmla="*/ 378254 w 4027381"/>
                  <a:gd name="connsiteY60" fmla="*/ 4117833 h 4439410"/>
                  <a:gd name="connsiteX61" fmla="*/ 450681 w 4027381"/>
                  <a:gd name="connsiteY61" fmla="*/ 3737587 h 4439410"/>
                  <a:gd name="connsiteX62" fmla="*/ 405414 w 4027381"/>
                  <a:gd name="connsiteY62" fmla="*/ 3511250 h 4439410"/>
                  <a:gd name="connsiteX63" fmla="*/ 731339 w 4027381"/>
                  <a:gd name="connsiteY63" fmla="*/ 3266807 h 4439410"/>
                  <a:gd name="connsiteX64" fmla="*/ 667964 w 4027381"/>
                  <a:gd name="connsiteY64" fmla="*/ 2796026 h 4439410"/>
                  <a:gd name="connsiteX65" fmla="*/ 477842 w 4027381"/>
                  <a:gd name="connsiteY65" fmla="*/ 3203432 h 4439410"/>
                  <a:gd name="connsiteX66" fmla="*/ 7061 w 4027381"/>
                  <a:gd name="connsiteY66" fmla="*/ 3330181 h 4439410"/>
                  <a:gd name="connsiteX67" fmla="*/ 61382 w 4027381"/>
                  <a:gd name="connsiteY67" fmla="*/ 2705492 h 4439410"/>
                  <a:gd name="connsiteX68" fmla="*/ 151917 w 4027381"/>
                  <a:gd name="connsiteY68" fmla="*/ 2651171 h 4439410"/>
                  <a:gd name="connsiteX69" fmla="*/ 70436 w 4027381"/>
                  <a:gd name="connsiteY69" fmla="*/ 2379567 h 4439410"/>
                  <a:gd name="connsiteX70" fmla="*/ 233398 w 4027381"/>
                  <a:gd name="connsiteY70" fmla="*/ 2578743 h 4439410"/>
                  <a:gd name="connsiteX71" fmla="*/ 396360 w 4027381"/>
                  <a:gd name="connsiteY71" fmla="*/ 2732652 h 4439410"/>
                  <a:gd name="connsiteX72" fmla="*/ 52329 w 4027381"/>
                  <a:gd name="connsiteY72" fmla="*/ 2261872 h 4439410"/>
                  <a:gd name="connsiteX73" fmla="*/ 151917 w 4027381"/>
                  <a:gd name="connsiteY73" fmla="*/ 2243765 h 4439410"/>
                  <a:gd name="connsiteX74" fmla="*/ 224345 w 4027381"/>
                  <a:gd name="connsiteY74" fmla="*/ 1972161 h 4439410"/>
                  <a:gd name="connsiteX75" fmla="*/ 369200 w 4027381"/>
                  <a:gd name="connsiteY75" fmla="*/ 2008375 h 4439410"/>
                  <a:gd name="connsiteX76" fmla="*/ 532162 w 4027381"/>
                  <a:gd name="connsiteY76" fmla="*/ 2026482 h 4439410"/>
                  <a:gd name="connsiteX77" fmla="*/ 450681 w 4027381"/>
                  <a:gd name="connsiteY77" fmla="*/ 2270925 h 4439410"/>
                  <a:gd name="connsiteX78" fmla="*/ 613644 w 4027381"/>
                  <a:gd name="connsiteY78" fmla="*/ 2270925 h 4439410"/>
                  <a:gd name="connsiteX0" fmla="*/ 613644 w 4027914"/>
                  <a:gd name="connsiteY0" fmla="*/ 2270925 h 4439410"/>
                  <a:gd name="connsiteX1" fmla="*/ 966729 w 4027914"/>
                  <a:gd name="connsiteY1" fmla="*/ 1890680 h 4439410"/>
                  <a:gd name="connsiteX2" fmla="*/ 2095108 w 4027914"/>
                  <a:gd name="connsiteY2" fmla="*/ 1354894 h 4439410"/>
                  <a:gd name="connsiteX3" fmla="*/ 2989808 w 4027914"/>
                  <a:gd name="connsiteY3" fmla="*/ 230480 h 4439410"/>
                  <a:gd name="connsiteX4" fmla="*/ 2953143 w 4027914"/>
                  <a:gd name="connsiteY4" fmla="*/ 223360 h 4439410"/>
                  <a:gd name="connsiteX5" fmla="*/ 2044091 w 4027914"/>
                  <a:gd name="connsiteY5" fmla="*/ 1220723 h 4439410"/>
                  <a:gd name="connsiteX6" fmla="*/ 1747548 w 4027914"/>
                  <a:gd name="connsiteY6" fmla="*/ 1288255 h 4439410"/>
                  <a:gd name="connsiteX7" fmla="*/ 1763434 w 4027914"/>
                  <a:gd name="connsiteY7" fmla="*/ 1211670 h 4439410"/>
                  <a:gd name="connsiteX8" fmla="*/ 1926396 w 4027914"/>
                  <a:gd name="connsiteY8" fmla="*/ 1148296 h 4439410"/>
                  <a:gd name="connsiteX9" fmla="*/ 1840758 w 4027914"/>
                  <a:gd name="connsiteY9" fmla="*/ 993646 h 4439410"/>
                  <a:gd name="connsiteX10" fmla="*/ 2044091 w 4027914"/>
                  <a:gd name="connsiteY10" fmla="*/ 921959 h 4439410"/>
                  <a:gd name="connsiteX11" fmla="*/ 1920018 w 4027914"/>
                  <a:gd name="connsiteY11" fmla="*/ 812577 h 4439410"/>
                  <a:gd name="connsiteX12" fmla="*/ 1852488 w 4027914"/>
                  <a:gd name="connsiteY12" fmla="*/ 889901 h 4439410"/>
                  <a:gd name="connsiteX13" fmla="*/ 1808701 w 4027914"/>
                  <a:gd name="connsiteY13" fmla="*/ 777104 h 4439410"/>
                  <a:gd name="connsiteX14" fmla="*/ 1881129 w 4027914"/>
                  <a:gd name="connsiteY14" fmla="*/ 659409 h 4439410"/>
                  <a:gd name="connsiteX15" fmla="*/ 1980717 w 4027914"/>
                  <a:gd name="connsiteY15" fmla="*/ 505500 h 4439410"/>
                  <a:gd name="connsiteX16" fmla="*/ 1993186 w 4027914"/>
                  <a:gd name="connsiteY16" fmla="*/ 613400 h 4439410"/>
                  <a:gd name="connsiteX17" fmla="*/ 2152733 w 4027914"/>
                  <a:gd name="connsiteY17" fmla="*/ 378751 h 4439410"/>
                  <a:gd name="connsiteX18" fmla="*/ 2306642 w 4027914"/>
                  <a:gd name="connsiteY18" fmla="*/ 324430 h 4439410"/>
                  <a:gd name="connsiteX19" fmla="*/ 2297588 w 4027914"/>
                  <a:gd name="connsiteY19" fmla="*/ 242949 h 4439410"/>
                  <a:gd name="connsiteX20" fmla="*/ 2659727 w 4027914"/>
                  <a:gd name="connsiteY20" fmla="*/ 134308 h 4439410"/>
                  <a:gd name="connsiteX21" fmla="*/ 2542032 w 4027914"/>
                  <a:gd name="connsiteY21" fmla="*/ 89040 h 4439410"/>
                  <a:gd name="connsiteX22" fmla="*/ 2886063 w 4027914"/>
                  <a:gd name="connsiteY22" fmla="*/ 79987 h 4439410"/>
                  <a:gd name="connsiteX23" fmla="*/ 3128285 w 4027914"/>
                  <a:gd name="connsiteY23" fmla="*/ 1016 h 4439410"/>
                  <a:gd name="connsiteX24" fmla="*/ 3166721 w 4027914"/>
                  <a:gd name="connsiteY24" fmla="*/ 143361 h 4439410"/>
                  <a:gd name="connsiteX25" fmla="*/ 3284416 w 4027914"/>
                  <a:gd name="connsiteY25" fmla="*/ 16613 h 4439410"/>
                  <a:gd name="connsiteX26" fmla="*/ 3320630 w 4027914"/>
                  <a:gd name="connsiteY26" fmla="*/ 161468 h 4439410"/>
                  <a:gd name="connsiteX27" fmla="*/ 3293469 w 4027914"/>
                  <a:gd name="connsiteY27" fmla="*/ 188628 h 4439410"/>
                  <a:gd name="connsiteX28" fmla="*/ 3818570 w 4027914"/>
                  <a:gd name="connsiteY28" fmla="*/ 433072 h 4439410"/>
                  <a:gd name="connsiteX29" fmla="*/ 3909105 w 4027914"/>
                  <a:gd name="connsiteY29" fmla="*/ 442125 h 4439410"/>
                  <a:gd name="connsiteX30" fmla="*/ 4026800 w 4027914"/>
                  <a:gd name="connsiteY30" fmla="*/ 704676 h 4439410"/>
                  <a:gd name="connsiteX31" fmla="*/ 3900052 w 4027914"/>
                  <a:gd name="connsiteY31" fmla="*/ 722783 h 4439410"/>
                  <a:gd name="connsiteX32" fmla="*/ 3918158 w 4027914"/>
                  <a:gd name="connsiteY32" fmla="*/ 768050 h 4439410"/>
                  <a:gd name="connsiteX33" fmla="*/ 3631863 w 4027914"/>
                  <a:gd name="connsiteY33" fmla="*/ 712249 h 4439410"/>
                  <a:gd name="connsiteX34" fmla="*/ 3619394 w 4027914"/>
                  <a:gd name="connsiteY34" fmla="*/ 614141 h 4439410"/>
                  <a:gd name="connsiteX35" fmla="*/ 3311576 w 4027914"/>
                  <a:gd name="connsiteY35" fmla="*/ 795211 h 4439410"/>
                  <a:gd name="connsiteX36" fmla="*/ 3105569 w 4027914"/>
                  <a:gd name="connsiteY36" fmla="*/ 501343 h 4439410"/>
                  <a:gd name="connsiteX37" fmla="*/ 3058079 w 4027914"/>
                  <a:gd name="connsiteY37" fmla="*/ 568874 h 4439410"/>
                  <a:gd name="connsiteX38" fmla="*/ 2985652 w 4027914"/>
                  <a:gd name="connsiteY38" fmla="*/ 1256937 h 4439410"/>
                  <a:gd name="connsiteX39" fmla="*/ 3275362 w 4027914"/>
                  <a:gd name="connsiteY39" fmla="*/ 1972161 h 4439410"/>
                  <a:gd name="connsiteX40" fmla="*/ 3709929 w 4027914"/>
                  <a:gd name="connsiteY40" fmla="*/ 1754878 h 4439410"/>
                  <a:gd name="connsiteX41" fmla="*/ 3845731 w 4027914"/>
                  <a:gd name="connsiteY41" fmla="*/ 2461048 h 4439410"/>
                  <a:gd name="connsiteX42" fmla="*/ 3465485 w 4027914"/>
                  <a:gd name="connsiteY42" fmla="*/ 2660224 h 4439410"/>
                  <a:gd name="connsiteX43" fmla="*/ 3302523 w 4027914"/>
                  <a:gd name="connsiteY43" fmla="*/ 2796026 h 4439410"/>
                  <a:gd name="connsiteX44" fmla="*/ 3275362 w 4027914"/>
                  <a:gd name="connsiteY44" fmla="*/ 2560636 h 4439410"/>
                  <a:gd name="connsiteX45" fmla="*/ 3402111 w 4027914"/>
                  <a:gd name="connsiteY45" fmla="*/ 2551583 h 4439410"/>
                  <a:gd name="connsiteX46" fmla="*/ 3501699 w 4027914"/>
                  <a:gd name="connsiteY46" fmla="*/ 2470102 h 4439410"/>
                  <a:gd name="connsiteX47" fmla="*/ 3492646 w 4027914"/>
                  <a:gd name="connsiteY47" fmla="*/ 2361460 h 4439410"/>
                  <a:gd name="connsiteX48" fmla="*/ 3592234 w 4027914"/>
                  <a:gd name="connsiteY48" fmla="*/ 2289032 h 4439410"/>
                  <a:gd name="connsiteX49" fmla="*/ 3610341 w 4027914"/>
                  <a:gd name="connsiteY49" fmla="*/ 1981215 h 4439410"/>
                  <a:gd name="connsiteX50" fmla="*/ 2940384 w 4027914"/>
                  <a:gd name="connsiteY50" fmla="*/ 2451995 h 4439410"/>
                  <a:gd name="connsiteX51" fmla="*/ 2786475 w 4027914"/>
                  <a:gd name="connsiteY51" fmla="*/ 2026481 h 4439410"/>
                  <a:gd name="connsiteX52" fmla="*/ 2379070 w 4027914"/>
                  <a:gd name="connsiteY52" fmla="*/ 2660224 h 4439410"/>
                  <a:gd name="connsiteX53" fmla="*/ 1528044 w 4027914"/>
                  <a:gd name="connsiteY53" fmla="*/ 2687385 h 4439410"/>
                  <a:gd name="connsiteX54" fmla="*/ 1229279 w 4027914"/>
                  <a:gd name="connsiteY54" fmla="*/ 3239646 h 4439410"/>
                  <a:gd name="connsiteX55" fmla="*/ 686071 w 4027914"/>
                  <a:gd name="connsiteY55" fmla="*/ 3538411 h 4439410"/>
                  <a:gd name="connsiteX56" fmla="*/ 595537 w 4027914"/>
                  <a:gd name="connsiteY56" fmla="*/ 4271741 h 4439410"/>
                  <a:gd name="connsiteX57" fmla="*/ 704178 w 4027914"/>
                  <a:gd name="connsiteY57" fmla="*/ 4425650 h 4439410"/>
                  <a:gd name="connsiteX58" fmla="*/ 342040 w 4027914"/>
                  <a:gd name="connsiteY58" fmla="*/ 4416596 h 4439410"/>
                  <a:gd name="connsiteX59" fmla="*/ 405414 w 4027914"/>
                  <a:gd name="connsiteY59" fmla="*/ 4289848 h 4439410"/>
                  <a:gd name="connsiteX60" fmla="*/ 378254 w 4027914"/>
                  <a:gd name="connsiteY60" fmla="*/ 4117833 h 4439410"/>
                  <a:gd name="connsiteX61" fmla="*/ 450681 w 4027914"/>
                  <a:gd name="connsiteY61" fmla="*/ 3737587 h 4439410"/>
                  <a:gd name="connsiteX62" fmla="*/ 405414 w 4027914"/>
                  <a:gd name="connsiteY62" fmla="*/ 3511250 h 4439410"/>
                  <a:gd name="connsiteX63" fmla="*/ 731339 w 4027914"/>
                  <a:gd name="connsiteY63" fmla="*/ 3266807 h 4439410"/>
                  <a:gd name="connsiteX64" fmla="*/ 667964 w 4027914"/>
                  <a:gd name="connsiteY64" fmla="*/ 2796026 h 4439410"/>
                  <a:gd name="connsiteX65" fmla="*/ 477842 w 4027914"/>
                  <a:gd name="connsiteY65" fmla="*/ 3203432 h 4439410"/>
                  <a:gd name="connsiteX66" fmla="*/ 7061 w 4027914"/>
                  <a:gd name="connsiteY66" fmla="*/ 3330181 h 4439410"/>
                  <a:gd name="connsiteX67" fmla="*/ 61382 w 4027914"/>
                  <a:gd name="connsiteY67" fmla="*/ 2705492 h 4439410"/>
                  <a:gd name="connsiteX68" fmla="*/ 151917 w 4027914"/>
                  <a:gd name="connsiteY68" fmla="*/ 2651171 h 4439410"/>
                  <a:gd name="connsiteX69" fmla="*/ 70436 w 4027914"/>
                  <a:gd name="connsiteY69" fmla="*/ 2379567 h 4439410"/>
                  <a:gd name="connsiteX70" fmla="*/ 233398 w 4027914"/>
                  <a:gd name="connsiteY70" fmla="*/ 2578743 h 4439410"/>
                  <a:gd name="connsiteX71" fmla="*/ 396360 w 4027914"/>
                  <a:gd name="connsiteY71" fmla="*/ 2732652 h 4439410"/>
                  <a:gd name="connsiteX72" fmla="*/ 52329 w 4027914"/>
                  <a:gd name="connsiteY72" fmla="*/ 2261872 h 4439410"/>
                  <a:gd name="connsiteX73" fmla="*/ 151917 w 4027914"/>
                  <a:gd name="connsiteY73" fmla="*/ 2243765 h 4439410"/>
                  <a:gd name="connsiteX74" fmla="*/ 224345 w 4027914"/>
                  <a:gd name="connsiteY74" fmla="*/ 1972161 h 4439410"/>
                  <a:gd name="connsiteX75" fmla="*/ 369200 w 4027914"/>
                  <a:gd name="connsiteY75" fmla="*/ 2008375 h 4439410"/>
                  <a:gd name="connsiteX76" fmla="*/ 532162 w 4027914"/>
                  <a:gd name="connsiteY76" fmla="*/ 2026482 h 4439410"/>
                  <a:gd name="connsiteX77" fmla="*/ 450681 w 4027914"/>
                  <a:gd name="connsiteY77" fmla="*/ 2270925 h 4439410"/>
                  <a:gd name="connsiteX78" fmla="*/ 613644 w 4027914"/>
                  <a:gd name="connsiteY78" fmla="*/ 2270925 h 4439410"/>
                  <a:gd name="connsiteX0" fmla="*/ 613644 w 4028028"/>
                  <a:gd name="connsiteY0" fmla="*/ 2270925 h 4439410"/>
                  <a:gd name="connsiteX1" fmla="*/ 966729 w 4028028"/>
                  <a:gd name="connsiteY1" fmla="*/ 1890680 h 4439410"/>
                  <a:gd name="connsiteX2" fmla="*/ 2095108 w 4028028"/>
                  <a:gd name="connsiteY2" fmla="*/ 1354894 h 4439410"/>
                  <a:gd name="connsiteX3" fmla="*/ 2989808 w 4028028"/>
                  <a:gd name="connsiteY3" fmla="*/ 230480 h 4439410"/>
                  <a:gd name="connsiteX4" fmla="*/ 2953143 w 4028028"/>
                  <a:gd name="connsiteY4" fmla="*/ 223360 h 4439410"/>
                  <a:gd name="connsiteX5" fmla="*/ 2044091 w 4028028"/>
                  <a:gd name="connsiteY5" fmla="*/ 1220723 h 4439410"/>
                  <a:gd name="connsiteX6" fmla="*/ 1747548 w 4028028"/>
                  <a:gd name="connsiteY6" fmla="*/ 1288255 h 4439410"/>
                  <a:gd name="connsiteX7" fmla="*/ 1763434 w 4028028"/>
                  <a:gd name="connsiteY7" fmla="*/ 1211670 h 4439410"/>
                  <a:gd name="connsiteX8" fmla="*/ 1926396 w 4028028"/>
                  <a:gd name="connsiteY8" fmla="*/ 1148296 h 4439410"/>
                  <a:gd name="connsiteX9" fmla="*/ 1840758 w 4028028"/>
                  <a:gd name="connsiteY9" fmla="*/ 993646 h 4439410"/>
                  <a:gd name="connsiteX10" fmla="*/ 2044091 w 4028028"/>
                  <a:gd name="connsiteY10" fmla="*/ 921959 h 4439410"/>
                  <a:gd name="connsiteX11" fmla="*/ 1920018 w 4028028"/>
                  <a:gd name="connsiteY11" fmla="*/ 812577 h 4439410"/>
                  <a:gd name="connsiteX12" fmla="*/ 1852488 w 4028028"/>
                  <a:gd name="connsiteY12" fmla="*/ 889901 h 4439410"/>
                  <a:gd name="connsiteX13" fmla="*/ 1808701 w 4028028"/>
                  <a:gd name="connsiteY13" fmla="*/ 777104 h 4439410"/>
                  <a:gd name="connsiteX14" fmla="*/ 1881129 w 4028028"/>
                  <a:gd name="connsiteY14" fmla="*/ 659409 h 4439410"/>
                  <a:gd name="connsiteX15" fmla="*/ 1980717 w 4028028"/>
                  <a:gd name="connsiteY15" fmla="*/ 505500 h 4439410"/>
                  <a:gd name="connsiteX16" fmla="*/ 1993186 w 4028028"/>
                  <a:gd name="connsiteY16" fmla="*/ 613400 h 4439410"/>
                  <a:gd name="connsiteX17" fmla="*/ 2152733 w 4028028"/>
                  <a:gd name="connsiteY17" fmla="*/ 378751 h 4439410"/>
                  <a:gd name="connsiteX18" fmla="*/ 2306642 w 4028028"/>
                  <a:gd name="connsiteY18" fmla="*/ 324430 h 4439410"/>
                  <a:gd name="connsiteX19" fmla="*/ 2297588 w 4028028"/>
                  <a:gd name="connsiteY19" fmla="*/ 242949 h 4439410"/>
                  <a:gd name="connsiteX20" fmla="*/ 2659727 w 4028028"/>
                  <a:gd name="connsiteY20" fmla="*/ 134308 h 4439410"/>
                  <a:gd name="connsiteX21" fmla="*/ 2542032 w 4028028"/>
                  <a:gd name="connsiteY21" fmla="*/ 89040 h 4439410"/>
                  <a:gd name="connsiteX22" fmla="*/ 2886063 w 4028028"/>
                  <a:gd name="connsiteY22" fmla="*/ 79987 h 4439410"/>
                  <a:gd name="connsiteX23" fmla="*/ 3128285 w 4028028"/>
                  <a:gd name="connsiteY23" fmla="*/ 1016 h 4439410"/>
                  <a:gd name="connsiteX24" fmla="*/ 3166721 w 4028028"/>
                  <a:gd name="connsiteY24" fmla="*/ 143361 h 4439410"/>
                  <a:gd name="connsiteX25" fmla="*/ 3284416 w 4028028"/>
                  <a:gd name="connsiteY25" fmla="*/ 16613 h 4439410"/>
                  <a:gd name="connsiteX26" fmla="*/ 3320630 w 4028028"/>
                  <a:gd name="connsiteY26" fmla="*/ 161468 h 4439410"/>
                  <a:gd name="connsiteX27" fmla="*/ 3293469 w 4028028"/>
                  <a:gd name="connsiteY27" fmla="*/ 188628 h 4439410"/>
                  <a:gd name="connsiteX28" fmla="*/ 3818570 w 4028028"/>
                  <a:gd name="connsiteY28" fmla="*/ 433072 h 4439410"/>
                  <a:gd name="connsiteX29" fmla="*/ 3909105 w 4028028"/>
                  <a:gd name="connsiteY29" fmla="*/ 442125 h 4439410"/>
                  <a:gd name="connsiteX30" fmla="*/ 4026800 w 4028028"/>
                  <a:gd name="connsiteY30" fmla="*/ 704676 h 4439410"/>
                  <a:gd name="connsiteX31" fmla="*/ 3900052 w 4028028"/>
                  <a:gd name="connsiteY31" fmla="*/ 722783 h 4439410"/>
                  <a:gd name="connsiteX32" fmla="*/ 3918158 w 4028028"/>
                  <a:gd name="connsiteY32" fmla="*/ 768050 h 4439410"/>
                  <a:gd name="connsiteX33" fmla="*/ 3631863 w 4028028"/>
                  <a:gd name="connsiteY33" fmla="*/ 712249 h 4439410"/>
                  <a:gd name="connsiteX34" fmla="*/ 3619394 w 4028028"/>
                  <a:gd name="connsiteY34" fmla="*/ 614141 h 4439410"/>
                  <a:gd name="connsiteX35" fmla="*/ 3311576 w 4028028"/>
                  <a:gd name="connsiteY35" fmla="*/ 795211 h 4439410"/>
                  <a:gd name="connsiteX36" fmla="*/ 3105569 w 4028028"/>
                  <a:gd name="connsiteY36" fmla="*/ 501343 h 4439410"/>
                  <a:gd name="connsiteX37" fmla="*/ 3058079 w 4028028"/>
                  <a:gd name="connsiteY37" fmla="*/ 568874 h 4439410"/>
                  <a:gd name="connsiteX38" fmla="*/ 2985652 w 4028028"/>
                  <a:gd name="connsiteY38" fmla="*/ 1256937 h 4439410"/>
                  <a:gd name="connsiteX39" fmla="*/ 3275362 w 4028028"/>
                  <a:gd name="connsiteY39" fmla="*/ 1972161 h 4439410"/>
                  <a:gd name="connsiteX40" fmla="*/ 3709929 w 4028028"/>
                  <a:gd name="connsiteY40" fmla="*/ 1754878 h 4439410"/>
                  <a:gd name="connsiteX41" fmla="*/ 3845731 w 4028028"/>
                  <a:gd name="connsiteY41" fmla="*/ 2461048 h 4439410"/>
                  <a:gd name="connsiteX42" fmla="*/ 3465485 w 4028028"/>
                  <a:gd name="connsiteY42" fmla="*/ 2660224 h 4439410"/>
                  <a:gd name="connsiteX43" fmla="*/ 3302523 w 4028028"/>
                  <a:gd name="connsiteY43" fmla="*/ 2796026 h 4439410"/>
                  <a:gd name="connsiteX44" fmla="*/ 3275362 w 4028028"/>
                  <a:gd name="connsiteY44" fmla="*/ 2560636 h 4439410"/>
                  <a:gd name="connsiteX45" fmla="*/ 3402111 w 4028028"/>
                  <a:gd name="connsiteY45" fmla="*/ 2551583 h 4439410"/>
                  <a:gd name="connsiteX46" fmla="*/ 3501699 w 4028028"/>
                  <a:gd name="connsiteY46" fmla="*/ 2470102 h 4439410"/>
                  <a:gd name="connsiteX47" fmla="*/ 3492646 w 4028028"/>
                  <a:gd name="connsiteY47" fmla="*/ 2361460 h 4439410"/>
                  <a:gd name="connsiteX48" fmla="*/ 3592234 w 4028028"/>
                  <a:gd name="connsiteY48" fmla="*/ 2289032 h 4439410"/>
                  <a:gd name="connsiteX49" fmla="*/ 3610341 w 4028028"/>
                  <a:gd name="connsiteY49" fmla="*/ 1981215 h 4439410"/>
                  <a:gd name="connsiteX50" fmla="*/ 2940384 w 4028028"/>
                  <a:gd name="connsiteY50" fmla="*/ 2451995 h 4439410"/>
                  <a:gd name="connsiteX51" fmla="*/ 2786475 w 4028028"/>
                  <a:gd name="connsiteY51" fmla="*/ 2026481 h 4439410"/>
                  <a:gd name="connsiteX52" fmla="*/ 2379070 w 4028028"/>
                  <a:gd name="connsiteY52" fmla="*/ 2660224 h 4439410"/>
                  <a:gd name="connsiteX53" fmla="*/ 1528044 w 4028028"/>
                  <a:gd name="connsiteY53" fmla="*/ 2687385 h 4439410"/>
                  <a:gd name="connsiteX54" fmla="*/ 1229279 w 4028028"/>
                  <a:gd name="connsiteY54" fmla="*/ 3239646 h 4439410"/>
                  <a:gd name="connsiteX55" fmla="*/ 686071 w 4028028"/>
                  <a:gd name="connsiteY55" fmla="*/ 3538411 h 4439410"/>
                  <a:gd name="connsiteX56" fmla="*/ 595537 w 4028028"/>
                  <a:gd name="connsiteY56" fmla="*/ 4271741 h 4439410"/>
                  <a:gd name="connsiteX57" fmla="*/ 704178 w 4028028"/>
                  <a:gd name="connsiteY57" fmla="*/ 4425650 h 4439410"/>
                  <a:gd name="connsiteX58" fmla="*/ 342040 w 4028028"/>
                  <a:gd name="connsiteY58" fmla="*/ 4416596 h 4439410"/>
                  <a:gd name="connsiteX59" fmla="*/ 405414 w 4028028"/>
                  <a:gd name="connsiteY59" fmla="*/ 4289848 h 4439410"/>
                  <a:gd name="connsiteX60" fmla="*/ 378254 w 4028028"/>
                  <a:gd name="connsiteY60" fmla="*/ 4117833 h 4439410"/>
                  <a:gd name="connsiteX61" fmla="*/ 450681 w 4028028"/>
                  <a:gd name="connsiteY61" fmla="*/ 3737587 h 4439410"/>
                  <a:gd name="connsiteX62" fmla="*/ 405414 w 4028028"/>
                  <a:gd name="connsiteY62" fmla="*/ 3511250 h 4439410"/>
                  <a:gd name="connsiteX63" fmla="*/ 731339 w 4028028"/>
                  <a:gd name="connsiteY63" fmla="*/ 3266807 h 4439410"/>
                  <a:gd name="connsiteX64" fmla="*/ 667964 w 4028028"/>
                  <a:gd name="connsiteY64" fmla="*/ 2796026 h 4439410"/>
                  <a:gd name="connsiteX65" fmla="*/ 477842 w 4028028"/>
                  <a:gd name="connsiteY65" fmla="*/ 3203432 h 4439410"/>
                  <a:gd name="connsiteX66" fmla="*/ 7061 w 4028028"/>
                  <a:gd name="connsiteY66" fmla="*/ 3330181 h 4439410"/>
                  <a:gd name="connsiteX67" fmla="*/ 61382 w 4028028"/>
                  <a:gd name="connsiteY67" fmla="*/ 2705492 h 4439410"/>
                  <a:gd name="connsiteX68" fmla="*/ 151917 w 4028028"/>
                  <a:gd name="connsiteY68" fmla="*/ 2651171 h 4439410"/>
                  <a:gd name="connsiteX69" fmla="*/ 70436 w 4028028"/>
                  <a:gd name="connsiteY69" fmla="*/ 2379567 h 4439410"/>
                  <a:gd name="connsiteX70" fmla="*/ 233398 w 4028028"/>
                  <a:gd name="connsiteY70" fmla="*/ 2578743 h 4439410"/>
                  <a:gd name="connsiteX71" fmla="*/ 396360 w 4028028"/>
                  <a:gd name="connsiteY71" fmla="*/ 2732652 h 4439410"/>
                  <a:gd name="connsiteX72" fmla="*/ 52329 w 4028028"/>
                  <a:gd name="connsiteY72" fmla="*/ 2261872 h 4439410"/>
                  <a:gd name="connsiteX73" fmla="*/ 151917 w 4028028"/>
                  <a:gd name="connsiteY73" fmla="*/ 2243765 h 4439410"/>
                  <a:gd name="connsiteX74" fmla="*/ 224345 w 4028028"/>
                  <a:gd name="connsiteY74" fmla="*/ 1972161 h 4439410"/>
                  <a:gd name="connsiteX75" fmla="*/ 369200 w 4028028"/>
                  <a:gd name="connsiteY75" fmla="*/ 2008375 h 4439410"/>
                  <a:gd name="connsiteX76" fmla="*/ 532162 w 4028028"/>
                  <a:gd name="connsiteY76" fmla="*/ 2026482 h 4439410"/>
                  <a:gd name="connsiteX77" fmla="*/ 450681 w 4028028"/>
                  <a:gd name="connsiteY77" fmla="*/ 2270925 h 4439410"/>
                  <a:gd name="connsiteX78" fmla="*/ 613644 w 4028028"/>
                  <a:gd name="connsiteY78" fmla="*/ 2270925 h 4439410"/>
                  <a:gd name="connsiteX0" fmla="*/ 613644 w 4028028"/>
                  <a:gd name="connsiteY0" fmla="*/ 2270925 h 4439410"/>
                  <a:gd name="connsiteX1" fmla="*/ 966729 w 4028028"/>
                  <a:gd name="connsiteY1" fmla="*/ 1890680 h 4439410"/>
                  <a:gd name="connsiteX2" fmla="*/ 2095108 w 4028028"/>
                  <a:gd name="connsiteY2" fmla="*/ 1354894 h 4439410"/>
                  <a:gd name="connsiteX3" fmla="*/ 2989808 w 4028028"/>
                  <a:gd name="connsiteY3" fmla="*/ 230480 h 4439410"/>
                  <a:gd name="connsiteX4" fmla="*/ 2953143 w 4028028"/>
                  <a:gd name="connsiteY4" fmla="*/ 223360 h 4439410"/>
                  <a:gd name="connsiteX5" fmla="*/ 2044091 w 4028028"/>
                  <a:gd name="connsiteY5" fmla="*/ 1220723 h 4439410"/>
                  <a:gd name="connsiteX6" fmla="*/ 1747548 w 4028028"/>
                  <a:gd name="connsiteY6" fmla="*/ 1288255 h 4439410"/>
                  <a:gd name="connsiteX7" fmla="*/ 1763434 w 4028028"/>
                  <a:gd name="connsiteY7" fmla="*/ 1211670 h 4439410"/>
                  <a:gd name="connsiteX8" fmla="*/ 1926396 w 4028028"/>
                  <a:gd name="connsiteY8" fmla="*/ 1148296 h 4439410"/>
                  <a:gd name="connsiteX9" fmla="*/ 1840758 w 4028028"/>
                  <a:gd name="connsiteY9" fmla="*/ 993646 h 4439410"/>
                  <a:gd name="connsiteX10" fmla="*/ 2044091 w 4028028"/>
                  <a:gd name="connsiteY10" fmla="*/ 921959 h 4439410"/>
                  <a:gd name="connsiteX11" fmla="*/ 1920018 w 4028028"/>
                  <a:gd name="connsiteY11" fmla="*/ 812577 h 4439410"/>
                  <a:gd name="connsiteX12" fmla="*/ 1852488 w 4028028"/>
                  <a:gd name="connsiteY12" fmla="*/ 889901 h 4439410"/>
                  <a:gd name="connsiteX13" fmla="*/ 1808701 w 4028028"/>
                  <a:gd name="connsiteY13" fmla="*/ 777104 h 4439410"/>
                  <a:gd name="connsiteX14" fmla="*/ 1881129 w 4028028"/>
                  <a:gd name="connsiteY14" fmla="*/ 659409 h 4439410"/>
                  <a:gd name="connsiteX15" fmla="*/ 1980717 w 4028028"/>
                  <a:gd name="connsiteY15" fmla="*/ 505500 h 4439410"/>
                  <a:gd name="connsiteX16" fmla="*/ 1993186 w 4028028"/>
                  <a:gd name="connsiteY16" fmla="*/ 613400 h 4439410"/>
                  <a:gd name="connsiteX17" fmla="*/ 2152733 w 4028028"/>
                  <a:gd name="connsiteY17" fmla="*/ 378751 h 4439410"/>
                  <a:gd name="connsiteX18" fmla="*/ 2306642 w 4028028"/>
                  <a:gd name="connsiteY18" fmla="*/ 324430 h 4439410"/>
                  <a:gd name="connsiteX19" fmla="*/ 2297588 w 4028028"/>
                  <a:gd name="connsiteY19" fmla="*/ 242949 h 4439410"/>
                  <a:gd name="connsiteX20" fmla="*/ 2659727 w 4028028"/>
                  <a:gd name="connsiteY20" fmla="*/ 134308 h 4439410"/>
                  <a:gd name="connsiteX21" fmla="*/ 2542032 w 4028028"/>
                  <a:gd name="connsiteY21" fmla="*/ 89040 h 4439410"/>
                  <a:gd name="connsiteX22" fmla="*/ 2886063 w 4028028"/>
                  <a:gd name="connsiteY22" fmla="*/ 79987 h 4439410"/>
                  <a:gd name="connsiteX23" fmla="*/ 3128285 w 4028028"/>
                  <a:gd name="connsiteY23" fmla="*/ 1016 h 4439410"/>
                  <a:gd name="connsiteX24" fmla="*/ 3166721 w 4028028"/>
                  <a:gd name="connsiteY24" fmla="*/ 143361 h 4439410"/>
                  <a:gd name="connsiteX25" fmla="*/ 3284416 w 4028028"/>
                  <a:gd name="connsiteY25" fmla="*/ 16613 h 4439410"/>
                  <a:gd name="connsiteX26" fmla="*/ 3320630 w 4028028"/>
                  <a:gd name="connsiteY26" fmla="*/ 161468 h 4439410"/>
                  <a:gd name="connsiteX27" fmla="*/ 3293469 w 4028028"/>
                  <a:gd name="connsiteY27" fmla="*/ 188628 h 4439410"/>
                  <a:gd name="connsiteX28" fmla="*/ 3764537 w 4028028"/>
                  <a:gd name="connsiteY28" fmla="*/ 433072 h 4439410"/>
                  <a:gd name="connsiteX29" fmla="*/ 3909105 w 4028028"/>
                  <a:gd name="connsiteY29" fmla="*/ 442125 h 4439410"/>
                  <a:gd name="connsiteX30" fmla="*/ 4026800 w 4028028"/>
                  <a:gd name="connsiteY30" fmla="*/ 704676 h 4439410"/>
                  <a:gd name="connsiteX31" fmla="*/ 3900052 w 4028028"/>
                  <a:gd name="connsiteY31" fmla="*/ 722783 h 4439410"/>
                  <a:gd name="connsiteX32" fmla="*/ 3918158 w 4028028"/>
                  <a:gd name="connsiteY32" fmla="*/ 768050 h 4439410"/>
                  <a:gd name="connsiteX33" fmla="*/ 3631863 w 4028028"/>
                  <a:gd name="connsiteY33" fmla="*/ 712249 h 4439410"/>
                  <a:gd name="connsiteX34" fmla="*/ 3619394 w 4028028"/>
                  <a:gd name="connsiteY34" fmla="*/ 614141 h 4439410"/>
                  <a:gd name="connsiteX35" fmla="*/ 3311576 w 4028028"/>
                  <a:gd name="connsiteY35" fmla="*/ 795211 h 4439410"/>
                  <a:gd name="connsiteX36" fmla="*/ 3105569 w 4028028"/>
                  <a:gd name="connsiteY36" fmla="*/ 501343 h 4439410"/>
                  <a:gd name="connsiteX37" fmla="*/ 3058079 w 4028028"/>
                  <a:gd name="connsiteY37" fmla="*/ 568874 h 4439410"/>
                  <a:gd name="connsiteX38" fmla="*/ 2985652 w 4028028"/>
                  <a:gd name="connsiteY38" fmla="*/ 1256937 h 4439410"/>
                  <a:gd name="connsiteX39" fmla="*/ 3275362 w 4028028"/>
                  <a:gd name="connsiteY39" fmla="*/ 1972161 h 4439410"/>
                  <a:gd name="connsiteX40" fmla="*/ 3709929 w 4028028"/>
                  <a:gd name="connsiteY40" fmla="*/ 1754878 h 4439410"/>
                  <a:gd name="connsiteX41" fmla="*/ 3845731 w 4028028"/>
                  <a:gd name="connsiteY41" fmla="*/ 2461048 h 4439410"/>
                  <a:gd name="connsiteX42" fmla="*/ 3465485 w 4028028"/>
                  <a:gd name="connsiteY42" fmla="*/ 2660224 h 4439410"/>
                  <a:gd name="connsiteX43" fmla="*/ 3302523 w 4028028"/>
                  <a:gd name="connsiteY43" fmla="*/ 2796026 h 4439410"/>
                  <a:gd name="connsiteX44" fmla="*/ 3275362 w 4028028"/>
                  <a:gd name="connsiteY44" fmla="*/ 2560636 h 4439410"/>
                  <a:gd name="connsiteX45" fmla="*/ 3402111 w 4028028"/>
                  <a:gd name="connsiteY45" fmla="*/ 2551583 h 4439410"/>
                  <a:gd name="connsiteX46" fmla="*/ 3501699 w 4028028"/>
                  <a:gd name="connsiteY46" fmla="*/ 2470102 h 4439410"/>
                  <a:gd name="connsiteX47" fmla="*/ 3492646 w 4028028"/>
                  <a:gd name="connsiteY47" fmla="*/ 2361460 h 4439410"/>
                  <a:gd name="connsiteX48" fmla="*/ 3592234 w 4028028"/>
                  <a:gd name="connsiteY48" fmla="*/ 2289032 h 4439410"/>
                  <a:gd name="connsiteX49" fmla="*/ 3610341 w 4028028"/>
                  <a:gd name="connsiteY49" fmla="*/ 1981215 h 4439410"/>
                  <a:gd name="connsiteX50" fmla="*/ 2940384 w 4028028"/>
                  <a:gd name="connsiteY50" fmla="*/ 2451995 h 4439410"/>
                  <a:gd name="connsiteX51" fmla="*/ 2786475 w 4028028"/>
                  <a:gd name="connsiteY51" fmla="*/ 2026481 h 4439410"/>
                  <a:gd name="connsiteX52" fmla="*/ 2379070 w 4028028"/>
                  <a:gd name="connsiteY52" fmla="*/ 2660224 h 4439410"/>
                  <a:gd name="connsiteX53" fmla="*/ 1528044 w 4028028"/>
                  <a:gd name="connsiteY53" fmla="*/ 2687385 h 4439410"/>
                  <a:gd name="connsiteX54" fmla="*/ 1229279 w 4028028"/>
                  <a:gd name="connsiteY54" fmla="*/ 3239646 h 4439410"/>
                  <a:gd name="connsiteX55" fmla="*/ 686071 w 4028028"/>
                  <a:gd name="connsiteY55" fmla="*/ 3538411 h 4439410"/>
                  <a:gd name="connsiteX56" fmla="*/ 595537 w 4028028"/>
                  <a:gd name="connsiteY56" fmla="*/ 4271741 h 4439410"/>
                  <a:gd name="connsiteX57" fmla="*/ 704178 w 4028028"/>
                  <a:gd name="connsiteY57" fmla="*/ 4425650 h 4439410"/>
                  <a:gd name="connsiteX58" fmla="*/ 342040 w 4028028"/>
                  <a:gd name="connsiteY58" fmla="*/ 4416596 h 4439410"/>
                  <a:gd name="connsiteX59" fmla="*/ 405414 w 4028028"/>
                  <a:gd name="connsiteY59" fmla="*/ 4289848 h 4439410"/>
                  <a:gd name="connsiteX60" fmla="*/ 378254 w 4028028"/>
                  <a:gd name="connsiteY60" fmla="*/ 4117833 h 4439410"/>
                  <a:gd name="connsiteX61" fmla="*/ 450681 w 4028028"/>
                  <a:gd name="connsiteY61" fmla="*/ 3737587 h 4439410"/>
                  <a:gd name="connsiteX62" fmla="*/ 405414 w 4028028"/>
                  <a:gd name="connsiteY62" fmla="*/ 3511250 h 4439410"/>
                  <a:gd name="connsiteX63" fmla="*/ 731339 w 4028028"/>
                  <a:gd name="connsiteY63" fmla="*/ 3266807 h 4439410"/>
                  <a:gd name="connsiteX64" fmla="*/ 667964 w 4028028"/>
                  <a:gd name="connsiteY64" fmla="*/ 2796026 h 4439410"/>
                  <a:gd name="connsiteX65" fmla="*/ 477842 w 4028028"/>
                  <a:gd name="connsiteY65" fmla="*/ 3203432 h 4439410"/>
                  <a:gd name="connsiteX66" fmla="*/ 7061 w 4028028"/>
                  <a:gd name="connsiteY66" fmla="*/ 3330181 h 4439410"/>
                  <a:gd name="connsiteX67" fmla="*/ 61382 w 4028028"/>
                  <a:gd name="connsiteY67" fmla="*/ 2705492 h 4439410"/>
                  <a:gd name="connsiteX68" fmla="*/ 151917 w 4028028"/>
                  <a:gd name="connsiteY68" fmla="*/ 2651171 h 4439410"/>
                  <a:gd name="connsiteX69" fmla="*/ 70436 w 4028028"/>
                  <a:gd name="connsiteY69" fmla="*/ 2379567 h 4439410"/>
                  <a:gd name="connsiteX70" fmla="*/ 233398 w 4028028"/>
                  <a:gd name="connsiteY70" fmla="*/ 2578743 h 4439410"/>
                  <a:gd name="connsiteX71" fmla="*/ 396360 w 4028028"/>
                  <a:gd name="connsiteY71" fmla="*/ 2732652 h 4439410"/>
                  <a:gd name="connsiteX72" fmla="*/ 52329 w 4028028"/>
                  <a:gd name="connsiteY72" fmla="*/ 2261872 h 4439410"/>
                  <a:gd name="connsiteX73" fmla="*/ 151917 w 4028028"/>
                  <a:gd name="connsiteY73" fmla="*/ 2243765 h 4439410"/>
                  <a:gd name="connsiteX74" fmla="*/ 224345 w 4028028"/>
                  <a:gd name="connsiteY74" fmla="*/ 1972161 h 4439410"/>
                  <a:gd name="connsiteX75" fmla="*/ 369200 w 4028028"/>
                  <a:gd name="connsiteY75" fmla="*/ 2008375 h 4439410"/>
                  <a:gd name="connsiteX76" fmla="*/ 532162 w 4028028"/>
                  <a:gd name="connsiteY76" fmla="*/ 2026482 h 4439410"/>
                  <a:gd name="connsiteX77" fmla="*/ 450681 w 4028028"/>
                  <a:gd name="connsiteY77" fmla="*/ 2270925 h 4439410"/>
                  <a:gd name="connsiteX78" fmla="*/ 613644 w 4028028"/>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55858 w 4027987"/>
                  <a:gd name="connsiteY40" fmla="*/ 1750849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55858 w 4030640"/>
                  <a:gd name="connsiteY40" fmla="*/ 1750849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43049"/>
                  <a:gd name="connsiteY0" fmla="*/ 2254370 h 4422855"/>
                  <a:gd name="connsiteX1" fmla="*/ 966729 w 4043049"/>
                  <a:gd name="connsiteY1" fmla="*/ 1874125 h 4422855"/>
                  <a:gd name="connsiteX2" fmla="*/ 2095108 w 4043049"/>
                  <a:gd name="connsiteY2" fmla="*/ 1338339 h 4422855"/>
                  <a:gd name="connsiteX3" fmla="*/ 2989808 w 4043049"/>
                  <a:gd name="connsiteY3" fmla="*/ 213925 h 4422855"/>
                  <a:gd name="connsiteX4" fmla="*/ 2953143 w 4043049"/>
                  <a:gd name="connsiteY4" fmla="*/ 206805 h 4422855"/>
                  <a:gd name="connsiteX5" fmla="*/ 2044091 w 4043049"/>
                  <a:gd name="connsiteY5" fmla="*/ 1204168 h 4422855"/>
                  <a:gd name="connsiteX6" fmla="*/ 1747548 w 4043049"/>
                  <a:gd name="connsiteY6" fmla="*/ 1271700 h 4422855"/>
                  <a:gd name="connsiteX7" fmla="*/ 1763434 w 4043049"/>
                  <a:gd name="connsiteY7" fmla="*/ 1195115 h 4422855"/>
                  <a:gd name="connsiteX8" fmla="*/ 1926396 w 4043049"/>
                  <a:gd name="connsiteY8" fmla="*/ 1131741 h 4422855"/>
                  <a:gd name="connsiteX9" fmla="*/ 1840758 w 4043049"/>
                  <a:gd name="connsiteY9" fmla="*/ 977091 h 4422855"/>
                  <a:gd name="connsiteX10" fmla="*/ 2044091 w 4043049"/>
                  <a:gd name="connsiteY10" fmla="*/ 905404 h 4422855"/>
                  <a:gd name="connsiteX11" fmla="*/ 1920018 w 4043049"/>
                  <a:gd name="connsiteY11" fmla="*/ 796022 h 4422855"/>
                  <a:gd name="connsiteX12" fmla="*/ 1852488 w 4043049"/>
                  <a:gd name="connsiteY12" fmla="*/ 873346 h 4422855"/>
                  <a:gd name="connsiteX13" fmla="*/ 1808701 w 4043049"/>
                  <a:gd name="connsiteY13" fmla="*/ 760549 h 4422855"/>
                  <a:gd name="connsiteX14" fmla="*/ 1881129 w 4043049"/>
                  <a:gd name="connsiteY14" fmla="*/ 642854 h 4422855"/>
                  <a:gd name="connsiteX15" fmla="*/ 1980717 w 4043049"/>
                  <a:gd name="connsiteY15" fmla="*/ 488945 h 4422855"/>
                  <a:gd name="connsiteX16" fmla="*/ 1993186 w 4043049"/>
                  <a:gd name="connsiteY16" fmla="*/ 596845 h 4422855"/>
                  <a:gd name="connsiteX17" fmla="*/ 2152733 w 4043049"/>
                  <a:gd name="connsiteY17" fmla="*/ 362196 h 4422855"/>
                  <a:gd name="connsiteX18" fmla="*/ 2306642 w 4043049"/>
                  <a:gd name="connsiteY18" fmla="*/ 307875 h 4422855"/>
                  <a:gd name="connsiteX19" fmla="*/ 2297588 w 4043049"/>
                  <a:gd name="connsiteY19" fmla="*/ 226394 h 4422855"/>
                  <a:gd name="connsiteX20" fmla="*/ 2655552 w 4043049"/>
                  <a:gd name="connsiteY20" fmla="*/ 130279 h 4422855"/>
                  <a:gd name="connsiteX21" fmla="*/ 2542032 w 4043049"/>
                  <a:gd name="connsiteY21" fmla="*/ 72485 h 4422855"/>
                  <a:gd name="connsiteX22" fmla="*/ 2902765 w 4043049"/>
                  <a:gd name="connsiteY22" fmla="*/ 63432 h 4422855"/>
                  <a:gd name="connsiteX23" fmla="*/ 3094882 w 4043049"/>
                  <a:gd name="connsiteY23" fmla="*/ 72143 h 4422855"/>
                  <a:gd name="connsiteX24" fmla="*/ 3166721 w 4043049"/>
                  <a:gd name="connsiteY24" fmla="*/ 126806 h 4422855"/>
                  <a:gd name="connsiteX25" fmla="*/ 3284416 w 4043049"/>
                  <a:gd name="connsiteY25" fmla="*/ 58 h 4422855"/>
                  <a:gd name="connsiteX26" fmla="*/ 3320630 w 4043049"/>
                  <a:gd name="connsiteY26" fmla="*/ 144913 h 4422855"/>
                  <a:gd name="connsiteX27" fmla="*/ 3293469 w 4043049"/>
                  <a:gd name="connsiteY27" fmla="*/ 197125 h 4422855"/>
                  <a:gd name="connsiteX28" fmla="*/ 3764537 w 4043049"/>
                  <a:gd name="connsiteY28" fmla="*/ 416517 h 4422855"/>
                  <a:gd name="connsiteX29" fmla="*/ 3904949 w 4043049"/>
                  <a:gd name="connsiteY29" fmla="*/ 433883 h 4422855"/>
                  <a:gd name="connsiteX30" fmla="*/ 4026800 w 4043049"/>
                  <a:gd name="connsiteY30" fmla="*/ 688121 h 4422855"/>
                  <a:gd name="connsiteX31" fmla="*/ 3900052 w 4043049"/>
                  <a:gd name="connsiteY31" fmla="*/ 706228 h 4422855"/>
                  <a:gd name="connsiteX32" fmla="*/ 3918158 w 4043049"/>
                  <a:gd name="connsiteY32" fmla="*/ 751495 h 4422855"/>
                  <a:gd name="connsiteX33" fmla="*/ 3631863 w 4043049"/>
                  <a:gd name="connsiteY33" fmla="*/ 695694 h 4422855"/>
                  <a:gd name="connsiteX34" fmla="*/ 3619394 w 4043049"/>
                  <a:gd name="connsiteY34" fmla="*/ 597586 h 4422855"/>
                  <a:gd name="connsiteX35" fmla="*/ 3311576 w 4043049"/>
                  <a:gd name="connsiteY35" fmla="*/ 778656 h 4422855"/>
                  <a:gd name="connsiteX36" fmla="*/ 3105569 w 4043049"/>
                  <a:gd name="connsiteY36" fmla="*/ 484788 h 4422855"/>
                  <a:gd name="connsiteX37" fmla="*/ 3058079 w 4043049"/>
                  <a:gd name="connsiteY37" fmla="*/ 552319 h 4422855"/>
                  <a:gd name="connsiteX38" fmla="*/ 2985652 w 4043049"/>
                  <a:gd name="connsiteY38" fmla="*/ 1240382 h 4422855"/>
                  <a:gd name="connsiteX39" fmla="*/ 3275362 w 4043049"/>
                  <a:gd name="connsiteY39" fmla="*/ 1955606 h 4422855"/>
                  <a:gd name="connsiteX40" fmla="*/ 3768384 w 4043049"/>
                  <a:gd name="connsiteY40" fmla="*/ 1755025 h 4422855"/>
                  <a:gd name="connsiteX41" fmla="*/ 4041724 w 4043049"/>
                  <a:gd name="connsiteY41" fmla="*/ 1764161 h 4422855"/>
                  <a:gd name="connsiteX42" fmla="*/ 3845731 w 4043049"/>
                  <a:gd name="connsiteY42" fmla="*/ 2444493 h 4422855"/>
                  <a:gd name="connsiteX43" fmla="*/ 3465485 w 4043049"/>
                  <a:gd name="connsiteY43" fmla="*/ 2643669 h 4422855"/>
                  <a:gd name="connsiteX44" fmla="*/ 3302523 w 4043049"/>
                  <a:gd name="connsiteY44" fmla="*/ 2779471 h 4422855"/>
                  <a:gd name="connsiteX45" fmla="*/ 3275362 w 4043049"/>
                  <a:gd name="connsiteY45" fmla="*/ 2544081 h 4422855"/>
                  <a:gd name="connsiteX46" fmla="*/ 3402111 w 4043049"/>
                  <a:gd name="connsiteY46" fmla="*/ 2535028 h 4422855"/>
                  <a:gd name="connsiteX47" fmla="*/ 3501699 w 4043049"/>
                  <a:gd name="connsiteY47" fmla="*/ 2453547 h 4422855"/>
                  <a:gd name="connsiteX48" fmla="*/ 3492646 w 4043049"/>
                  <a:gd name="connsiteY48" fmla="*/ 2344905 h 4422855"/>
                  <a:gd name="connsiteX49" fmla="*/ 3592234 w 4043049"/>
                  <a:gd name="connsiteY49" fmla="*/ 2272477 h 4422855"/>
                  <a:gd name="connsiteX50" fmla="*/ 3610341 w 4043049"/>
                  <a:gd name="connsiteY50" fmla="*/ 1964660 h 4422855"/>
                  <a:gd name="connsiteX51" fmla="*/ 2940384 w 4043049"/>
                  <a:gd name="connsiteY51" fmla="*/ 2435440 h 4422855"/>
                  <a:gd name="connsiteX52" fmla="*/ 2786475 w 4043049"/>
                  <a:gd name="connsiteY52" fmla="*/ 2009926 h 4422855"/>
                  <a:gd name="connsiteX53" fmla="*/ 2379070 w 4043049"/>
                  <a:gd name="connsiteY53" fmla="*/ 2643669 h 4422855"/>
                  <a:gd name="connsiteX54" fmla="*/ 1528044 w 4043049"/>
                  <a:gd name="connsiteY54" fmla="*/ 2670830 h 4422855"/>
                  <a:gd name="connsiteX55" fmla="*/ 1229279 w 4043049"/>
                  <a:gd name="connsiteY55" fmla="*/ 3223091 h 4422855"/>
                  <a:gd name="connsiteX56" fmla="*/ 686071 w 4043049"/>
                  <a:gd name="connsiteY56" fmla="*/ 3521856 h 4422855"/>
                  <a:gd name="connsiteX57" fmla="*/ 595537 w 4043049"/>
                  <a:gd name="connsiteY57" fmla="*/ 4255186 h 4422855"/>
                  <a:gd name="connsiteX58" fmla="*/ 704178 w 4043049"/>
                  <a:gd name="connsiteY58" fmla="*/ 4409095 h 4422855"/>
                  <a:gd name="connsiteX59" fmla="*/ 342040 w 4043049"/>
                  <a:gd name="connsiteY59" fmla="*/ 4400041 h 4422855"/>
                  <a:gd name="connsiteX60" fmla="*/ 405414 w 4043049"/>
                  <a:gd name="connsiteY60" fmla="*/ 4273293 h 4422855"/>
                  <a:gd name="connsiteX61" fmla="*/ 378254 w 4043049"/>
                  <a:gd name="connsiteY61" fmla="*/ 4101278 h 4422855"/>
                  <a:gd name="connsiteX62" fmla="*/ 450681 w 4043049"/>
                  <a:gd name="connsiteY62" fmla="*/ 3721032 h 4422855"/>
                  <a:gd name="connsiteX63" fmla="*/ 405414 w 4043049"/>
                  <a:gd name="connsiteY63" fmla="*/ 3494695 h 4422855"/>
                  <a:gd name="connsiteX64" fmla="*/ 731339 w 4043049"/>
                  <a:gd name="connsiteY64" fmla="*/ 3250252 h 4422855"/>
                  <a:gd name="connsiteX65" fmla="*/ 667964 w 4043049"/>
                  <a:gd name="connsiteY65" fmla="*/ 2779471 h 4422855"/>
                  <a:gd name="connsiteX66" fmla="*/ 477842 w 4043049"/>
                  <a:gd name="connsiteY66" fmla="*/ 3186877 h 4422855"/>
                  <a:gd name="connsiteX67" fmla="*/ 7061 w 4043049"/>
                  <a:gd name="connsiteY67" fmla="*/ 3313626 h 4422855"/>
                  <a:gd name="connsiteX68" fmla="*/ 61382 w 4043049"/>
                  <a:gd name="connsiteY68" fmla="*/ 2688937 h 4422855"/>
                  <a:gd name="connsiteX69" fmla="*/ 151917 w 4043049"/>
                  <a:gd name="connsiteY69" fmla="*/ 2634616 h 4422855"/>
                  <a:gd name="connsiteX70" fmla="*/ 70436 w 4043049"/>
                  <a:gd name="connsiteY70" fmla="*/ 2363012 h 4422855"/>
                  <a:gd name="connsiteX71" fmla="*/ 233398 w 4043049"/>
                  <a:gd name="connsiteY71" fmla="*/ 2562188 h 4422855"/>
                  <a:gd name="connsiteX72" fmla="*/ 396360 w 4043049"/>
                  <a:gd name="connsiteY72" fmla="*/ 2716097 h 4422855"/>
                  <a:gd name="connsiteX73" fmla="*/ 52329 w 4043049"/>
                  <a:gd name="connsiteY73" fmla="*/ 2245317 h 4422855"/>
                  <a:gd name="connsiteX74" fmla="*/ 151917 w 4043049"/>
                  <a:gd name="connsiteY74" fmla="*/ 2227210 h 4422855"/>
                  <a:gd name="connsiteX75" fmla="*/ 224345 w 4043049"/>
                  <a:gd name="connsiteY75" fmla="*/ 1955606 h 4422855"/>
                  <a:gd name="connsiteX76" fmla="*/ 369200 w 4043049"/>
                  <a:gd name="connsiteY76" fmla="*/ 1991820 h 4422855"/>
                  <a:gd name="connsiteX77" fmla="*/ 532162 w 4043049"/>
                  <a:gd name="connsiteY77" fmla="*/ 2009927 h 4422855"/>
                  <a:gd name="connsiteX78" fmla="*/ 450681 w 4043049"/>
                  <a:gd name="connsiteY78" fmla="*/ 2254370 h 4422855"/>
                  <a:gd name="connsiteX79" fmla="*/ 613644 w 4043049"/>
                  <a:gd name="connsiteY79" fmla="*/ 2254370 h 4422855"/>
                  <a:gd name="connsiteX0" fmla="*/ 613644 w 4047059"/>
                  <a:gd name="connsiteY0" fmla="*/ 2254370 h 4422855"/>
                  <a:gd name="connsiteX1" fmla="*/ 966729 w 4047059"/>
                  <a:gd name="connsiteY1" fmla="*/ 1874125 h 4422855"/>
                  <a:gd name="connsiteX2" fmla="*/ 2095108 w 4047059"/>
                  <a:gd name="connsiteY2" fmla="*/ 1338339 h 4422855"/>
                  <a:gd name="connsiteX3" fmla="*/ 2989808 w 4047059"/>
                  <a:gd name="connsiteY3" fmla="*/ 213925 h 4422855"/>
                  <a:gd name="connsiteX4" fmla="*/ 2953143 w 4047059"/>
                  <a:gd name="connsiteY4" fmla="*/ 206805 h 4422855"/>
                  <a:gd name="connsiteX5" fmla="*/ 2044091 w 4047059"/>
                  <a:gd name="connsiteY5" fmla="*/ 1204168 h 4422855"/>
                  <a:gd name="connsiteX6" fmla="*/ 1747548 w 4047059"/>
                  <a:gd name="connsiteY6" fmla="*/ 1271700 h 4422855"/>
                  <a:gd name="connsiteX7" fmla="*/ 1763434 w 4047059"/>
                  <a:gd name="connsiteY7" fmla="*/ 1195115 h 4422855"/>
                  <a:gd name="connsiteX8" fmla="*/ 1926396 w 4047059"/>
                  <a:gd name="connsiteY8" fmla="*/ 1131741 h 4422855"/>
                  <a:gd name="connsiteX9" fmla="*/ 1840758 w 4047059"/>
                  <a:gd name="connsiteY9" fmla="*/ 977091 h 4422855"/>
                  <a:gd name="connsiteX10" fmla="*/ 2044091 w 4047059"/>
                  <a:gd name="connsiteY10" fmla="*/ 905404 h 4422855"/>
                  <a:gd name="connsiteX11" fmla="*/ 1920018 w 4047059"/>
                  <a:gd name="connsiteY11" fmla="*/ 796022 h 4422855"/>
                  <a:gd name="connsiteX12" fmla="*/ 1852488 w 4047059"/>
                  <a:gd name="connsiteY12" fmla="*/ 873346 h 4422855"/>
                  <a:gd name="connsiteX13" fmla="*/ 1808701 w 4047059"/>
                  <a:gd name="connsiteY13" fmla="*/ 760549 h 4422855"/>
                  <a:gd name="connsiteX14" fmla="*/ 1881129 w 4047059"/>
                  <a:gd name="connsiteY14" fmla="*/ 642854 h 4422855"/>
                  <a:gd name="connsiteX15" fmla="*/ 1980717 w 4047059"/>
                  <a:gd name="connsiteY15" fmla="*/ 488945 h 4422855"/>
                  <a:gd name="connsiteX16" fmla="*/ 1993186 w 4047059"/>
                  <a:gd name="connsiteY16" fmla="*/ 596845 h 4422855"/>
                  <a:gd name="connsiteX17" fmla="*/ 2152733 w 4047059"/>
                  <a:gd name="connsiteY17" fmla="*/ 362196 h 4422855"/>
                  <a:gd name="connsiteX18" fmla="*/ 2306642 w 4047059"/>
                  <a:gd name="connsiteY18" fmla="*/ 307875 h 4422855"/>
                  <a:gd name="connsiteX19" fmla="*/ 2297588 w 4047059"/>
                  <a:gd name="connsiteY19" fmla="*/ 226394 h 4422855"/>
                  <a:gd name="connsiteX20" fmla="*/ 2655552 w 4047059"/>
                  <a:gd name="connsiteY20" fmla="*/ 130279 h 4422855"/>
                  <a:gd name="connsiteX21" fmla="*/ 2542032 w 4047059"/>
                  <a:gd name="connsiteY21" fmla="*/ 72485 h 4422855"/>
                  <a:gd name="connsiteX22" fmla="*/ 2902765 w 4047059"/>
                  <a:gd name="connsiteY22" fmla="*/ 63432 h 4422855"/>
                  <a:gd name="connsiteX23" fmla="*/ 3094882 w 4047059"/>
                  <a:gd name="connsiteY23" fmla="*/ 72143 h 4422855"/>
                  <a:gd name="connsiteX24" fmla="*/ 3166721 w 4047059"/>
                  <a:gd name="connsiteY24" fmla="*/ 126806 h 4422855"/>
                  <a:gd name="connsiteX25" fmla="*/ 3284416 w 4047059"/>
                  <a:gd name="connsiteY25" fmla="*/ 58 h 4422855"/>
                  <a:gd name="connsiteX26" fmla="*/ 3320630 w 4047059"/>
                  <a:gd name="connsiteY26" fmla="*/ 144913 h 4422855"/>
                  <a:gd name="connsiteX27" fmla="*/ 3293469 w 4047059"/>
                  <a:gd name="connsiteY27" fmla="*/ 197125 h 4422855"/>
                  <a:gd name="connsiteX28" fmla="*/ 3764537 w 4047059"/>
                  <a:gd name="connsiteY28" fmla="*/ 416517 h 4422855"/>
                  <a:gd name="connsiteX29" fmla="*/ 3904949 w 4047059"/>
                  <a:gd name="connsiteY29" fmla="*/ 433883 h 4422855"/>
                  <a:gd name="connsiteX30" fmla="*/ 4026800 w 4047059"/>
                  <a:gd name="connsiteY30" fmla="*/ 688121 h 4422855"/>
                  <a:gd name="connsiteX31" fmla="*/ 3900052 w 4047059"/>
                  <a:gd name="connsiteY31" fmla="*/ 706228 h 4422855"/>
                  <a:gd name="connsiteX32" fmla="*/ 3918158 w 4047059"/>
                  <a:gd name="connsiteY32" fmla="*/ 751495 h 4422855"/>
                  <a:gd name="connsiteX33" fmla="*/ 3631863 w 4047059"/>
                  <a:gd name="connsiteY33" fmla="*/ 695694 h 4422855"/>
                  <a:gd name="connsiteX34" fmla="*/ 3619394 w 4047059"/>
                  <a:gd name="connsiteY34" fmla="*/ 597586 h 4422855"/>
                  <a:gd name="connsiteX35" fmla="*/ 3311576 w 4047059"/>
                  <a:gd name="connsiteY35" fmla="*/ 778656 h 4422855"/>
                  <a:gd name="connsiteX36" fmla="*/ 3105569 w 4047059"/>
                  <a:gd name="connsiteY36" fmla="*/ 484788 h 4422855"/>
                  <a:gd name="connsiteX37" fmla="*/ 3058079 w 4047059"/>
                  <a:gd name="connsiteY37" fmla="*/ 552319 h 4422855"/>
                  <a:gd name="connsiteX38" fmla="*/ 2985652 w 4047059"/>
                  <a:gd name="connsiteY38" fmla="*/ 1240382 h 4422855"/>
                  <a:gd name="connsiteX39" fmla="*/ 3275362 w 4047059"/>
                  <a:gd name="connsiteY39" fmla="*/ 1955606 h 4422855"/>
                  <a:gd name="connsiteX40" fmla="*/ 3768384 w 4047059"/>
                  <a:gd name="connsiteY40" fmla="*/ 1755025 h 4422855"/>
                  <a:gd name="connsiteX41" fmla="*/ 4041724 w 4047059"/>
                  <a:gd name="connsiteY41" fmla="*/ 1764161 h 4422855"/>
                  <a:gd name="connsiteX42" fmla="*/ 3912287 w 4047059"/>
                  <a:gd name="connsiteY42" fmla="*/ 2123241 h 4422855"/>
                  <a:gd name="connsiteX43" fmla="*/ 3845731 w 4047059"/>
                  <a:gd name="connsiteY43" fmla="*/ 2444493 h 4422855"/>
                  <a:gd name="connsiteX44" fmla="*/ 3465485 w 4047059"/>
                  <a:gd name="connsiteY44" fmla="*/ 2643669 h 4422855"/>
                  <a:gd name="connsiteX45" fmla="*/ 3302523 w 4047059"/>
                  <a:gd name="connsiteY45" fmla="*/ 2779471 h 4422855"/>
                  <a:gd name="connsiteX46" fmla="*/ 3275362 w 4047059"/>
                  <a:gd name="connsiteY46" fmla="*/ 2544081 h 4422855"/>
                  <a:gd name="connsiteX47" fmla="*/ 3402111 w 4047059"/>
                  <a:gd name="connsiteY47" fmla="*/ 2535028 h 4422855"/>
                  <a:gd name="connsiteX48" fmla="*/ 3501699 w 4047059"/>
                  <a:gd name="connsiteY48" fmla="*/ 2453547 h 4422855"/>
                  <a:gd name="connsiteX49" fmla="*/ 3492646 w 4047059"/>
                  <a:gd name="connsiteY49" fmla="*/ 2344905 h 4422855"/>
                  <a:gd name="connsiteX50" fmla="*/ 3592234 w 4047059"/>
                  <a:gd name="connsiteY50" fmla="*/ 2272477 h 4422855"/>
                  <a:gd name="connsiteX51" fmla="*/ 3610341 w 4047059"/>
                  <a:gd name="connsiteY51" fmla="*/ 1964660 h 4422855"/>
                  <a:gd name="connsiteX52" fmla="*/ 2940384 w 4047059"/>
                  <a:gd name="connsiteY52" fmla="*/ 2435440 h 4422855"/>
                  <a:gd name="connsiteX53" fmla="*/ 2786475 w 4047059"/>
                  <a:gd name="connsiteY53" fmla="*/ 2009926 h 4422855"/>
                  <a:gd name="connsiteX54" fmla="*/ 2379070 w 4047059"/>
                  <a:gd name="connsiteY54" fmla="*/ 2643669 h 4422855"/>
                  <a:gd name="connsiteX55" fmla="*/ 1528044 w 4047059"/>
                  <a:gd name="connsiteY55" fmla="*/ 2670830 h 4422855"/>
                  <a:gd name="connsiteX56" fmla="*/ 1229279 w 4047059"/>
                  <a:gd name="connsiteY56" fmla="*/ 3223091 h 4422855"/>
                  <a:gd name="connsiteX57" fmla="*/ 686071 w 4047059"/>
                  <a:gd name="connsiteY57" fmla="*/ 3521856 h 4422855"/>
                  <a:gd name="connsiteX58" fmla="*/ 595537 w 4047059"/>
                  <a:gd name="connsiteY58" fmla="*/ 4255186 h 4422855"/>
                  <a:gd name="connsiteX59" fmla="*/ 704178 w 4047059"/>
                  <a:gd name="connsiteY59" fmla="*/ 4409095 h 4422855"/>
                  <a:gd name="connsiteX60" fmla="*/ 342040 w 4047059"/>
                  <a:gd name="connsiteY60" fmla="*/ 4400041 h 4422855"/>
                  <a:gd name="connsiteX61" fmla="*/ 405414 w 4047059"/>
                  <a:gd name="connsiteY61" fmla="*/ 4273293 h 4422855"/>
                  <a:gd name="connsiteX62" fmla="*/ 378254 w 4047059"/>
                  <a:gd name="connsiteY62" fmla="*/ 4101278 h 4422855"/>
                  <a:gd name="connsiteX63" fmla="*/ 450681 w 4047059"/>
                  <a:gd name="connsiteY63" fmla="*/ 3721032 h 4422855"/>
                  <a:gd name="connsiteX64" fmla="*/ 405414 w 4047059"/>
                  <a:gd name="connsiteY64" fmla="*/ 3494695 h 4422855"/>
                  <a:gd name="connsiteX65" fmla="*/ 731339 w 4047059"/>
                  <a:gd name="connsiteY65" fmla="*/ 3250252 h 4422855"/>
                  <a:gd name="connsiteX66" fmla="*/ 667964 w 4047059"/>
                  <a:gd name="connsiteY66" fmla="*/ 2779471 h 4422855"/>
                  <a:gd name="connsiteX67" fmla="*/ 477842 w 4047059"/>
                  <a:gd name="connsiteY67" fmla="*/ 3186877 h 4422855"/>
                  <a:gd name="connsiteX68" fmla="*/ 7061 w 4047059"/>
                  <a:gd name="connsiteY68" fmla="*/ 3313626 h 4422855"/>
                  <a:gd name="connsiteX69" fmla="*/ 61382 w 4047059"/>
                  <a:gd name="connsiteY69" fmla="*/ 2688937 h 4422855"/>
                  <a:gd name="connsiteX70" fmla="*/ 151917 w 4047059"/>
                  <a:gd name="connsiteY70" fmla="*/ 2634616 h 4422855"/>
                  <a:gd name="connsiteX71" fmla="*/ 70436 w 4047059"/>
                  <a:gd name="connsiteY71" fmla="*/ 2363012 h 4422855"/>
                  <a:gd name="connsiteX72" fmla="*/ 233398 w 4047059"/>
                  <a:gd name="connsiteY72" fmla="*/ 2562188 h 4422855"/>
                  <a:gd name="connsiteX73" fmla="*/ 396360 w 4047059"/>
                  <a:gd name="connsiteY73" fmla="*/ 2716097 h 4422855"/>
                  <a:gd name="connsiteX74" fmla="*/ 52329 w 4047059"/>
                  <a:gd name="connsiteY74" fmla="*/ 2245317 h 4422855"/>
                  <a:gd name="connsiteX75" fmla="*/ 151917 w 4047059"/>
                  <a:gd name="connsiteY75" fmla="*/ 2227210 h 4422855"/>
                  <a:gd name="connsiteX76" fmla="*/ 224345 w 4047059"/>
                  <a:gd name="connsiteY76" fmla="*/ 1955606 h 4422855"/>
                  <a:gd name="connsiteX77" fmla="*/ 369200 w 4047059"/>
                  <a:gd name="connsiteY77" fmla="*/ 1991820 h 4422855"/>
                  <a:gd name="connsiteX78" fmla="*/ 532162 w 4047059"/>
                  <a:gd name="connsiteY78" fmla="*/ 2009927 h 4422855"/>
                  <a:gd name="connsiteX79" fmla="*/ 450681 w 4047059"/>
                  <a:gd name="connsiteY79" fmla="*/ 2254370 h 4422855"/>
                  <a:gd name="connsiteX80" fmla="*/ 613644 w 4047059"/>
                  <a:gd name="connsiteY80" fmla="*/ 2254370 h 4422855"/>
                  <a:gd name="connsiteX0" fmla="*/ 613644 w 4051094"/>
                  <a:gd name="connsiteY0" fmla="*/ 2254370 h 4422855"/>
                  <a:gd name="connsiteX1" fmla="*/ 966729 w 4051094"/>
                  <a:gd name="connsiteY1" fmla="*/ 1874125 h 4422855"/>
                  <a:gd name="connsiteX2" fmla="*/ 2095108 w 4051094"/>
                  <a:gd name="connsiteY2" fmla="*/ 1338339 h 4422855"/>
                  <a:gd name="connsiteX3" fmla="*/ 2989808 w 4051094"/>
                  <a:gd name="connsiteY3" fmla="*/ 213925 h 4422855"/>
                  <a:gd name="connsiteX4" fmla="*/ 2953143 w 4051094"/>
                  <a:gd name="connsiteY4" fmla="*/ 206805 h 4422855"/>
                  <a:gd name="connsiteX5" fmla="*/ 2044091 w 4051094"/>
                  <a:gd name="connsiteY5" fmla="*/ 1204168 h 4422855"/>
                  <a:gd name="connsiteX6" fmla="*/ 1747548 w 4051094"/>
                  <a:gd name="connsiteY6" fmla="*/ 1271700 h 4422855"/>
                  <a:gd name="connsiteX7" fmla="*/ 1763434 w 4051094"/>
                  <a:gd name="connsiteY7" fmla="*/ 1195115 h 4422855"/>
                  <a:gd name="connsiteX8" fmla="*/ 1926396 w 4051094"/>
                  <a:gd name="connsiteY8" fmla="*/ 1131741 h 4422855"/>
                  <a:gd name="connsiteX9" fmla="*/ 1840758 w 4051094"/>
                  <a:gd name="connsiteY9" fmla="*/ 977091 h 4422855"/>
                  <a:gd name="connsiteX10" fmla="*/ 2044091 w 4051094"/>
                  <a:gd name="connsiteY10" fmla="*/ 905404 h 4422855"/>
                  <a:gd name="connsiteX11" fmla="*/ 1920018 w 4051094"/>
                  <a:gd name="connsiteY11" fmla="*/ 796022 h 4422855"/>
                  <a:gd name="connsiteX12" fmla="*/ 1852488 w 4051094"/>
                  <a:gd name="connsiteY12" fmla="*/ 873346 h 4422855"/>
                  <a:gd name="connsiteX13" fmla="*/ 1808701 w 4051094"/>
                  <a:gd name="connsiteY13" fmla="*/ 760549 h 4422855"/>
                  <a:gd name="connsiteX14" fmla="*/ 1881129 w 4051094"/>
                  <a:gd name="connsiteY14" fmla="*/ 642854 h 4422855"/>
                  <a:gd name="connsiteX15" fmla="*/ 1980717 w 4051094"/>
                  <a:gd name="connsiteY15" fmla="*/ 488945 h 4422855"/>
                  <a:gd name="connsiteX16" fmla="*/ 1993186 w 4051094"/>
                  <a:gd name="connsiteY16" fmla="*/ 596845 h 4422855"/>
                  <a:gd name="connsiteX17" fmla="*/ 2152733 w 4051094"/>
                  <a:gd name="connsiteY17" fmla="*/ 362196 h 4422855"/>
                  <a:gd name="connsiteX18" fmla="*/ 2306642 w 4051094"/>
                  <a:gd name="connsiteY18" fmla="*/ 307875 h 4422855"/>
                  <a:gd name="connsiteX19" fmla="*/ 2297588 w 4051094"/>
                  <a:gd name="connsiteY19" fmla="*/ 226394 h 4422855"/>
                  <a:gd name="connsiteX20" fmla="*/ 2655552 w 4051094"/>
                  <a:gd name="connsiteY20" fmla="*/ 130279 h 4422855"/>
                  <a:gd name="connsiteX21" fmla="*/ 2542032 w 4051094"/>
                  <a:gd name="connsiteY21" fmla="*/ 72485 h 4422855"/>
                  <a:gd name="connsiteX22" fmla="*/ 2902765 w 4051094"/>
                  <a:gd name="connsiteY22" fmla="*/ 63432 h 4422855"/>
                  <a:gd name="connsiteX23" fmla="*/ 3094882 w 4051094"/>
                  <a:gd name="connsiteY23" fmla="*/ 72143 h 4422855"/>
                  <a:gd name="connsiteX24" fmla="*/ 3166721 w 4051094"/>
                  <a:gd name="connsiteY24" fmla="*/ 126806 h 4422855"/>
                  <a:gd name="connsiteX25" fmla="*/ 3284416 w 4051094"/>
                  <a:gd name="connsiteY25" fmla="*/ 58 h 4422855"/>
                  <a:gd name="connsiteX26" fmla="*/ 3320630 w 4051094"/>
                  <a:gd name="connsiteY26" fmla="*/ 144913 h 4422855"/>
                  <a:gd name="connsiteX27" fmla="*/ 3293469 w 4051094"/>
                  <a:gd name="connsiteY27" fmla="*/ 197125 h 4422855"/>
                  <a:gd name="connsiteX28" fmla="*/ 3764537 w 4051094"/>
                  <a:gd name="connsiteY28" fmla="*/ 416517 h 4422855"/>
                  <a:gd name="connsiteX29" fmla="*/ 3904949 w 4051094"/>
                  <a:gd name="connsiteY29" fmla="*/ 433883 h 4422855"/>
                  <a:gd name="connsiteX30" fmla="*/ 4026800 w 4051094"/>
                  <a:gd name="connsiteY30" fmla="*/ 688121 h 4422855"/>
                  <a:gd name="connsiteX31" fmla="*/ 3900052 w 4051094"/>
                  <a:gd name="connsiteY31" fmla="*/ 706228 h 4422855"/>
                  <a:gd name="connsiteX32" fmla="*/ 3918158 w 4051094"/>
                  <a:gd name="connsiteY32" fmla="*/ 751495 h 4422855"/>
                  <a:gd name="connsiteX33" fmla="*/ 3631863 w 4051094"/>
                  <a:gd name="connsiteY33" fmla="*/ 695694 h 4422855"/>
                  <a:gd name="connsiteX34" fmla="*/ 3619394 w 4051094"/>
                  <a:gd name="connsiteY34" fmla="*/ 597586 h 4422855"/>
                  <a:gd name="connsiteX35" fmla="*/ 3311576 w 4051094"/>
                  <a:gd name="connsiteY35" fmla="*/ 778656 h 4422855"/>
                  <a:gd name="connsiteX36" fmla="*/ 3105569 w 4051094"/>
                  <a:gd name="connsiteY36" fmla="*/ 484788 h 4422855"/>
                  <a:gd name="connsiteX37" fmla="*/ 3058079 w 4051094"/>
                  <a:gd name="connsiteY37" fmla="*/ 552319 h 4422855"/>
                  <a:gd name="connsiteX38" fmla="*/ 2985652 w 4051094"/>
                  <a:gd name="connsiteY38" fmla="*/ 1240382 h 4422855"/>
                  <a:gd name="connsiteX39" fmla="*/ 3275362 w 4051094"/>
                  <a:gd name="connsiteY39" fmla="*/ 1955606 h 4422855"/>
                  <a:gd name="connsiteX40" fmla="*/ 3768384 w 4051094"/>
                  <a:gd name="connsiteY40" fmla="*/ 1755025 h 4422855"/>
                  <a:gd name="connsiteX41" fmla="*/ 4045899 w 4051094"/>
                  <a:gd name="connsiteY41" fmla="*/ 1776687 h 4422855"/>
                  <a:gd name="connsiteX42" fmla="*/ 3912287 w 4051094"/>
                  <a:gd name="connsiteY42" fmla="*/ 2123241 h 4422855"/>
                  <a:gd name="connsiteX43" fmla="*/ 3845731 w 4051094"/>
                  <a:gd name="connsiteY43" fmla="*/ 2444493 h 4422855"/>
                  <a:gd name="connsiteX44" fmla="*/ 3465485 w 4051094"/>
                  <a:gd name="connsiteY44" fmla="*/ 2643669 h 4422855"/>
                  <a:gd name="connsiteX45" fmla="*/ 3302523 w 4051094"/>
                  <a:gd name="connsiteY45" fmla="*/ 2779471 h 4422855"/>
                  <a:gd name="connsiteX46" fmla="*/ 3275362 w 4051094"/>
                  <a:gd name="connsiteY46" fmla="*/ 2544081 h 4422855"/>
                  <a:gd name="connsiteX47" fmla="*/ 3402111 w 4051094"/>
                  <a:gd name="connsiteY47" fmla="*/ 2535028 h 4422855"/>
                  <a:gd name="connsiteX48" fmla="*/ 3501699 w 4051094"/>
                  <a:gd name="connsiteY48" fmla="*/ 2453547 h 4422855"/>
                  <a:gd name="connsiteX49" fmla="*/ 3492646 w 4051094"/>
                  <a:gd name="connsiteY49" fmla="*/ 2344905 h 4422855"/>
                  <a:gd name="connsiteX50" fmla="*/ 3592234 w 4051094"/>
                  <a:gd name="connsiteY50" fmla="*/ 2272477 h 4422855"/>
                  <a:gd name="connsiteX51" fmla="*/ 3610341 w 4051094"/>
                  <a:gd name="connsiteY51" fmla="*/ 1964660 h 4422855"/>
                  <a:gd name="connsiteX52" fmla="*/ 2940384 w 4051094"/>
                  <a:gd name="connsiteY52" fmla="*/ 2435440 h 4422855"/>
                  <a:gd name="connsiteX53" fmla="*/ 2786475 w 4051094"/>
                  <a:gd name="connsiteY53" fmla="*/ 2009926 h 4422855"/>
                  <a:gd name="connsiteX54" fmla="*/ 2379070 w 4051094"/>
                  <a:gd name="connsiteY54" fmla="*/ 2643669 h 4422855"/>
                  <a:gd name="connsiteX55" fmla="*/ 1528044 w 4051094"/>
                  <a:gd name="connsiteY55" fmla="*/ 2670830 h 4422855"/>
                  <a:gd name="connsiteX56" fmla="*/ 1229279 w 4051094"/>
                  <a:gd name="connsiteY56" fmla="*/ 3223091 h 4422855"/>
                  <a:gd name="connsiteX57" fmla="*/ 686071 w 4051094"/>
                  <a:gd name="connsiteY57" fmla="*/ 3521856 h 4422855"/>
                  <a:gd name="connsiteX58" fmla="*/ 595537 w 4051094"/>
                  <a:gd name="connsiteY58" fmla="*/ 4255186 h 4422855"/>
                  <a:gd name="connsiteX59" fmla="*/ 704178 w 4051094"/>
                  <a:gd name="connsiteY59" fmla="*/ 4409095 h 4422855"/>
                  <a:gd name="connsiteX60" fmla="*/ 342040 w 4051094"/>
                  <a:gd name="connsiteY60" fmla="*/ 4400041 h 4422855"/>
                  <a:gd name="connsiteX61" fmla="*/ 405414 w 4051094"/>
                  <a:gd name="connsiteY61" fmla="*/ 4273293 h 4422855"/>
                  <a:gd name="connsiteX62" fmla="*/ 378254 w 4051094"/>
                  <a:gd name="connsiteY62" fmla="*/ 4101278 h 4422855"/>
                  <a:gd name="connsiteX63" fmla="*/ 450681 w 4051094"/>
                  <a:gd name="connsiteY63" fmla="*/ 3721032 h 4422855"/>
                  <a:gd name="connsiteX64" fmla="*/ 405414 w 4051094"/>
                  <a:gd name="connsiteY64" fmla="*/ 3494695 h 4422855"/>
                  <a:gd name="connsiteX65" fmla="*/ 731339 w 4051094"/>
                  <a:gd name="connsiteY65" fmla="*/ 3250252 h 4422855"/>
                  <a:gd name="connsiteX66" fmla="*/ 667964 w 4051094"/>
                  <a:gd name="connsiteY66" fmla="*/ 2779471 h 4422855"/>
                  <a:gd name="connsiteX67" fmla="*/ 477842 w 4051094"/>
                  <a:gd name="connsiteY67" fmla="*/ 3186877 h 4422855"/>
                  <a:gd name="connsiteX68" fmla="*/ 7061 w 4051094"/>
                  <a:gd name="connsiteY68" fmla="*/ 3313626 h 4422855"/>
                  <a:gd name="connsiteX69" fmla="*/ 61382 w 4051094"/>
                  <a:gd name="connsiteY69" fmla="*/ 2688937 h 4422855"/>
                  <a:gd name="connsiteX70" fmla="*/ 151917 w 4051094"/>
                  <a:gd name="connsiteY70" fmla="*/ 2634616 h 4422855"/>
                  <a:gd name="connsiteX71" fmla="*/ 70436 w 4051094"/>
                  <a:gd name="connsiteY71" fmla="*/ 2363012 h 4422855"/>
                  <a:gd name="connsiteX72" fmla="*/ 233398 w 4051094"/>
                  <a:gd name="connsiteY72" fmla="*/ 2562188 h 4422855"/>
                  <a:gd name="connsiteX73" fmla="*/ 396360 w 4051094"/>
                  <a:gd name="connsiteY73" fmla="*/ 2716097 h 4422855"/>
                  <a:gd name="connsiteX74" fmla="*/ 52329 w 4051094"/>
                  <a:gd name="connsiteY74" fmla="*/ 2245317 h 4422855"/>
                  <a:gd name="connsiteX75" fmla="*/ 151917 w 4051094"/>
                  <a:gd name="connsiteY75" fmla="*/ 2227210 h 4422855"/>
                  <a:gd name="connsiteX76" fmla="*/ 224345 w 4051094"/>
                  <a:gd name="connsiteY76" fmla="*/ 1955606 h 4422855"/>
                  <a:gd name="connsiteX77" fmla="*/ 369200 w 4051094"/>
                  <a:gd name="connsiteY77" fmla="*/ 1991820 h 4422855"/>
                  <a:gd name="connsiteX78" fmla="*/ 532162 w 4051094"/>
                  <a:gd name="connsiteY78" fmla="*/ 2009927 h 4422855"/>
                  <a:gd name="connsiteX79" fmla="*/ 450681 w 4051094"/>
                  <a:gd name="connsiteY79" fmla="*/ 2254370 h 4422855"/>
                  <a:gd name="connsiteX80" fmla="*/ 613644 w 4051094"/>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778675 w 4039012"/>
                  <a:gd name="connsiteY44" fmla="*/ 2640983 h 4422855"/>
                  <a:gd name="connsiteX45" fmla="*/ 3465485 w 4039012"/>
                  <a:gd name="connsiteY45" fmla="*/ 2643669 h 4422855"/>
                  <a:gd name="connsiteX46" fmla="*/ 3302523 w 4039012"/>
                  <a:gd name="connsiteY46" fmla="*/ 2779471 h 4422855"/>
                  <a:gd name="connsiteX47" fmla="*/ 3275362 w 4039012"/>
                  <a:gd name="connsiteY47" fmla="*/ 2544081 h 4422855"/>
                  <a:gd name="connsiteX48" fmla="*/ 3402111 w 4039012"/>
                  <a:gd name="connsiteY48" fmla="*/ 2535028 h 4422855"/>
                  <a:gd name="connsiteX49" fmla="*/ 3501699 w 4039012"/>
                  <a:gd name="connsiteY49" fmla="*/ 2453547 h 4422855"/>
                  <a:gd name="connsiteX50" fmla="*/ 3492646 w 4039012"/>
                  <a:gd name="connsiteY50" fmla="*/ 2344905 h 4422855"/>
                  <a:gd name="connsiteX51" fmla="*/ 3592234 w 4039012"/>
                  <a:gd name="connsiteY51" fmla="*/ 2272477 h 4422855"/>
                  <a:gd name="connsiteX52" fmla="*/ 3610341 w 4039012"/>
                  <a:gd name="connsiteY52" fmla="*/ 1964660 h 4422855"/>
                  <a:gd name="connsiteX53" fmla="*/ 2940384 w 4039012"/>
                  <a:gd name="connsiteY53" fmla="*/ 2435440 h 4422855"/>
                  <a:gd name="connsiteX54" fmla="*/ 2786475 w 4039012"/>
                  <a:gd name="connsiteY54" fmla="*/ 2009926 h 4422855"/>
                  <a:gd name="connsiteX55" fmla="*/ 2379070 w 4039012"/>
                  <a:gd name="connsiteY55" fmla="*/ 2643669 h 4422855"/>
                  <a:gd name="connsiteX56" fmla="*/ 1528044 w 4039012"/>
                  <a:gd name="connsiteY56" fmla="*/ 2670830 h 4422855"/>
                  <a:gd name="connsiteX57" fmla="*/ 1229279 w 4039012"/>
                  <a:gd name="connsiteY57" fmla="*/ 3223091 h 4422855"/>
                  <a:gd name="connsiteX58" fmla="*/ 686071 w 4039012"/>
                  <a:gd name="connsiteY58" fmla="*/ 3521856 h 4422855"/>
                  <a:gd name="connsiteX59" fmla="*/ 595537 w 4039012"/>
                  <a:gd name="connsiteY59" fmla="*/ 4255186 h 4422855"/>
                  <a:gd name="connsiteX60" fmla="*/ 704178 w 4039012"/>
                  <a:gd name="connsiteY60" fmla="*/ 4409095 h 4422855"/>
                  <a:gd name="connsiteX61" fmla="*/ 342040 w 4039012"/>
                  <a:gd name="connsiteY61" fmla="*/ 4400041 h 4422855"/>
                  <a:gd name="connsiteX62" fmla="*/ 405414 w 4039012"/>
                  <a:gd name="connsiteY62" fmla="*/ 4273293 h 4422855"/>
                  <a:gd name="connsiteX63" fmla="*/ 378254 w 4039012"/>
                  <a:gd name="connsiteY63" fmla="*/ 4101278 h 4422855"/>
                  <a:gd name="connsiteX64" fmla="*/ 450681 w 4039012"/>
                  <a:gd name="connsiteY64" fmla="*/ 3721032 h 4422855"/>
                  <a:gd name="connsiteX65" fmla="*/ 405414 w 4039012"/>
                  <a:gd name="connsiteY65" fmla="*/ 3494695 h 4422855"/>
                  <a:gd name="connsiteX66" fmla="*/ 731339 w 4039012"/>
                  <a:gd name="connsiteY66" fmla="*/ 3250252 h 4422855"/>
                  <a:gd name="connsiteX67" fmla="*/ 667964 w 4039012"/>
                  <a:gd name="connsiteY67" fmla="*/ 2779471 h 4422855"/>
                  <a:gd name="connsiteX68" fmla="*/ 477842 w 4039012"/>
                  <a:gd name="connsiteY68" fmla="*/ 3186877 h 4422855"/>
                  <a:gd name="connsiteX69" fmla="*/ 7061 w 4039012"/>
                  <a:gd name="connsiteY69" fmla="*/ 3313626 h 4422855"/>
                  <a:gd name="connsiteX70" fmla="*/ 61382 w 4039012"/>
                  <a:gd name="connsiteY70" fmla="*/ 2688937 h 4422855"/>
                  <a:gd name="connsiteX71" fmla="*/ 151917 w 4039012"/>
                  <a:gd name="connsiteY71" fmla="*/ 2634616 h 4422855"/>
                  <a:gd name="connsiteX72" fmla="*/ 70436 w 4039012"/>
                  <a:gd name="connsiteY72" fmla="*/ 2363012 h 4422855"/>
                  <a:gd name="connsiteX73" fmla="*/ 233398 w 4039012"/>
                  <a:gd name="connsiteY73" fmla="*/ 2562188 h 4422855"/>
                  <a:gd name="connsiteX74" fmla="*/ 396360 w 4039012"/>
                  <a:gd name="connsiteY74" fmla="*/ 2716097 h 4422855"/>
                  <a:gd name="connsiteX75" fmla="*/ 52329 w 4039012"/>
                  <a:gd name="connsiteY75" fmla="*/ 2245317 h 4422855"/>
                  <a:gd name="connsiteX76" fmla="*/ 151917 w 4039012"/>
                  <a:gd name="connsiteY76" fmla="*/ 2227210 h 4422855"/>
                  <a:gd name="connsiteX77" fmla="*/ 224345 w 4039012"/>
                  <a:gd name="connsiteY77" fmla="*/ 1955606 h 4422855"/>
                  <a:gd name="connsiteX78" fmla="*/ 369200 w 4039012"/>
                  <a:gd name="connsiteY78" fmla="*/ 1991820 h 4422855"/>
                  <a:gd name="connsiteX79" fmla="*/ 532162 w 4039012"/>
                  <a:gd name="connsiteY79" fmla="*/ 2009927 h 4422855"/>
                  <a:gd name="connsiteX80" fmla="*/ 450681 w 4039012"/>
                  <a:gd name="connsiteY80" fmla="*/ 2254370 h 4422855"/>
                  <a:gd name="connsiteX81" fmla="*/ 613644 w 4039012"/>
                  <a:gd name="connsiteY81"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716045 w 4039012"/>
                  <a:gd name="connsiteY44" fmla="*/ 2570003 h 4422855"/>
                  <a:gd name="connsiteX45" fmla="*/ 3778675 w 4039012"/>
                  <a:gd name="connsiteY45" fmla="*/ 2640983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78675 w 4039012"/>
                  <a:gd name="connsiteY45" fmla="*/ 2640983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465485 w 4039012"/>
                  <a:gd name="connsiteY47" fmla="*/ 2643669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55 w 4039012"/>
                  <a:gd name="connsiteY47" fmla="*/ 2699438 h 4422855"/>
                  <a:gd name="connsiteX48" fmla="*/ 3465485 w 4039012"/>
                  <a:gd name="connsiteY48" fmla="*/ 2643669 h 4422855"/>
                  <a:gd name="connsiteX49" fmla="*/ 3302523 w 4039012"/>
                  <a:gd name="connsiteY49" fmla="*/ 2779471 h 4422855"/>
                  <a:gd name="connsiteX50" fmla="*/ 3275362 w 4039012"/>
                  <a:gd name="connsiteY50" fmla="*/ 2544081 h 4422855"/>
                  <a:gd name="connsiteX51" fmla="*/ 3402111 w 4039012"/>
                  <a:gd name="connsiteY51" fmla="*/ 2535028 h 4422855"/>
                  <a:gd name="connsiteX52" fmla="*/ 3501699 w 4039012"/>
                  <a:gd name="connsiteY52" fmla="*/ 2453547 h 4422855"/>
                  <a:gd name="connsiteX53" fmla="*/ 3492646 w 4039012"/>
                  <a:gd name="connsiteY53" fmla="*/ 2344905 h 4422855"/>
                  <a:gd name="connsiteX54" fmla="*/ 3592234 w 4039012"/>
                  <a:gd name="connsiteY54" fmla="*/ 2272477 h 4422855"/>
                  <a:gd name="connsiteX55" fmla="*/ 3610341 w 4039012"/>
                  <a:gd name="connsiteY55" fmla="*/ 1964660 h 4422855"/>
                  <a:gd name="connsiteX56" fmla="*/ 2940384 w 4039012"/>
                  <a:gd name="connsiteY56" fmla="*/ 2435440 h 4422855"/>
                  <a:gd name="connsiteX57" fmla="*/ 2786475 w 4039012"/>
                  <a:gd name="connsiteY57" fmla="*/ 2009926 h 4422855"/>
                  <a:gd name="connsiteX58" fmla="*/ 2379070 w 4039012"/>
                  <a:gd name="connsiteY58" fmla="*/ 2643669 h 4422855"/>
                  <a:gd name="connsiteX59" fmla="*/ 1528044 w 4039012"/>
                  <a:gd name="connsiteY59" fmla="*/ 2670830 h 4422855"/>
                  <a:gd name="connsiteX60" fmla="*/ 1229279 w 4039012"/>
                  <a:gd name="connsiteY60" fmla="*/ 3223091 h 4422855"/>
                  <a:gd name="connsiteX61" fmla="*/ 686071 w 4039012"/>
                  <a:gd name="connsiteY61" fmla="*/ 3521856 h 4422855"/>
                  <a:gd name="connsiteX62" fmla="*/ 595537 w 4039012"/>
                  <a:gd name="connsiteY62" fmla="*/ 4255186 h 4422855"/>
                  <a:gd name="connsiteX63" fmla="*/ 704178 w 4039012"/>
                  <a:gd name="connsiteY63" fmla="*/ 4409095 h 4422855"/>
                  <a:gd name="connsiteX64" fmla="*/ 342040 w 4039012"/>
                  <a:gd name="connsiteY64" fmla="*/ 4400041 h 4422855"/>
                  <a:gd name="connsiteX65" fmla="*/ 405414 w 4039012"/>
                  <a:gd name="connsiteY65" fmla="*/ 4273293 h 4422855"/>
                  <a:gd name="connsiteX66" fmla="*/ 378254 w 4039012"/>
                  <a:gd name="connsiteY66" fmla="*/ 4101278 h 4422855"/>
                  <a:gd name="connsiteX67" fmla="*/ 450681 w 4039012"/>
                  <a:gd name="connsiteY67" fmla="*/ 3721032 h 4422855"/>
                  <a:gd name="connsiteX68" fmla="*/ 405414 w 4039012"/>
                  <a:gd name="connsiteY68" fmla="*/ 3494695 h 4422855"/>
                  <a:gd name="connsiteX69" fmla="*/ 731339 w 4039012"/>
                  <a:gd name="connsiteY69" fmla="*/ 3250252 h 4422855"/>
                  <a:gd name="connsiteX70" fmla="*/ 667964 w 4039012"/>
                  <a:gd name="connsiteY70" fmla="*/ 2779471 h 4422855"/>
                  <a:gd name="connsiteX71" fmla="*/ 477842 w 4039012"/>
                  <a:gd name="connsiteY71" fmla="*/ 3186877 h 4422855"/>
                  <a:gd name="connsiteX72" fmla="*/ 7061 w 4039012"/>
                  <a:gd name="connsiteY72" fmla="*/ 3313626 h 4422855"/>
                  <a:gd name="connsiteX73" fmla="*/ 61382 w 4039012"/>
                  <a:gd name="connsiteY73" fmla="*/ 2688937 h 4422855"/>
                  <a:gd name="connsiteX74" fmla="*/ 151917 w 4039012"/>
                  <a:gd name="connsiteY74" fmla="*/ 2634616 h 4422855"/>
                  <a:gd name="connsiteX75" fmla="*/ 70436 w 4039012"/>
                  <a:gd name="connsiteY75" fmla="*/ 2363012 h 4422855"/>
                  <a:gd name="connsiteX76" fmla="*/ 233398 w 4039012"/>
                  <a:gd name="connsiteY76" fmla="*/ 2562188 h 4422855"/>
                  <a:gd name="connsiteX77" fmla="*/ 396360 w 4039012"/>
                  <a:gd name="connsiteY77" fmla="*/ 2716097 h 4422855"/>
                  <a:gd name="connsiteX78" fmla="*/ 52329 w 4039012"/>
                  <a:gd name="connsiteY78" fmla="*/ 2245317 h 4422855"/>
                  <a:gd name="connsiteX79" fmla="*/ 151917 w 4039012"/>
                  <a:gd name="connsiteY79" fmla="*/ 2227210 h 4422855"/>
                  <a:gd name="connsiteX80" fmla="*/ 224345 w 4039012"/>
                  <a:gd name="connsiteY80" fmla="*/ 1955606 h 4422855"/>
                  <a:gd name="connsiteX81" fmla="*/ 369200 w 4039012"/>
                  <a:gd name="connsiteY81" fmla="*/ 1991820 h 4422855"/>
                  <a:gd name="connsiteX82" fmla="*/ 532162 w 4039012"/>
                  <a:gd name="connsiteY82" fmla="*/ 2009927 h 4422855"/>
                  <a:gd name="connsiteX83" fmla="*/ 450681 w 4039012"/>
                  <a:gd name="connsiteY83" fmla="*/ 2254370 h 4422855"/>
                  <a:gd name="connsiteX84" fmla="*/ 613644 w 4039012"/>
                  <a:gd name="connsiteY84"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465485 w 4039012"/>
                  <a:gd name="connsiteY47" fmla="*/ 2643669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1819 w 4039012"/>
                  <a:gd name="connsiteY79" fmla="*/ 1951431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66261 w 4039012"/>
                  <a:gd name="connsiteY74" fmla="*/ 2371363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8787 w 4039012"/>
                  <a:gd name="connsiteY74" fmla="*/ 2371363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8787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8278 w 4043646"/>
                  <a:gd name="connsiteY0" fmla="*/ 2254370 h 4422855"/>
                  <a:gd name="connsiteX1" fmla="*/ 971363 w 4043646"/>
                  <a:gd name="connsiteY1" fmla="*/ 1874125 h 4422855"/>
                  <a:gd name="connsiteX2" fmla="*/ 2099742 w 4043646"/>
                  <a:gd name="connsiteY2" fmla="*/ 1338339 h 4422855"/>
                  <a:gd name="connsiteX3" fmla="*/ 2994442 w 4043646"/>
                  <a:gd name="connsiteY3" fmla="*/ 213925 h 4422855"/>
                  <a:gd name="connsiteX4" fmla="*/ 2957777 w 4043646"/>
                  <a:gd name="connsiteY4" fmla="*/ 206805 h 4422855"/>
                  <a:gd name="connsiteX5" fmla="*/ 2048725 w 4043646"/>
                  <a:gd name="connsiteY5" fmla="*/ 1204168 h 4422855"/>
                  <a:gd name="connsiteX6" fmla="*/ 1752182 w 4043646"/>
                  <a:gd name="connsiteY6" fmla="*/ 1271700 h 4422855"/>
                  <a:gd name="connsiteX7" fmla="*/ 1768068 w 4043646"/>
                  <a:gd name="connsiteY7" fmla="*/ 1195115 h 4422855"/>
                  <a:gd name="connsiteX8" fmla="*/ 1931030 w 4043646"/>
                  <a:gd name="connsiteY8" fmla="*/ 1131741 h 4422855"/>
                  <a:gd name="connsiteX9" fmla="*/ 1845392 w 4043646"/>
                  <a:gd name="connsiteY9" fmla="*/ 977091 h 4422855"/>
                  <a:gd name="connsiteX10" fmla="*/ 2048725 w 4043646"/>
                  <a:gd name="connsiteY10" fmla="*/ 905404 h 4422855"/>
                  <a:gd name="connsiteX11" fmla="*/ 1924652 w 4043646"/>
                  <a:gd name="connsiteY11" fmla="*/ 796022 h 4422855"/>
                  <a:gd name="connsiteX12" fmla="*/ 1857122 w 4043646"/>
                  <a:gd name="connsiteY12" fmla="*/ 873346 h 4422855"/>
                  <a:gd name="connsiteX13" fmla="*/ 1813335 w 4043646"/>
                  <a:gd name="connsiteY13" fmla="*/ 760549 h 4422855"/>
                  <a:gd name="connsiteX14" fmla="*/ 1885763 w 4043646"/>
                  <a:gd name="connsiteY14" fmla="*/ 642854 h 4422855"/>
                  <a:gd name="connsiteX15" fmla="*/ 1985351 w 4043646"/>
                  <a:gd name="connsiteY15" fmla="*/ 488945 h 4422855"/>
                  <a:gd name="connsiteX16" fmla="*/ 1997820 w 4043646"/>
                  <a:gd name="connsiteY16" fmla="*/ 596845 h 4422855"/>
                  <a:gd name="connsiteX17" fmla="*/ 2157367 w 4043646"/>
                  <a:gd name="connsiteY17" fmla="*/ 362196 h 4422855"/>
                  <a:gd name="connsiteX18" fmla="*/ 2311276 w 4043646"/>
                  <a:gd name="connsiteY18" fmla="*/ 307875 h 4422855"/>
                  <a:gd name="connsiteX19" fmla="*/ 2302222 w 4043646"/>
                  <a:gd name="connsiteY19" fmla="*/ 226394 h 4422855"/>
                  <a:gd name="connsiteX20" fmla="*/ 2660186 w 4043646"/>
                  <a:gd name="connsiteY20" fmla="*/ 130279 h 4422855"/>
                  <a:gd name="connsiteX21" fmla="*/ 2546666 w 4043646"/>
                  <a:gd name="connsiteY21" fmla="*/ 72485 h 4422855"/>
                  <a:gd name="connsiteX22" fmla="*/ 2907399 w 4043646"/>
                  <a:gd name="connsiteY22" fmla="*/ 63432 h 4422855"/>
                  <a:gd name="connsiteX23" fmla="*/ 3099516 w 4043646"/>
                  <a:gd name="connsiteY23" fmla="*/ 72143 h 4422855"/>
                  <a:gd name="connsiteX24" fmla="*/ 3171355 w 4043646"/>
                  <a:gd name="connsiteY24" fmla="*/ 126806 h 4422855"/>
                  <a:gd name="connsiteX25" fmla="*/ 3289050 w 4043646"/>
                  <a:gd name="connsiteY25" fmla="*/ 58 h 4422855"/>
                  <a:gd name="connsiteX26" fmla="*/ 3325264 w 4043646"/>
                  <a:gd name="connsiteY26" fmla="*/ 144913 h 4422855"/>
                  <a:gd name="connsiteX27" fmla="*/ 3298103 w 4043646"/>
                  <a:gd name="connsiteY27" fmla="*/ 197125 h 4422855"/>
                  <a:gd name="connsiteX28" fmla="*/ 3769171 w 4043646"/>
                  <a:gd name="connsiteY28" fmla="*/ 416517 h 4422855"/>
                  <a:gd name="connsiteX29" fmla="*/ 3909583 w 4043646"/>
                  <a:gd name="connsiteY29" fmla="*/ 433883 h 4422855"/>
                  <a:gd name="connsiteX30" fmla="*/ 4031434 w 4043646"/>
                  <a:gd name="connsiteY30" fmla="*/ 688121 h 4422855"/>
                  <a:gd name="connsiteX31" fmla="*/ 3904686 w 4043646"/>
                  <a:gd name="connsiteY31" fmla="*/ 706228 h 4422855"/>
                  <a:gd name="connsiteX32" fmla="*/ 3922792 w 4043646"/>
                  <a:gd name="connsiteY32" fmla="*/ 751495 h 4422855"/>
                  <a:gd name="connsiteX33" fmla="*/ 3636497 w 4043646"/>
                  <a:gd name="connsiteY33" fmla="*/ 695694 h 4422855"/>
                  <a:gd name="connsiteX34" fmla="*/ 3624028 w 4043646"/>
                  <a:gd name="connsiteY34" fmla="*/ 597586 h 4422855"/>
                  <a:gd name="connsiteX35" fmla="*/ 3316210 w 4043646"/>
                  <a:gd name="connsiteY35" fmla="*/ 778656 h 4422855"/>
                  <a:gd name="connsiteX36" fmla="*/ 3110203 w 4043646"/>
                  <a:gd name="connsiteY36" fmla="*/ 484788 h 4422855"/>
                  <a:gd name="connsiteX37" fmla="*/ 3062713 w 4043646"/>
                  <a:gd name="connsiteY37" fmla="*/ 552319 h 4422855"/>
                  <a:gd name="connsiteX38" fmla="*/ 2990286 w 4043646"/>
                  <a:gd name="connsiteY38" fmla="*/ 1240382 h 4422855"/>
                  <a:gd name="connsiteX39" fmla="*/ 3279996 w 4043646"/>
                  <a:gd name="connsiteY39" fmla="*/ 1955606 h 4422855"/>
                  <a:gd name="connsiteX40" fmla="*/ 3773018 w 4043646"/>
                  <a:gd name="connsiteY40" fmla="*/ 1755025 h 4422855"/>
                  <a:gd name="connsiteX41" fmla="*/ 4038007 w 4043646"/>
                  <a:gd name="connsiteY41" fmla="*/ 1776687 h 4422855"/>
                  <a:gd name="connsiteX42" fmla="*/ 3916921 w 4043646"/>
                  <a:gd name="connsiteY42" fmla="*/ 2123241 h 4422855"/>
                  <a:gd name="connsiteX43" fmla="*/ 3858716 w 4043646"/>
                  <a:gd name="connsiteY43" fmla="*/ 2440318 h 4422855"/>
                  <a:gd name="connsiteX44" fmla="*/ 3720679 w 4043646"/>
                  <a:gd name="connsiteY44" fmla="*/ 2570003 h 4422855"/>
                  <a:gd name="connsiteX45" fmla="*/ 3724854 w 4043646"/>
                  <a:gd name="connsiteY45" fmla="*/ 2686912 h 4422855"/>
                  <a:gd name="connsiteX46" fmla="*/ 3587068 w 4043646"/>
                  <a:gd name="connsiteY46" fmla="*/ 2741192 h 4422855"/>
                  <a:gd name="connsiteX47" fmla="*/ 3532749 w 4043646"/>
                  <a:gd name="connsiteY47" fmla="*/ 2631143 h 4422855"/>
                  <a:gd name="connsiteX48" fmla="*/ 3307157 w 4043646"/>
                  <a:gd name="connsiteY48" fmla="*/ 2779471 h 4422855"/>
                  <a:gd name="connsiteX49" fmla="*/ 3279996 w 4043646"/>
                  <a:gd name="connsiteY49" fmla="*/ 2556607 h 4422855"/>
                  <a:gd name="connsiteX50" fmla="*/ 3402570 w 4043646"/>
                  <a:gd name="connsiteY50" fmla="*/ 2535028 h 4422855"/>
                  <a:gd name="connsiteX51" fmla="*/ 3506333 w 4043646"/>
                  <a:gd name="connsiteY51" fmla="*/ 2453547 h 4422855"/>
                  <a:gd name="connsiteX52" fmla="*/ 3497280 w 4043646"/>
                  <a:gd name="connsiteY52" fmla="*/ 2344905 h 4422855"/>
                  <a:gd name="connsiteX53" fmla="*/ 3596868 w 4043646"/>
                  <a:gd name="connsiteY53" fmla="*/ 2272477 h 4422855"/>
                  <a:gd name="connsiteX54" fmla="*/ 3614975 w 4043646"/>
                  <a:gd name="connsiteY54" fmla="*/ 1964660 h 4422855"/>
                  <a:gd name="connsiteX55" fmla="*/ 2945018 w 4043646"/>
                  <a:gd name="connsiteY55" fmla="*/ 2435440 h 4422855"/>
                  <a:gd name="connsiteX56" fmla="*/ 2791109 w 4043646"/>
                  <a:gd name="connsiteY56" fmla="*/ 2009926 h 4422855"/>
                  <a:gd name="connsiteX57" fmla="*/ 2383704 w 4043646"/>
                  <a:gd name="connsiteY57" fmla="*/ 2643669 h 4422855"/>
                  <a:gd name="connsiteX58" fmla="*/ 1532678 w 4043646"/>
                  <a:gd name="connsiteY58" fmla="*/ 2670830 h 4422855"/>
                  <a:gd name="connsiteX59" fmla="*/ 1233913 w 4043646"/>
                  <a:gd name="connsiteY59" fmla="*/ 3223091 h 4422855"/>
                  <a:gd name="connsiteX60" fmla="*/ 690705 w 4043646"/>
                  <a:gd name="connsiteY60" fmla="*/ 3521856 h 4422855"/>
                  <a:gd name="connsiteX61" fmla="*/ 600171 w 4043646"/>
                  <a:gd name="connsiteY61" fmla="*/ 4255186 h 4422855"/>
                  <a:gd name="connsiteX62" fmla="*/ 708812 w 4043646"/>
                  <a:gd name="connsiteY62" fmla="*/ 4409095 h 4422855"/>
                  <a:gd name="connsiteX63" fmla="*/ 346674 w 4043646"/>
                  <a:gd name="connsiteY63" fmla="*/ 4400041 h 4422855"/>
                  <a:gd name="connsiteX64" fmla="*/ 410048 w 4043646"/>
                  <a:gd name="connsiteY64" fmla="*/ 4273293 h 4422855"/>
                  <a:gd name="connsiteX65" fmla="*/ 382888 w 4043646"/>
                  <a:gd name="connsiteY65" fmla="*/ 4101278 h 4422855"/>
                  <a:gd name="connsiteX66" fmla="*/ 455315 w 4043646"/>
                  <a:gd name="connsiteY66" fmla="*/ 3721032 h 4422855"/>
                  <a:gd name="connsiteX67" fmla="*/ 410048 w 4043646"/>
                  <a:gd name="connsiteY67" fmla="*/ 3494695 h 4422855"/>
                  <a:gd name="connsiteX68" fmla="*/ 735973 w 4043646"/>
                  <a:gd name="connsiteY68" fmla="*/ 3250252 h 4422855"/>
                  <a:gd name="connsiteX69" fmla="*/ 672598 w 4043646"/>
                  <a:gd name="connsiteY69" fmla="*/ 2779471 h 4422855"/>
                  <a:gd name="connsiteX70" fmla="*/ 482476 w 4043646"/>
                  <a:gd name="connsiteY70" fmla="*/ 3186877 h 4422855"/>
                  <a:gd name="connsiteX71" fmla="*/ 11695 w 4043646"/>
                  <a:gd name="connsiteY71" fmla="*/ 3313626 h 4422855"/>
                  <a:gd name="connsiteX72" fmla="*/ 66016 w 4043646"/>
                  <a:gd name="connsiteY72" fmla="*/ 2688937 h 4422855"/>
                  <a:gd name="connsiteX73" fmla="*/ 156551 w 4043646"/>
                  <a:gd name="connsiteY73" fmla="*/ 2634616 h 4422855"/>
                  <a:gd name="connsiteX74" fmla="*/ 13531 w 4043646"/>
                  <a:gd name="connsiteY74" fmla="*/ 2361364 h 4422855"/>
                  <a:gd name="connsiteX75" fmla="*/ 238032 w 4043646"/>
                  <a:gd name="connsiteY75" fmla="*/ 2562188 h 4422855"/>
                  <a:gd name="connsiteX76" fmla="*/ 400994 w 4043646"/>
                  <a:gd name="connsiteY76" fmla="*/ 2716097 h 4422855"/>
                  <a:gd name="connsiteX77" fmla="*/ 56963 w 4043646"/>
                  <a:gd name="connsiteY77" fmla="*/ 2245317 h 4422855"/>
                  <a:gd name="connsiteX78" fmla="*/ 156551 w 4043646"/>
                  <a:gd name="connsiteY78" fmla="*/ 2227210 h 4422855"/>
                  <a:gd name="connsiteX79" fmla="*/ 220629 w 4043646"/>
                  <a:gd name="connsiteY79" fmla="*/ 1947256 h 4422855"/>
                  <a:gd name="connsiteX80" fmla="*/ 373834 w 4043646"/>
                  <a:gd name="connsiteY80" fmla="*/ 1991820 h 4422855"/>
                  <a:gd name="connsiteX81" fmla="*/ 545147 w 4043646"/>
                  <a:gd name="connsiteY81" fmla="*/ 2022453 h 4422855"/>
                  <a:gd name="connsiteX82" fmla="*/ 505419 w 4043646"/>
                  <a:gd name="connsiteY82" fmla="*/ 2262721 h 4422855"/>
                  <a:gd name="connsiteX83" fmla="*/ 618278 w 4043646"/>
                  <a:gd name="connsiteY83" fmla="*/ 2254370 h 4422855"/>
                  <a:gd name="connsiteX0" fmla="*/ 618278 w 4043646"/>
                  <a:gd name="connsiteY0" fmla="*/ 2254370 h 4422855"/>
                  <a:gd name="connsiteX1" fmla="*/ 971363 w 4043646"/>
                  <a:gd name="connsiteY1" fmla="*/ 1874125 h 4422855"/>
                  <a:gd name="connsiteX2" fmla="*/ 2099742 w 4043646"/>
                  <a:gd name="connsiteY2" fmla="*/ 1338339 h 4422855"/>
                  <a:gd name="connsiteX3" fmla="*/ 2994442 w 4043646"/>
                  <a:gd name="connsiteY3" fmla="*/ 213925 h 4422855"/>
                  <a:gd name="connsiteX4" fmla="*/ 2957777 w 4043646"/>
                  <a:gd name="connsiteY4" fmla="*/ 206805 h 4422855"/>
                  <a:gd name="connsiteX5" fmla="*/ 2048725 w 4043646"/>
                  <a:gd name="connsiteY5" fmla="*/ 1204168 h 4422855"/>
                  <a:gd name="connsiteX6" fmla="*/ 1752182 w 4043646"/>
                  <a:gd name="connsiteY6" fmla="*/ 1271700 h 4422855"/>
                  <a:gd name="connsiteX7" fmla="*/ 1768068 w 4043646"/>
                  <a:gd name="connsiteY7" fmla="*/ 1195115 h 4422855"/>
                  <a:gd name="connsiteX8" fmla="*/ 1931030 w 4043646"/>
                  <a:gd name="connsiteY8" fmla="*/ 1131741 h 4422855"/>
                  <a:gd name="connsiteX9" fmla="*/ 1845392 w 4043646"/>
                  <a:gd name="connsiteY9" fmla="*/ 977091 h 4422855"/>
                  <a:gd name="connsiteX10" fmla="*/ 2048725 w 4043646"/>
                  <a:gd name="connsiteY10" fmla="*/ 905404 h 4422855"/>
                  <a:gd name="connsiteX11" fmla="*/ 1924652 w 4043646"/>
                  <a:gd name="connsiteY11" fmla="*/ 796022 h 4422855"/>
                  <a:gd name="connsiteX12" fmla="*/ 1857122 w 4043646"/>
                  <a:gd name="connsiteY12" fmla="*/ 873346 h 4422855"/>
                  <a:gd name="connsiteX13" fmla="*/ 1813335 w 4043646"/>
                  <a:gd name="connsiteY13" fmla="*/ 760549 h 4422855"/>
                  <a:gd name="connsiteX14" fmla="*/ 1885763 w 4043646"/>
                  <a:gd name="connsiteY14" fmla="*/ 642854 h 4422855"/>
                  <a:gd name="connsiteX15" fmla="*/ 1985351 w 4043646"/>
                  <a:gd name="connsiteY15" fmla="*/ 488945 h 4422855"/>
                  <a:gd name="connsiteX16" fmla="*/ 1997820 w 4043646"/>
                  <a:gd name="connsiteY16" fmla="*/ 596845 h 4422855"/>
                  <a:gd name="connsiteX17" fmla="*/ 2157367 w 4043646"/>
                  <a:gd name="connsiteY17" fmla="*/ 362196 h 4422855"/>
                  <a:gd name="connsiteX18" fmla="*/ 2311276 w 4043646"/>
                  <a:gd name="connsiteY18" fmla="*/ 307875 h 4422855"/>
                  <a:gd name="connsiteX19" fmla="*/ 2302222 w 4043646"/>
                  <a:gd name="connsiteY19" fmla="*/ 226394 h 4422855"/>
                  <a:gd name="connsiteX20" fmla="*/ 2660186 w 4043646"/>
                  <a:gd name="connsiteY20" fmla="*/ 130279 h 4422855"/>
                  <a:gd name="connsiteX21" fmla="*/ 2546666 w 4043646"/>
                  <a:gd name="connsiteY21" fmla="*/ 72485 h 4422855"/>
                  <a:gd name="connsiteX22" fmla="*/ 2907399 w 4043646"/>
                  <a:gd name="connsiteY22" fmla="*/ 63432 h 4422855"/>
                  <a:gd name="connsiteX23" fmla="*/ 3099516 w 4043646"/>
                  <a:gd name="connsiteY23" fmla="*/ 72143 h 4422855"/>
                  <a:gd name="connsiteX24" fmla="*/ 3171355 w 4043646"/>
                  <a:gd name="connsiteY24" fmla="*/ 126806 h 4422855"/>
                  <a:gd name="connsiteX25" fmla="*/ 3289050 w 4043646"/>
                  <a:gd name="connsiteY25" fmla="*/ 58 h 4422855"/>
                  <a:gd name="connsiteX26" fmla="*/ 3325264 w 4043646"/>
                  <a:gd name="connsiteY26" fmla="*/ 144913 h 4422855"/>
                  <a:gd name="connsiteX27" fmla="*/ 3298103 w 4043646"/>
                  <a:gd name="connsiteY27" fmla="*/ 197125 h 4422855"/>
                  <a:gd name="connsiteX28" fmla="*/ 3769171 w 4043646"/>
                  <a:gd name="connsiteY28" fmla="*/ 416517 h 4422855"/>
                  <a:gd name="connsiteX29" fmla="*/ 3909583 w 4043646"/>
                  <a:gd name="connsiteY29" fmla="*/ 433883 h 4422855"/>
                  <a:gd name="connsiteX30" fmla="*/ 4031434 w 4043646"/>
                  <a:gd name="connsiteY30" fmla="*/ 688121 h 4422855"/>
                  <a:gd name="connsiteX31" fmla="*/ 3904686 w 4043646"/>
                  <a:gd name="connsiteY31" fmla="*/ 706228 h 4422855"/>
                  <a:gd name="connsiteX32" fmla="*/ 3922792 w 4043646"/>
                  <a:gd name="connsiteY32" fmla="*/ 751495 h 4422855"/>
                  <a:gd name="connsiteX33" fmla="*/ 3636497 w 4043646"/>
                  <a:gd name="connsiteY33" fmla="*/ 695694 h 4422855"/>
                  <a:gd name="connsiteX34" fmla="*/ 3624028 w 4043646"/>
                  <a:gd name="connsiteY34" fmla="*/ 597586 h 4422855"/>
                  <a:gd name="connsiteX35" fmla="*/ 3316210 w 4043646"/>
                  <a:gd name="connsiteY35" fmla="*/ 778656 h 4422855"/>
                  <a:gd name="connsiteX36" fmla="*/ 3110203 w 4043646"/>
                  <a:gd name="connsiteY36" fmla="*/ 484788 h 4422855"/>
                  <a:gd name="connsiteX37" fmla="*/ 3062713 w 4043646"/>
                  <a:gd name="connsiteY37" fmla="*/ 552319 h 4422855"/>
                  <a:gd name="connsiteX38" fmla="*/ 2990286 w 4043646"/>
                  <a:gd name="connsiteY38" fmla="*/ 1240382 h 4422855"/>
                  <a:gd name="connsiteX39" fmla="*/ 3279996 w 4043646"/>
                  <a:gd name="connsiteY39" fmla="*/ 1955606 h 4422855"/>
                  <a:gd name="connsiteX40" fmla="*/ 3773018 w 4043646"/>
                  <a:gd name="connsiteY40" fmla="*/ 1755025 h 4422855"/>
                  <a:gd name="connsiteX41" fmla="*/ 4038007 w 4043646"/>
                  <a:gd name="connsiteY41" fmla="*/ 1776687 h 4422855"/>
                  <a:gd name="connsiteX42" fmla="*/ 3916921 w 4043646"/>
                  <a:gd name="connsiteY42" fmla="*/ 2123241 h 4422855"/>
                  <a:gd name="connsiteX43" fmla="*/ 3858716 w 4043646"/>
                  <a:gd name="connsiteY43" fmla="*/ 2440318 h 4422855"/>
                  <a:gd name="connsiteX44" fmla="*/ 3720679 w 4043646"/>
                  <a:gd name="connsiteY44" fmla="*/ 2570003 h 4422855"/>
                  <a:gd name="connsiteX45" fmla="*/ 3724854 w 4043646"/>
                  <a:gd name="connsiteY45" fmla="*/ 2686912 h 4422855"/>
                  <a:gd name="connsiteX46" fmla="*/ 3587068 w 4043646"/>
                  <a:gd name="connsiteY46" fmla="*/ 2741192 h 4422855"/>
                  <a:gd name="connsiteX47" fmla="*/ 3532749 w 4043646"/>
                  <a:gd name="connsiteY47" fmla="*/ 2631143 h 4422855"/>
                  <a:gd name="connsiteX48" fmla="*/ 3307157 w 4043646"/>
                  <a:gd name="connsiteY48" fmla="*/ 2779471 h 4422855"/>
                  <a:gd name="connsiteX49" fmla="*/ 3279996 w 4043646"/>
                  <a:gd name="connsiteY49" fmla="*/ 2556607 h 4422855"/>
                  <a:gd name="connsiteX50" fmla="*/ 3402570 w 4043646"/>
                  <a:gd name="connsiteY50" fmla="*/ 2535028 h 4422855"/>
                  <a:gd name="connsiteX51" fmla="*/ 3506333 w 4043646"/>
                  <a:gd name="connsiteY51" fmla="*/ 2453547 h 4422855"/>
                  <a:gd name="connsiteX52" fmla="*/ 3497280 w 4043646"/>
                  <a:gd name="connsiteY52" fmla="*/ 2344905 h 4422855"/>
                  <a:gd name="connsiteX53" fmla="*/ 3596868 w 4043646"/>
                  <a:gd name="connsiteY53" fmla="*/ 2272477 h 4422855"/>
                  <a:gd name="connsiteX54" fmla="*/ 3614975 w 4043646"/>
                  <a:gd name="connsiteY54" fmla="*/ 1964660 h 4422855"/>
                  <a:gd name="connsiteX55" fmla="*/ 2945018 w 4043646"/>
                  <a:gd name="connsiteY55" fmla="*/ 2435440 h 4422855"/>
                  <a:gd name="connsiteX56" fmla="*/ 2791109 w 4043646"/>
                  <a:gd name="connsiteY56" fmla="*/ 2009926 h 4422855"/>
                  <a:gd name="connsiteX57" fmla="*/ 2383704 w 4043646"/>
                  <a:gd name="connsiteY57" fmla="*/ 2643669 h 4422855"/>
                  <a:gd name="connsiteX58" fmla="*/ 1532678 w 4043646"/>
                  <a:gd name="connsiteY58" fmla="*/ 2670830 h 4422855"/>
                  <a:gd name="connsiteX59" fmla="*/ 1233913 w 4043646"/>
                  <a:gd name="connsiteY59" fmla="*/ 3223091 h 4422855"/>
                  <a:gd name="connsiteX60" fmla="*/ 690705 w 4043646"/>
                  <a:gd name="connsiteY60" fmla="*/ 3521856 h 4422855"/>
                  <a:gd name="connsiteX61" fmla="*/ 600171 w 4043646"/>
                  <a:gd name="connsiteY61" fmla="*/ 4255186 h 4422855"/>
                  <a:gd name="connsiteX62" fmla="*/ 708812 w 4043646"/>
                  <a:gd name="connsiteY62" fmla="*/ 4409095 h 4422855"/>
                  <a:gd name="connsiteX63" fmla="*/ 346674 w 4043646"/>
                  <a:gd name="connsiteY63" fmla="*/ 4400041 h 4422855"/>
                  <a:gd name="connsiteX64" fmla="*/ 410048 w 4043646"/>
                  <a:gd name="connsiteY64" fmla="*/ 4273293 h 4422855"/>
                  <a:gd name="connsiteX65" fmla="*/ 382888 w 4043646"/>
                  <a:gd name="connsiteY65" fmla="*/ 4101278 h 4422855"/>
                  <a:gd name="connsiteX66" fmla="*/ 455315 w 4043646"/>
                  <a:gd name="connsiteY66" fmla="*/ 3721032 h 4422855"/>
                  <a:gd name="connsiteX67" fmla="*/ 410048 w 4043646"/>
                  <a:gd name="connsiteY67" fmla="*/ 3494695 h 4422855"/>
                  <a:gd name="connsiteX68" fmla="*/ 735973 w 4043646"/>
                  <a:gd name="connsiteY68" fmla="*/ 3250252 h 4422855"/>
                  <a:gd name="connsiteX69" fmla="*/ 672598 w 4043646"/>
                  <a:gd name="connsiteY69" fmla="*/ 2779471 h 4422855"/>
                  <a:gd name="connsiteX70" fmla="*/ 482476 w 4043646"/>
                  <a:gd name="connsiteY70" fmla="*/ 3186877 h 4422855"/>
                  <a:gd name="connsiteX71" fmla="*/ 11695 w 4043646"/>
                  <a:gd name="connsiteY71" fmla="*/ 3313626 h 4422855"/>
                  <a:gd name="connsiteX72" fmla="*/ 66016 w 4043646"/>
                  <a:gd name="connsiteY72" fmla="*/ 2688937 h 4422855"/>
                  <a:gd name="connsiteX73" fmla="*/ 156551 w 4043646"/>
                  <a:gd name="connsiteY73" fmla="*/ 2634616 h 4422855"/>
                  <a:gd name="connsiteX74" fmla="*/ 13531 w 4043646"/>
                  <a:gd name="connsiteY74" fmla="*/ 2361364 h 4422855"/>
                  <a:gd name="connsiteX75" fmla="*/ 238032 w 4043646"/>
                  <a:gd name="connsiteY75" fmla="*/ 2562188 h 4422855"/>
                  <a:gd name="connsiteX76" fmla="*/ 400994 w 4043646"/>
                  <a:gd name="connsiteY76" fmla="*/ 2716097 h 4422855"/>
                  <a:gd name="connsiteX77" fmla="*/ 56963 w 4043646"/>
                  <a:gd name="connsiteY77" fmla="*/ 2245317 h 4422855"/>
                  <a:gd name="connsiteX78" fmla="*/ 156551 w 4043646"/>
                  <a:gd name="connsiteY78" fmla="*/ 2227210 h 4422855"/>
                  <a:gd name="connsiteX79" fmla="*/ 220629 w 4043646"/>
                  <a:gd name="connsiteY79" fmla="*/ 1947256 h 4422855"/>
                  <a:gd name="connsiteX80" fmla="*/ 373834 w 4043646"/>
                  <a:gd name="connsiteY80" fmla="*/ 1991820 h 4422855"/>
                  <a:gd name="connsiteX81" fmla="*/ 545147 w 4043646"/>
                  <a:gd name="connsiteY81" fmla="*/ 2022453 h 4422855"/>
                  <a:gd name="connsiteX82" fmla="*/ 505419 w 4043646"/>
                  <a:gd name="connsiteY82" fmla="*/ 2262721 h 4422855"/>
                  <a:gd name="connsiteX83" fmla="*/ 618278 w 4043646"/>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229324 w 4039057"/>
                  <a:gd name="connsiteY59" fmla="*/ 3223091 h 4422855"/>
                  <a:gd name="connsiteX60" fmla="*/ 686116 w 4039057"/>
                  <a:gd name="connsiteY60" fmla="*/ 3521856 h 4422855"/>
                  <a:gd name="connsiteX61" fmla="*/ 595582 w 4039057"/>
                  <a:gd name="connsiteY61" fmla="*/ 4255186 h 4422855"/>
                  <a:gd name="connsiteX62" fmla="*/ 704223 w 4039057"/>
                  <a:gd name="connsiteY62" fmla="*/ 4409095 h 4422855"/>
                  <a:gd name="connsiteX63" fmla="*/ 342085 w 4039057"/>
                  <a:gd name="connsiteY63" fmla="*/ 4400041 h 4422855"/>
                  <a:gd name="connsiteX64" fmla="*/ 405459 w 4039057"/>
                  <a:gd name="connsiteY64" fmla="*/ 4273293 h 4422855"/>
                  <a:gd name="connsiteX65" fmla="*/ 378299 w 4039057"/>
                  <a:gd name="connsiteY65" fmla="*/ 4101278 h 4422855"/>
                  <a:gd name="connsiteX66" fmla="*/ 450726 w 4039057"/>
                  <a:gd name="connsiteY66" fmla="*/ 3721032 h 4422855"/>
                  <a:gd name="connsiteX67" fmla="*/ 405459 w 4039057"/>
                  <a:gd name="connsiteY67" fmla="*/ 3494695 h 4422855"/>
                  <a:gd name="connsiteX68" fmla="*/ 731384 w 4039057"/>
                  <a:gd name="connsiteY68" fmla="*/ 3250252 h 4422855"/>
                  <a:gd name="connsiteX69" fmla="*/ 668009 w 4039057"/>
                  <a:gd name="connsiteY69" fmla="*/ 2779471 h 4422855"/>
                  <a:gd name="connsiteX70" fmla="*/ 477887 w 4039057"/>
                  <a:gd name="connsiteY70" fmla="*/ 3186877 h 4422855"/>
                  <a:gd name="connsiteX71" fmla="*/ 7106 w 4039057"/>
                  <a:gd name="connsiteY71" fmla="*/ 3313626 h 4422855"/>
                  <a:gd name="connsiteX72" fmla="*/ 58515 w 4039057"/>
                  <a:gd name="connsiteY72" fmla="*/ 2706410 h 4422855"/>
                  <a:gd name="connsiteX73" fmla="*/ 151962 w 4039057"/>
                  <a:gd name="connsiteY73" fmla="*/ 2634616 h 4422855"/>
                  <a:gd name="connsiteX74" fmla="*/ 67184 w 4039057"/>
                  <a:gd name="connsiteY74" fmla="*/ 2373013 h 4422855"/>
                  <a:gd name="connsiteX75" fmla="*/ 233443 w 4039057"/>
                  <a:gd name="connsiteY75" fmla="*/ 2562188 h 4422855"/>
                  <a:gd name="connsiteX76" fmla="*/ 396405 w 4039057"/>
                  <a:gd name="connsiteY76" fmla="*/ 2716097 h 4422855"/>
                  <a:gd name="connsiteX77" fmla="*/ 52374 w 4039057"/>
                  <a:gd name="connsiteY77" fmla="*/ 2245317 h 4422855"/>
                  <a:gd name="connsiteX78" fmla="*/ 151962 w 4039057"/>
                  <a:gd name="connsiteY78" fmla="*/ 2227210 h 4422855"/>
                  <a:gd name="connsiteX79" fmla="*/ 216040 w 4039057"/>
                  <a:gd name="connsiteY79" fmla="*/ 1947256 h 4422855"/>
                  <a:gd name="connsiteX80" fmla="*/ 369245 w 4039057"/>
                  <a:gd name="connsiteY80" fmla="*/ 1991820 h 4422855"/>
                  <a:gd name="connsiteX81" fmla="*/ 540558 w 4039057"/>
                  <a:gd name="connsiteY81" fmla="*/ 2022453 h 4422855"/>
                  <a:gd name="connsiteX82" fmla="*/ 500830 w 4039057"/>
                  <a:gd name="connsiteY82" fmla="*/ 2262721 h 4422855"/>
                  <a:gd name="connsiteX83" fmla="*/ 613689 w 4039057"/>
                  <a:gd name="connsiteY83"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69729 w 4039057"/>
                  <a:gd name="connsiteY59" fmla="*/ 2846134 h 4422855"/>
                  <a:gd name="connsiteX60" fmla="*/ 1229324 w 4039057"/>
                  <a:gd name="connsiteY60" fmla="*/ 3223091 h 4422855"/>
                  <a:gd name="connsiteX61" fmla="*/ 686116 w 4039057"/>
                  <a:gd name="connsiteY61" fmla="*/ 3521856 h 4422855"/>
                  <a:gd name="connsiteX62" fmla="*/ 595582 w 4039057"/>
                  <a:gd name="connsiteY62" fmla="*/ 4255186 h 4422855"/>
                  <a:gd name="connsiteX63" fmla="*/ 704223 w 4039057"/>
                  <a:gd name="connsiteY63" fmla="*/ 4409095 h 4422855"/>
                  <a:gd name="connsiteX64" fmla="*/ 342085 w 4039057"/>
                  <a:gd name="connsiteY64" fmla="*/ 4400041 h 4422855"/>
                  <a:gd name="connsiteX65" fmla="*/ 405459 w 4039057"/>
                  <a:gd name="connsiteY65" fmla="*/ 4273293 h 4422855"/>
                  <a:gd name="connsiteX66" fmla="*/ 378299 w 4039057"/>
                  <a:gd name="connsiteY66" fmla="*/ 4101278 h 4422855"/>
                  <a:gd name="connsiteX67" fmla="*/ 450726 w 4039057"/>
                  <a:gd name="connsiteY67" fmla="*/ 3721032 h 4422855"/>
                  <a:gd name="connsiteX68" fmla="*/ 405459 w 4039057"/>
                  <a:gd name="connsiteY68" fmla="*/ 3494695 h 4422855"/>
                  <a:gd name="connsiteX69" fmla="*/ 731384 w 4039057"/>
                  <a:gd name="connsiteY69" fmla="*/ 3250252 h 4422855"/>
                  <a:gd name="connsiteX70" fmla="*/ 668009 w 4039057"/>
                  <a:gd name="connsiteY70" fmla="*/ 2779471 h 4422855"/>
                  <a:gd name="connsiteX71" fmla="*/ 477887 w 4039057"/>
                  <a:gd name="connsiteY71" fmla="*/ 3186877 h 4422855"/>
                  <a:gd name="connsiteX72" fmla="*/ 7106 w 4039057"/>
                  <a:gd name="connsiteY72" fmla="*/ 3313626 h 4422855"/>
                  <a:gd name="connsiteX73" fmla="*/ 58515 w 4039057"/>
                  <a:gd name="connsiteY73" fmla="*/ 2706410 h 4422855"/>
                  <a:gd name="connsiteX74" fmla="*/ 151962 w 4039057"/>
                  <a:gd name="connsiteY74" fmla="*/ 2634616 h 4422855"/>
                  <a:gd name="connsiteX75" fmla="*/ 67184 w 4039057"/>
                  <a:gd name="connsiteY75" fmla="*/ 2373013 h 4422855"/>
                  <a:gd name="connsiteX76" fmla="*/ 233443 w 4039057"/>
                  <a:gd name="connsiteY76" fmla="*/ 2562188 h 4422855"/>
                  <a:gd name="connsiteX77" fmla="*/ 396405 w 4039057"/>
                  <a:gd name="connsiteY77" fmla="*/ 2716097 h 4422855"/>
                  <a:gd name="connsiteX78" fmla="*/ 52374 w 4039057"/>
                  <a:gd name="connsiteY78" fmla="*/ 2245317 h 4422855"/>
                  <a:gd name="connsiteX79" fmla="*/ 151962 w 4039057"/>
                  <a:gd name="connsiteY79" fmla="*/ 2227210 h 4422855"/>
                  <a:gd name="connsiteX80" fmla="*/ 216040 w 4039057"/>
                  <a:gd name="connsiteY80" fmla="*/ 1947256 h 4422855"/>
                  <a:gd name="connsiteX81" fmla="*/ 369245 w 4039057"/>
                  <a:gd name="connsiteY81" fmla="*/ 1991820 h 4422855"/>
                  <a:gd name="connsiteX82" fmla="*/ 540558 w 4039057"/>
                  <a:gd name="connsiteY82" fmla="*/ 2022453 h 4422855"/>
                  <a:gd name="connsiteX83" fmla="*/ 500830 w 4039057"/>
                  <a:gd name="connsiteY83" fmla="*/ 2262721 h 4422855"/>
                  <a:gd name="connsiteX84" fmla="*/ 613689 w 4039057"/>
                  <a:gd name="connsiteY84"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670664 w 4039057"/>
                  <a:gd name="connsiteY60" fmla="*/ 2782068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61928 w 4039057"/>
                  <a:gd name="connsiteY60" fmla="*/ 2776244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61928 w 4039057"/>
                  <a:gd name="connsiteY60" fmla="*/ 2776244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1229324 w 4039057"/>
                  <a:gd name="connsiteY62" fmla="*/ 3223091 h 4424926"/>
                  <a:gd name="connsiteX63" fmla="*/ 686116 w 4039057"/>
                  <a:gd name="connsiteY63" fmla="*/ 3521856 h 4424926"/>
                  <a:gd name="connsiteX64" fmla="*/ 595582 w 4039057"/>
                  <a:gd name="connsiteY64" fmla="*/ 4255186 h 4424926"/>
                  <a:gd name="connsiteX65" fmla="*/ 701311 w 4039057"/>
                  <a:gd name="connsiteY65" fmla="*/ 4412007 h 4424926"/>
                  <a:gd name="connsiteX66" fmla="*/ 342085 w 4039057"/>
                  <a:gd name="connsiteY66" fmla="*/ 4400041 h 4424926"/>
                  <a:gd name="connsiteX67" fmla="*/ 405459 w 4039057"/>
                  <a:gd name="connsiteY67" fmla="*/ 4273293 h 4424926"/>
                  <a:gd name="connsiteX68" fmla="*/ 378299 w 4039057"/>
                  <a:gd name="connsiteY68" fmla="*/ 4101278 h 4424926"/>
                  <a:gd name="connsiteX69" fmla="*/ 450726 w 4039057"/>
                  <a:gd name="connsiteY69" fmla="*/ 3721032 h 4424926"/>
                  <a:gd name="connsiteX70" fmla="*/ 405459 w 4039057"/>
                  <a:gd name="connsiteY70" fmla="*/ 3494695 h 4424926"/>
                  <a:gd name="connsiteX71" fmla="*/ 731384 w 4039057"/>
                  <a:gd name="connsiteY71" fmla="*/ 3250252 h 4424926"/>
                  <a:gd name="connsiteX72" fmla="*/ 668009 w 4039057"/>
                  <a:gd name="connsiteY72" fmla="*/ 2779471 h 4424926"/>
                  <a:gd name="connsiteX73" fmla="*/ 477887 w 4039057"/>
                  <a:gd name="connsiteY73" fmla="*/ 3186877 h 4424926"/>
                  <a:gd name="connsiteX74" fmla="*/ 7106 w 4039057"/>
                  <a:gd name="connsiteY74" fmla="*/ 3313626 h 4424926"/>
                  <a:gd name="connsiteX75" fmla="*/ 58515 w 4039057"/>
                  <a:gd name="connsiteY75" fmla="*/ 2706410 h 4424926"/>
                  <a:gd name="connsiteX76" fmla="*/ 151962 w 4039057"/>
                  <a:gd name="connsiteY76" fmla="*/ 2634616 h 4424926"/>
                  <a:gd name="connsiteX77" fmla="*/ 67184 w 4039057"/>
                  <a:gd name="connsiteY77" fmla="*/ 2373013 h 4424926"/>
                  <a:gd name="connsiteX78" fmla="*/ 233443 w 4039057"/>
                  <a:gd name="connsiteY78" fmla="*/ 2562188 h 4424926"/>
                  <a:gd name="connsiteX79" fmla="*/ 396405 w 4039057"/>
                  <a:gd name="connsiteY79" fmla="*/ 2716097 h 4424926"/>
                  <a:gd name="connsiteX80" fmla="*/ 52374 w 4039057"/>
                  <a:gd name="connsiteY80" fmla="*/ 2245317 h 4424926"/>
                  <a:gd name="connsiteX81" fmla="*/ 151962 w 4039057"/>
                  <a:gd name="connsiteY81" fmla="*/ 2227210 h 4424926"/>
                  <a:gd name="connsiteX82" fmla="*/ 216040 w 4039057"/>
                  <a:gd name="connsiteY82" fmla="*/ 1947256 h 4424926"/>
                  <a:gd name="connsiteX83" fmla="*/ 369245 w 4039057"/>
                  <a:gd name="connsiteY83" fmla="*/ 1991820 h 4424926"/>
                  <a:gd name="connsiteX84" fmla="*/ 540558 w 4039057"/>
                  <a:gd name="connsiteY84" fmla="*/ 2022453 h 4424926"/>
                  <a:gd name="connsiteX85" fmla="*/ 500830 w 4039057"/>
                  <a:gd name="connsiteY85" fmla="*/ 2262721 h 4424926"/>
                  <a:gd name="connsiteX86" fmla="*/ 613689 w 4039057"/>
                  <a:gd name="connsiteY8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1229324 w 4039057"/>
                  <a:gd name="connsiteY64" fmla="*/ 3223091 h 4424926"/>
                  <a:gd name="connsiteX65" fmla="*/ 686116 w 4039057"/>
                  <a:gd name="connsiteY65" fmla="*/ 3521856 h 4424926"/>
                  <a:gd name="connsiteX66" fmla="*/ 595582 w 4039057"/>
                  <a:gd name="connsiteY66" fmla="*/ 4255186 h 4424926"/>
                  <a:gd name="connsiteX67" fmla="*/ 701311 w 4039057"/>
                  <a:gd name="connsiteY67" fmla="*/ 4412007 h 4424926"/>
                  <a:gd name="connsiteX68" fmla="*/ 342085 w 4039057"/>
                  <a:gd name="connsiteY68" fmla="*/ 4400041 h 4424926"/>
                  <a:gd name="connsiteX69" fmla="*/ 405459 w 4039057"/>
                  <a:gd name="connsiteY69" fmla="*/ 4273293 h 4424926"/>
                  <a:gd name="connsiteX70" fmla="*/ 378299 w 4039057"/>
                  <a:gd name="connsiteY70" fmla="*/ 4101278 h 4424926"/>
                  <a:gd name="connsiteX71" fmla="*/ 450726 w 4039057"/>
                  <a:gd name="connsiteY71" fmla="*/ 3721032 h 4424926"/>
                  <a:gd name="connsiteX72" fmla="*/ 405459 w 4039057"/>
                  <a:gd name="connsiteY72" fmla="*/ 3494695 h 4424926"/>
                  <a:gd name="connsiteX73" fmla="*/ 731384 w 4039057"/>
                  <a:gd name="connsiteY73" fmla="*/ 3250252 h 4424926"/>
                  <a:gd name="connsiteX74" fmla="*/ 668009 w 4039057"/>
                  <a:gd name="connsiteY74" fmla="*/ 2779471 h 4424926"/>
                  <a:gd name="connsiteX75" fmla="*/ 477887 w 4039057"/>
                  <a:gd name="connsiteY75" fmla="*/ 3186877 h 4424926"/>
                  <a:gd name="connsiteX76" fmla="*/ 7106 w 4039057"/>
                  <a:gd name="connsiteY76" fmla="*/ 3313626 h 4424926"/>
                  <a:gd name="connsiteX77" fmla="*/ 58515 w 4039057"/>
                  <a:gd name="connsiteY77" fmla="*/ 2706410 h 4424926"/>
                  <a:gd name="connsiteX78" fmla="*/ 151962 w 4039057"/>
                  <a:gd name="connsiteY78" fmla="*/ 2634616 h 4424926"/>
                  <a:gd name="connsiteX79" fmla="*/ 67184 w 4039057"/>
                  <a:gd name="connsiteY79" fmla="*/ 2373013 h 4424926"/>
                  <a:gd name="connsiteX80" fmla="*/ 233443 w 4039057"/>
                  <a:gd name="connsiteY80" fmla="*/ 2562188 h 4424926"/>
                  <a:gd name="connsiteX81" fmla="*/ 396405 w 4039057"/>
                  <a:gd name="connsiteY81" fmla="*/ 2716097 h 4424926"/>
                  <a:gd name="connsiteX82" fmla="*/ 52374 w 4039057"/>
                  <a:gd name="connsiteY82" fmla="*/ 2245317 h 4424926"/>
                  <a:gd name="connsiteX83" fmla="*/ 151962 w 4039057"/>
                  <a:gd name="connsiteY83" fmla="*/ 2227210 h 4424926"/>
                  <a:gd name="connsiteX84" fmla="*/ 216040 w 4039057"/>
                  <a:gd name="connsiteY84" fmla="*/ 1947256 h 4424926"/>
                  <a:gd name="connsiteX85" fmla="*/ 369245 w 4039057"/>
                  <a:gd name="connsiteY85" fmla="*/ 1991820 h 4424926"/>
                  <a:gd name="connsiteX86" fmla="*/ 540558 w 4039057"/>
                  <a:gd name="connsiteY86" fmla="*/ 2022453 h 4424926"/>
                  <a:gd name="connsiteX87" fmla="*/ 500830 w 4039057"/>
                  <a:gd name="connsiteY87" fmla="*/ 2262721 h 4424926"/>
                  <a:gd name="connsiteX88" fmla="*/ 613689 w 4039057"/>
                  <a:gd name="connsiteY88"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1050387 w 4039057"/>
                  <a:gd name="connsiteY64" fmla="*/ 4220645 h 4424926"/>
                  <a:gd name="connsiteX65" fmla="*/ 1229324 w 4039057"/>
                  <a:gd name="connsiteY65" fmla="*/ 3223091 h 4424926"/>
                  <a:gd name="connsiteX66" fmla="*/ 686116 w 4039057"/>
                  <a:gd name="connsiteY66" fmla="*/ 3521856 h 4424926"/>
                  <a:gd name="connsiteX67" fmla="*/ 595582 w 4039057"/>
                  <a:gd name="connsiteY67" fmla="*/ 4255186 h 4424926"/>
                  <a:gd name="connsiteX68" fmla="*/ 701311 w 4039057"/>
                  <a:gd name="connsiteY68" fmla="*/ 4412007 h 4424926"/>
                  <a:gd name="connsiteX69" fmla="*/ 342085 w 4039057"/>
                  <a:gd name="connsiteY69" fmla="*/ 4400041 h 4424926"/>
                  <a:gd name="connsiteX70" fmla="*/ 405459 w 4039057"/>
                  <a:gd name="connsiteY70" fmla="*/ 4273293 h 4424926"/>
                  <a:gd name="connsiteX71" fmla="*/ 378299 w 4039057"/>
                  <a:gd name="connsiteY71" fmla="*/ 4101278 h 4424926"/>
                  <a:gd name="connsiteX72" fmla="*/ 450726 w 4039057"/>
                  <a:gd name="connsiteY72" fmla="*/ 3721032 h 4424926"/>
                  <a:gd name="connsiteX73" fmla="*/ 405459 w 4039057"/>
                  <a:gd name="connsiteY73" fmla="*/ 3494695 h 4424926"/>
                  <a:gd name="connsiteX74" fmla="*/ 731384 w 4039057"/>
                  <a:gd name="connsiteY74" fmla="*/ 3250252 h 4424926"/>
                  <a:gd name="connsiteX75" fmla="*/ 668009 w 4039057"/>
                  <a:gd name="connsiteY75" fmla="*/ 2779471 h 4424926"/>
                  <a:gd name="connsiteX76" fmla="*/ 477887 w 4039057"/>
                  <a:gd name="connsiteY76" fmla="*/ 3186877 h 4424926"/>
                  <a:gd name="connsiteX77" fmla="*/ 7106 w 4039057"/>
                  <a:gd name="connsiteY77" fmla="*/ 3313626 h 4424926"/>
                  <a:gd name="connsiteX78" fmla="*/ 58515 w 4039057"/>
                  <a:gd name="connsiteY78" fmla="*/ 2706410 h 4424926"/>
                  <a:gd name="connsiteX79" fmla="*/ 151962 w 4039057"/>
                  <a:gd name="connsiteY79" fmla="*/ 2634616 h 4424926"/>
                  <a:gd name="connsiteX80" fmla="*/ 67184 w 4039057"/>
                  <a:gd name="connsiteY80" fmla="*/ 2373013 h 4424926"/>
                  <a:gd name="connsiteX81" fmla="*/ 233443 w 4039057"/>
                  <a:gd name="connsiteY81" fmla="*/ 2562188 h 4424926"/>
                  <a:gd name="connsiteX82" fmla="*/ 396405 w 4039057"/>
                  <a:gd name="connsiteY82" fmla="*/ 2716097 h 4424926"/>
                  <a:gd name="connsiteX83" fmla="*/ 52374 w 4039057"/>
                  <a:gd name="connsiteY83" fmla="*/ 2245317 h 4424926"/>
                  <a:gd name="connsiteX84" fmla="*/ 151962 w 4039057"/>
                  <a:gd name="connsiteY84" fmla="*/ 2227210 h 4424926"/>
                  <a:gd name="connsiteX85" fmla="*/ 216040 w 4039057"/>
                  <a:gd name="connsiteY85" fmla="*/ 1947256 h 4424926"/>
                  <a:gd name="connsiteX86" fmla="*/ 369245 w 4039057"/>
                  <a:gd name="connsiteY86" fmla="*/ 1991820 h 4424926"/>
                  <a:gd name="connsiteX87" fmla="*/ 540558 w 4039057"/>
                  <a:gd name="connsiteY87" fmla="*/ 2022453 h 4424926"/>
                  <a:gd name="connsiteX88" fmla="*/ 500830 w 4039057"/>
                  <a:gd name="connsiteY88" fmla="*/ 2262721 h 4424926"/>
                  <a:gd name="connsiteX89" fmla="*/ 613689 w 4039057"/>
                  <a:gd name="connsiteY89"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1050387 w 4039057"/>
                  <a:gd name="connsiteY65" fmla="*/ 4220645 h 4424926"/>
                  <a:gd name="connsiteX66" fmla="*/ 1229324 w 4039057"/>
                  <a:gd name="connsiteY66" fmla="*/ 3223091 h 4424926"/>
                  <a:gd name="connsiteX67" fmla="*/ 686116 w 4039057"/>
                  <a:gd name="connsiteY67" fmla="*/ 3521856 h 4424926"/>
                  <a:gd name="connsiteX68" fmla="*/ 595582 w 4039057"/>
                  <a:gd name="connsiteY68" fmla="*/ 4255186 h 4424926"/>
                  <a:gd name="connsiteX69" fmla="*/ 701311 w 4039057"/>
                  <a:gd name="connsiteY69" fmla="*/ 4412007 h 4424926"/>
                  <a:gd name="connsiteX70" fmla="*/ 342085 w 4039057"/>
                  <a:gd name="connsiteY70" fmla="*/ 4400041 h 4424926"/>
                  <a:gd name="connsiteX71" fmla="*/ 405459 w 4039057"/>
                  <a:gd name="connsiteY71" fmla="*/ 4273293 h 4424926"/>
                  <a:gd name="connsiteX72" fmla="*/ 378299 w 4039057"/>
                  <a:gd name="connsiteY72" fmla="*/ 4101278 h 4424926"/>
                  <a:gd name="connsiteX73" fmla="*/ 450726 w 4039057"/>
                  <a:gd name="connsiteY73" fmla="*/ 3721032 h 4424926"/>
                  <a:gd name="connsiteX74" fmla="*/ 405459 w 4039057"/>
                  <a:gd name="connsiteY74" fmla="*/ 3494695 h 4424926"/>
                  <a:gd name="connsiteX75" fmla="*/ 731384 w 4039057"/>
                  <a:gd name="connsiteY75" fmla="*/ 3250252 h 4424926"/>
                  <a:gd name="connsiteX76" fmla="*/ 668009 w 4039057"/>
                  <a:gd name="connsiteY76" fmla="*/ 2779471 h 4424926"/>
                  <a:gd name="connsiteX77" fmla="*/ 477887 w 4039057"/>
                  <a:gd name="connsiteY77" fmla="*/ 3186877 h 4424926"/>
                  <a:gd name="connsiteX78" fmla="*/ 7106 w 4039057"/>
                  <a:gd name="connsiteY78" fmla="*/ 3313626 h 4424926"/>
                  <a:gd name="connsiteX79" fmla="*/ 58515 w 4039057"/>
                  <a:gd name="connsiteY79" fmla="*/ 2706410 h 4424926"/>
                  <a:gd name="connsiteX80" fmla="*/ 151962 w 4039057"/>
                  <a:gd name="connsiteY80" fmla="*/ 2634616 h 4424926"/>
                  <a:gd name="connsiteX81" fmla="*/ 67184 w 4039057"/>
                  <a:gd name="connsiteY81" fmla="*/ 2373013 h 4424926"/>
                  <a:gd name="connsiteX82" fmla="*/ 233443 w 4039057"/>
                  <a:gd name="connsiteY82" fmla="*/ 2562188 h 4424926"/>
                  <a:gd name="connsiteX83" fmla="*/ 396405 w 4039057"/>
                  <a:gd name="connsiteY83" fmla="*/ 2716097 h 4424926"/>
                  <a:gd name="connsiteX84" fmla="*/ 52374 w 4039057"/>
                  <a:gd name="connsiteY84" fmla="*/ 2245317 h 4424926"/>
                  <a:gd name="connsiteX85" fmla="*/ 151962 w 4039057"/>
                  <a:gd name="connsiteY85" fmla="*/ 2227210 h 4424926"/>
                  <a:gd name="connsiteX86" fmla="*/ 216040 w 4039057"/>
                  <a:gd name="connsiteY86" fmla="*/ 1947256 h 4424926"/>
                  <a:gd name="connsiteX87" fmla="*/ 369245 w 4039057"/>
                  <a:gd name="connsiteY87" fmla="*/ 1991820 h 4424926"/>
                  <a:gd name="connsiteX88" fmla="*/ 540558 w 4039057"/>
                  <a:gd name="connsiteY88" fmla="*/ 2022453 h 4424926"/>
                  <a:gd name="connsiteX89" fmla="*/ 500830 w 4039057"/>
                  <a:gd name="connsiteY89" fmla="*/ 2262721 h 4424926"/>
                  <a:gd name="connsiteX90" fmla="*/ 613689 w 4039057"/>
                  <a:gd name="connsiteY90"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1229324 w 4039057"/>
                  <a:gd name="connsiteY66" fmla="*/ 3223091 h 4424926"/>
                  <a:gd name="connsiteX67" fmla="*/ 686116 w 4039057"/>
                  <a:gd name="connsiteY67" fmla="*/ 3521856 h 4424926"/>
                  <a:gd name="connsiteX68" fmla="*/ 595582 w 4039057"/>
                  <a:gd name="connsiteY68" fmla="*/ 4255186 h 4424926"/>
                  <a:gd name="connsiteX69" fmla="*/ 701311 w 4039057"/>
                  <a:gd name="connsiteY69" fmla="*/ 4412007 h 4424926"/>
                  <a:gd name="connsiteX70" fmla="*/ 342085 w 4039057"/>
                  <a:gd name="connsiteY70" fmla="*/ 4400041 h 4424926"/>
                  <a:gd name="connsiteX71" fmla="*/ 405459 w 4039057"/>
                  <a:gd name="connsiteY71" fmla="*/ 4273293 h 4424926"/>
                  <a:gd name="connsiteX72" fmla="*/ 378299 w 4039057"/>
                  <a:gd name="connsiteY72" fmla="*/ 4101278 h 4424926"/>
                  <a:gd name="connsiteX73" fmla="*/ 450726 w 4039057"/>
                  <a:gd name="connsiteY73" fmla="*/ 3721032 h 4424926"/>
                  <a:gd name="connsiteX74" fmla="*/ 405459 w 4039057"/>
                  <a:gd name="connsiteY74" fmla="*/ 3494695 h 4424926"/>
                  <a:gd name="connsiteX75" fmla="*/ 731384 w 4039057"/>
                  <a:gd name="connsiteY75" fmla="*/ 3250252 h 4424926"/>
                  <a:gd name="connsiteX76" fmla="*/ 668009 w 4039057"/>
                  <a:gd name="connsiteY76" fmla="*/ 2779471 h 4424926"/>
                  <a:gd name="connsiteX77" fmla="*/ 477887 w 4039057"/>
                  <a:gd name="connsiteY77" fmla="*/ 3186877 h 4424926"/>
                  <a:gd name="connsiteX78" fmla="*/ 7106 w 4039057"/>
                  <a:gd name="connsiteY78" fmla="*/ 3313626 h 4424926"/>
                  <a:gd name="connsiteX79" fmla="*/ 58515 w 4039057"/>
                  <a:gd name="connsiteY79" fmla="*/ 2706410 h 4424926"/>
                  <a:gd name="connsiteX80" fmla="*/ 151962 w 4039057"/>
                  <a:gd name="connsiteY80" fmla="*/ 2634616 h 4424926"/>
                  <a:gd name="connsiteX81" fmla="*/ 67184 w 4039057"/>
                  <a:gd name="connsiteY81" fmla="*/ 2373013 h 4424926"/>
                  <a:gd name="connsiteX82" fmla="*/ 233443 w 4039057"/>
                  <a:gd name="connsiteY82" fmla="*/ 2562188 h 4424926"/>
                  <a:gd name="connsiteX83" fmla="*/ 396405 w 4039057"/>
                  <a:gd name="connsiteY83" fmla="*/ 2716097 h 4424926"/>
                  <a:gd name="connsiteX84" fmla="*/ 52374 w 4039057"/>
                  <a:gd name="connsiteY84" fmla="*/ 2245317 h 4424926"/>
                  <a:gd name="connsiteX85" fmla="*/ 151962 w 4039057"/>
                  <a:gd name="connsiteY85" fmla="*/ 2227210 h 4424926"/>
                  <a:gd name="connsiteX86" fmla="*/ 216040 w 4039057"/>
                  <a:gd name="connsiteY86" fmla="*/ 1947256 h 4424926"/>
                  <a:gd name="connsiteX87" fmla="*/ 369245 w 4039057"/>
                  <a:gd name="connsiteY87" fmla="*/ 1991820 h 4424926"/>
                  <a:gd name="connsiteX88" fmla="*/ 540558 w 4039057"/>
                  <a:gd name="connsiteY88" fmla="*/ 2022453 h 4424926"/>
                  <a:gd name="connsiteX89" fmla="*/ 500830 w 4039057"/>
                  <a:gd name="connsiteY89" fmla="*/ 2262721 h 4424926"/>
                  <a:gd name="connsiteX90" fmla="*/ 613689 w 4039057"/>
                  <a:gd name="connsiteY90"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29324 w 4039057"/>
                  <a:gd name="connsiteY67" fmla="*/ 3223091 h 4424926"/>
                  <a:gd name="connsiteX68" fmla="*/ 686116 w 4039057"/>
                  <a:gd name="connsiteY68" fmla="*/ 3521856 h 4424926"/>
                  <a:gd name="connsiteX69" fmla="*/ 595582 w 4039057"/>
                  <a:gd name="connsiteY69" fmla="*/ 4255186 h 4424926"/>
                  <a:gd name="connsiteX70" fmla="*/ 701311 w 4039057"/>
                  <a:gd name="connsiteY70" fmla="*/ 4412007 h 4424926"/>
                  <a:gd name="connsiteX71" fmla="*/ 342085 w 4039057"/>
                  <a:gd name="connsiteY71" fmla="*/ 4400041 h 4424926"/>
                  <a:gd name="connsiteX72" fmla="*/ 405459 w 4039057"/>
                  <a:gd name="connsiteY72" fmla="*/ 4273293 h 4424926"/>
                  <a:gd name="connsiteX73" fmla="*/ 378299 w 4039057"/>
                  <a:gd name="connsiteY73" fmla="*/ 4101278 h 4424926"/>
                  <a:gd name="connsiteX74" fmla="*/ 450726 w 4039057"/>
                  <a:gd name="connsiteY74" fmla="*/ 3721032 h 4424926"/>
                  <a:gd name="connsiteX75" fmla="*/ 405459 w 4039057"/>
                  <a:gd name="connsiteY75" fmla="*/ 3494695 h 4424926"/>
                  <a:gd name="connsiteX76" fmla="*/ 731384 w 4039057"/>
                  <a:gd name="connsiteY76" fmla="*/ 3250252 h 4424926"/>
                  <a:gd name="connsiteX77" fmla="*/ 668009 w 4039057"/>
                  <a:gd name="connsiteY77" fmla="*/ 2779471 h 4424926"/>
                  <a:gd name="connsiteX78" fmla="*/ 477887 w 4039057"/>
                  <a:gd name="connsiteY78" fmla="*/ 3186877 h 4424926"/>
                  <a:gd name="connsiteX79" fmla="*/ 7106 w 4039057"/>
                  <a:gd name="connsiteY79" fmla="*/ 3313626 h 4424926"/>
                  <a:gd name="connsiteX80" fmla="*/ 58515 w 4039057"/>
                  <a:gd name="connsiteY80" fmla="*/ 2706410 h 4424926"/>
                  <a:gd name="connsiteX81" fmla="*/ 151962 w 4039057"/>
                  <a:gd name="connsiteY81" fmla="*/ 2634616 h 4424926"/>
                  <a:gd name="connsiteX82" fmla="*/ 67184 w 4039057"/>
                  <a:gd name="connsiteY82" fmla="*/ 2373013 h 4424926"/>
                  <a:gd name="connsiteX83" fmla="*/ 233443 w 4039057"/>
                  <a:gd name="connsiteY83" fmla="*/ 2562188 h 4424926"/>
                  <a:gd name="connsiteX84" fmla="*/ 396405 w 4039057"/>
                  <a:gd name="connsiteY84" fmla="*/ 2716097 h 4424926"/>
                  <a:gd name="connsiteX85" fmla="*/ 52374 w 4039057"/>
                  <a:gd name="connsiteY85" fmla="*/ 2245317 h 4424926"/>
                  <a:gd name="connsiteX86" fmla="*/ 151962 w 4039057"/>
                  <a:gd name="connsiteY86" fmla="*/ 2227210 h 4424926"/>
                  <a:gd name="connsiteX87" fmla="*/ 216040 w 4039057"/>
                  <a:gd name="connsiteY87" fmla="*/ 1947256 h 4424926"/>
                  <a:gd name="connsiteX88" fmla="*/ 369245 w 4039057"/>
                  <a:gd name="connsiteY88" fmla="*/ 1991820 h 4424926"/>
                  <a:gd name="connsiteX89" fmla="*/ 540558 w 4039057"/>
                  <a:gd name="connsiteY89" fmla="*/ 2022453 h 4424926"/>
                  <a:gd name="connsiteX90" fmla="*/ 500830 w 4039057"/>
                  <a:gd name="connsiteY90" fmla="*/ 2262721 h 4424926"/>
                  <a:gd name="connsiteX91" fmla="*/ 613689 w 4039057"/>
                  <a:gd name="connsiteY91"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49684 w 4039057"/>
                  <a:gd name="connsiteY68" fmla="*/ 3646840 h 4424926"/>
                  <a:gd name="connsiteX69" fmla="*/ 1273288 w 4039057"/>
                  <a:gd name="connsiteY69" fmla="*/ 3214472 h 4424926"/>
                  <a:gd name="connsiteX70" fmla="*/ 1229324 w 4039057"/>
                  <a:gd name="connsiteY70" fmla="*/ 3223091 h 4424926"/>
                  <a:gd name="connsiteX71" fmla="*/ 686116 w 4039057"/>
                  <a:gd name="connsiteY71" fmla="*/ 3521856 h 4424926"/>
                  <a:gd name="connsiteX72" fmla="*/ 595582 w 4039057"/>
                  <a:gd name="connsiteY72" fmla="*/ 4255186 h 4424926"/>
                  <a:gd name="connsiteX73" fmla="*/ 701311 w 4039057"/>
                  <a:gd name="connsiteY73" fmla="*/ 4412007 h 4424926"/>
                  <a:gd name="connsiteX74" fmla="*/ 342085 w 4039057"/>
                  <a:gd name="connsiteY74" fmla="*/ 4400041 h 4424926"/>
                  <a:gd name="connsiteX75" fmla="*/ 405459 w 4039057"/>
                  <a:gd name="connsiteY75" fmla="*/ 4273293 h 4424926"/>
                  <a:gd name="connsiteX76" fmla="*/ 378299 w 4039057"/>
                  <a:gd name="connsiteY76" fmla="*/ 4101278 h 4424926"/>
                  <a:gd name="connsiteX77" fmla="*/ 450726 w 4039057"/>
                  <a:gd name="connsiteY77" fmla="*/ 3721032 h 4424926"/>
                  <a:gd name="connsiteX78" fmla="*/ 405459 w 4039057"/>
                  <a:gd name="connsiteY78" fmla="*/ 3494695 h 4424926"/>
                  <a:gd name="connsiteX79" fmla="*/ 731384 w 4039057"/>
                  <a:gd name="connsiteY79" fmla="*/ 3250252 h 4424926"/>
                  <a:gd name="connsiteX80" fmla="*/ 668009 w 4039057"/>
                  <a:gd name="connsiteY80" fmla="*/ 2779471 h 4424926"/>
                  <a:gd name="connsiteX81" fmla="*/ 477887 w 4039057"/>
                  <a:gd name="connsiteY81" fmla="*/ 3186877 h 4424926"/>
                  <a:gd name="connsiteX82" fmla="*/ 7106 w 4039057"/>
                  <a:gd name="connsiteY82" fmla="*/ 3313626 h 4424926"/>
                  <a:gd name="connsiteX83" fmla="*/ 58515 w 4039057"/>
                  <a:gd name="connsiteY83" fmla="*/ 2706410 h 4424926"/>
                  <a:gd name="connsiteX84" fmla="*/ 151962 w 4039057"/>
                  <a:gd name="connsiteY84" fmla="*/ 2634616 h 4424926"/>
                  <a:gd name="connsiteX85" fmla="*/ 67184 w 4039057"/>
                  <a:gd name="connsiteY85" fmla="*/ 2373013 h 4424926"/>
                  <a:gd name="connsiteX86" fmla="*/ 233443 w 4039057"/>
                  <a:gd name="connsiteY86" fmla="*/ 2562188 h 4424926"/>
                  <a:gd name="connsiteX87" fmla="*/ 396405 w 4039057"/>
                  <a:gd name="connsiteY87" fmla="*/ 2716097 h 4424926"/>
                  <a:gd name="connsiteX88" fmla="*/ 52374 w 4039057"/>
                  <a:gd name="connsiteY88" fmla="*/ 2245317 h 4424926"/>
                  <a:gd name="connsiteX89" fmla="*/ 151962 w 4039057"/>
                  <a:gd name="connsiteY89" fmla="*/ 2227210 h 4424926"/>
                  <a:gd name="connsiteX90" fmla="*/ 216040 w 4039057"/>
                  <a:gd name="connsiteY90" fmla="*/ 1947256 h 4424926"/>
                  <a:gd name="connsiteX91" fmla="*/ 369245 w 4039057"/>
                  <a:gd name="connsiteY91" fmla="*/ 1991820 h 4424926"/>
                  <a:gd name="connsiteX92" fmla="*/ 540558 w 4039057"/>
                  <a:gd name="connsiteY92" fmla="*/ 2022453 h 4424926"/>
                  <a:gd name="connsiteX93" fmla="*/ 500830 w 4039057"/>
                  <a:gd name="connsiteY93" fmla="*/ 2262721 h 4424926"/>
                  <a:gd name="connsiteX94" fmla="*/ 613689 w 4039057"/>
                  <a:gd name="connsiteY94"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49684 w 4039057"/>
                  <a:gd name="connsiteY68" fmla="*/ 3646840 h 4424926"/>
                  <a:gd name="connsiteX69" fmla="*/ 1273288 w 4039057"/>
                  <a:gd name="connsiteY69" fmla="*/ 3214472 h 4424926"/>
                  <a:gd name="connsiteX70" fmla="*/ 1229324 w 4039057"/>
                  <a:gd name="connsiteY70" fmla="*/ 3223091 h 4424926"/>
                  <a:gd name="connsiteX71" fmla="*/ 686116 w 4039057"/>
                  <a:gd name="connsiteY71" fmla="*/ 3521856 h 4424926"/>
                  <a:gd name="connsiteX72" fmla="*/ 595582 w 4039057"/>
                  <a:gd name="connsiteY72" fmla="*/ 4255186 h 4424926"/>
                  <a:gd name="connsiteX73" fmla="*/ 701311 w 4039057"/>
                  <a:gd name="connsiteY73" fmla="*/ 4412007 h 4424926"/>
                  <a:gd name="connsiteX74" fmla="*/ 342085 w 4039057"/>
                  <a:gd name="connsiteY74" fmla="*/ 4400041 h 4424926"/>
                  <a:gd name="connsiteX75" fmla="*/ 405459 w 4039057"/>
                  <a:gd name="connsiteY75" fmla="*/ 4273293 h 4424926"/>
                  <a:gd name="connsiteX76" fmla="*/ 378299 w 4039057"/>
                  <a:gd name="connsiteY76" fmla="*/ 4101278 h 4424926"/>
                  <a:gd name="connsiteX77" fmla="*/ 450726 w 4039057"/>
                  <a:gd name="connsiteY77" fmla="*/ 3721032 h 4424926"/>
                  <a:gd name="connsiteX78" fmla="*/ 405459 w 4039057"/>
                  <a:gd name="connsiteY78" fmla="*/ 3494695 h 4424926"/>
                  <a:gd name="connsiteX79" fmla="*/ 731384 w 4039057"/>
                  <a:gd name="connsiteY79" fmla="*/ 3250252 h 4424926"/>
                  <a:gd name="connsiteX80" fmla="*/ 668009 w 4039057"/>
                  <a:gd name="connsiteY80" fmla="*/ 2779471 h 4424926"/>
                  <a:gd name="connsiteX81" fmla="*/ 477887 w 4039057"/>
                  <a:gd name="connsiteY81" fmla="*/ 3186877 h 4424926"/>
                  <a:gd name="connsiteX82" fmla="*/ 7106 w 4039057"/>
                  <a:gd name="connsiteY82" fmla="*/ 3313626 h 4424926"/>
                  <a:gd name="connsiteX83" fmla="*/ 58515 w 4039057"/>
                  <a:gd name="connsiteY83" fmla="*/ 2706410 h 4424926"/>
                  <a:gd name="connsiteX84" fmla="*/ 151962 w 4039057"/>
                  <a:gd name="connsiteY84" fmla="*/ 2634616 h 4424926"/>
                  <a:gd name="connsiteX85" fmla="*/ 67184 w 4039057"/>
                  <a:gd name="connsiteY85" fmla="*/ 2373013 h 4424926"/>
                  <a:gd name="connsiteX86" fmla="*/ 233443 w 4039057"/>
                  <a:gd name="connsiteY86" fmla="*/ 2562188 h 4424926"/>
                  <a:gd name="connsiteX87" fmla="*/ 396405 w 4039057"/>
                  <a:gd name="connsiteY87" fmla="*/ 2716097 h 4424926"/>
                  <a:gd name="connsiteX88" fmla="*/ 52374 w 4039057"/>
                  <a:gd name="connsiteY88" fmla="*/ 2245317 h 4424926"/>
                  <a:gd name="connsiteX89" fmla="*/ 151962 w 4039057"/>
                  <a:gd name="connsiteY89" fmla="*/ 2227210 h 4424926"/>
                  <a:gd name="connsiteX90" fmla="*/ 216040 w 4039057"/>
                  <a:gd name="connsiteY90" fmla="*/ 1947256 h 4424926"/>
                  <a:gd name="connsiteX91" fmla="*/ 369245 w 4039057"/>
                  <a:gd name="connsiteY91" fmla="*/ 1991820 h 4424926"/>
                  <a:gd name="connsiteX92" fmla="*/ 540558 w 4039057"/>
                  <a:gd name="connsiteY92" fmla="*/ 2022453 h 4424926"/>
                  <a:gd name="connsiteX93" fmla="*/ 500830 w 4039057"/>
                  <a:gd name="connsiteY93" fmla="*/ 2262721 h 4424926"/>
                  <a:gd name="connsiteX94" fmla="*/ 613689 w 4039057"/>
                  <a:gd name="connsiteY94"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44764 w 4039057"/>
                  <a:gd name="connsiteY74" fmla="*/ 4221150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5456 w 4039057"/>
                  <a:gd name="connsiteY74" fmla="*/ 4312004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5456 w 4039057"/>
                  <a:gd name="connsiteY74" fmla="*/ 4312004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8250"/>
                  <a:gd name="connsiteX1" fmla="*/ 966774 w 4039057"/>
                  <a:gd name="connsiteY1" fmla="*/ 1874125 h 4428250"/>
                  <a:gd name="connsiteX2" fmla="*/ 2095153 w 4039057"/>
                  <a:gd name="connsiteY2" fmla="*/ 1338339 h 4428250"/>
                  <a:gd name="connsiteX3" fmla="*/ 2989853 w 4039057"/>
                  <a:gd name="connsiteY3" fmla="*/ 213925 h 4428250"/>
                  <a:gd name="connsiteX4" fmla="*/ 2953188 w 4039057"/>
                  <a:gd name="connsiteY4" fmla="*/ 206805 h 4428250"/>
                  <a:gd name="connsiteX5" fmla="*/ 2044136 w 4039057"/>
                  <a:gd name="connsiteY5" fmla="*/ 1204168 h 4428250"/>
                  <a:gd name="connsiteX6" fmla="*/ 1747593 w 4039057"/>
                  <a:gd name="connsiteY6" fmla="*/ 1271700 h 4428250"/>
                  <a:gd name="connsiteX7" fmla="*/ 1763479 w 4039057"/>
                  <a:gd name="connsiteY7" fmla="*/ 1195115 h 4428250"/>
                  <a:gd name="connsiteX8" fmla="*/ 1926441 w 4039057"/>
                  <a:gd name="connsiteY8" fmla="*/ 1131741 h 4428250"/>
                  <a:gd name="connsiteX9" fmla="*/ 1840803 w 4039057"/>
                  <a:gd name="connsiteY9" fmla="*/ 977091 h 4428250"/>
                  <a:gd name="connsiteX10" fmla="*/ 2044136 w 4039057"/>
                  <a:gd name="connsiteY10" fmla="*/ 905404 h 4428250"/>
                  <a:gd name="connsiteX11" fmla="*/ 1920063 w 4039057"/>
                  <a:gd name="connsiteY11" fmla="*/ 796022 h 4428250"/>
                  <a:gd name="connsiteX12" fmla="*/ 1852533 w 4039057"/>
                  <a:gd name="connsiteY12" fmla="*/ 873346 h 4428250"/>
                  <a:gd name="connsiteX13" fmla="*/ 1808746 w 4039057"/>
                  <a:gd name="connsiteY13" fmla="*/ 760549 h 4428250"/>
                  <a:gd name="connsiteX14" fmla="*/ 1881174 w 4039057"/>
                  <a:gd name="connsiteY14" fmla="*/ 642854 h 4428250"/>
                  <a:gd name="connsiteX15" fmla="*/ 1980762 w 4039057"/>
                  <a:gd name="connsiteY15" fmla="*/ 488945 h 4428250"/>
                  <a:gd name="connsiteX16" fmla="*/ 1993231 w 4039057"/>
                  <a:gd name="connsiteY16" fmla="*/ 596845 h 4428250"/>
                  <a:gd name="connsiteX17" fmla="*/ 2152778 w 4039057"/>
                  <a:gd name="connsiteY17" fmla="*/ 362196 h 4428250"/>
                  <a:gd name="connsiteX18" fmla="*/ 2306687 w 4039057"/>
                  <a:gd name="connsiteY18" fmla="*/ 307875 h 4428250"/>
                  <a:gd name="connsiteX19" fmla="*/ 2297633 w 4039057"/>
                  <a:gd name="connsiteY19" fmla="*/ 226394 h 4428250"/>
                  <a:gd name="connsiteX20" fmla="*/ 2655597 w 4039057"/>
                  <a:gd name="connsiteY20" fmla="*/ 130279 h 4428250"/>
                  <a:gd name="connsiteX21" fmla="*/ 2542077 w 4039057"/>
                  <a:gd name="connsiteY21" fmla="*/ 72485 h 4428250"/>
                  <a:gd name="connsiteX22" fmla="*/ 2902810 w 4039057"/>
                  <a:gd name="connsiteY22" fmla="*/ 63432 h 4428250"/>
                  <a:gd name="connsiteX23" fmla="*/ 3094927 w 4039057"/>
                  <a:gd name="connsiteY23" fmla="*/ 72143 h 4428250"/>
                  <a:gd name="connsiteX24" fmla="*/ 3166766 w 4039057"/>
                  <a:gd name="connsiteY24" fmla="*/ 126806 h 4428250"/>
                  <a:gd name="connsiteX25" fmla="*/ 3284461 w 4039057"/>
                  <a:gd name="connsiteY25" fmla="*/ 58 h 4428250"/>
                  <a:gd name="connsiteX26" fmla="*/ 3320675 w 4039057"/>
                  <a:gd name="connsiteY26" fmla="*/ 144913 h 4428250"/>
                  <a:gd name="connsiteX27" fmla="*/ 3293514 w 4039057"/>
                  <a:gd name="connsiteY27" fmla="*/ 197125 h 4428250"/>
                  <a:gd name="connsiteX28" fmla="*/ 3764582 w 4039057"/>
                  <a:gd name="connsiteY28" fmla="*/ 416517 h 4428250"/>
                  <a:gd name="connsiteX29" fmla="*/ 3904994 w 4039057"/>
                  <a:gd name="connsiteY29" fmla="*/ 433883 h 4428250"/>
                  <a:gd name="connsiteX30" fmla="*/ 4026845 w 4039057"/>
                  <a:gd name="connsiteY30" fmla="*/ 688121 h 4428250"/>
                  <a:gd name="connsiteX31" fmla="*/ 3900097 w 4039057"/>
                  <a:gd name="connsiteY31" fmla="*/ 706228 h 4428250"/>
                  <a:gd name="connsiteX32" fmla="*/ 3918203 w 4039057"/>
                  <a:gd name="connsiteY32" fmla="*/ 751495 h 4428250"/>
                  <a:gd name="connsiteX33" fmla="*/ 3631908 w 4039057"/>
                  <a:gd name="connsiteY33" fmla="*/ 695694 h 4428250"/>
                  <a:gd name="connsiteX34" fmla="*/ 3619439 w 4039057"/>
                  <a:gd name="connsiteY34" fmla="*/ 597586 h 4428250"/>
                  <a:gd name="connsiteX35" fmla="*/ 3311621 w 4039057"/>
                  <a:gd name="connsiteY35" fmla="*/ 778656 h 4428250"/>
                  <a:gd name="connsiteX36" fmla="*/ 3105614 w 4039057"/>
                  <a:gd name="connsiteY36" fmla="*/ 484788 h 4428250"/>
                  <a:gd name="connsiteX37" fmla="*/ 3058124 w 4039057"/>
                  <a:gd name="connsiteY37" fmla="*/ 552319 h 4428250"/>
                  <a:gd name="connsiteX38" fmla="*/ 2985697 w 4039057"/>
                  <a:gd name="connsiteY38" fmla="*/ 1240382 h 4428250"/>
                  <a:gd name="connsiteX39" fmla="*/ 3275407 w 4039057"/>
                  <a:gd name="connsiteY39" fmla="*/ 1955606 h 4428250"/>
                  <a:gd name="connsiteX40" fmla="*/ 3768429 w 4039057"/>
                  <a:gd name="connsiteY40" fmla="*/ 1755025 h 4428250"/>
                  <a:gd name="connsiteX41" fmla="*/ 4033418 w 4039057"/>
                  <a:gd name="connsiteY41" fmla="*/ 1776687 h 4428250"/>
                  <a:gd name="connsiteX42" fmla="*/ 3912332 w 4039057"/>
                  <a:gd name="connsiteY42" fmla="*/ 2123241 h 4428250"/>
                  <a:gd name="connsiteX43" fmla="*/ 3854127 w 4039057"/>
                  <a:gd name="connsiteY43" fmla="*/ 2440318 h 4428250"/>
                  <a:gd name="connsiteX44" fmla="*/ 3716090 w 4039057"/>
                  <a:gd name="connsiteY44" fmla="*/ 2570003 h 4428250"/>
                  <a:gd name="connsiteX45" fmla="*/ 3720265 w 4039057"/>
                  <a:gd name="connsiteY45" fmla="*/ 2686912 h 4428250"/>
                  <a:gd name="connsiteX46" fmla="*/ 3582479 w 4039057"/>
                  <a:gd name="connsiteY46" fmla="*/ 2741192 h 4428250"/>
                  <a:gd name="connsiteX47" fmla="*/ 3528160 w 4039057"/>
                  <a:gd name="connsiteY47" fmla="*/ 2631143 h 4428250"/>
                  <a:gd name="connsiteX48" fmla="*/ 3302568 w 4039057"/>
                  <a:gd name="connsiteY48" fmla="*/ 2779471 h 4428250"/>
                  <a:gd name="connsiteX49" fmla="*/ 3275407 w 4039057"/>
                  <a:gd name="connsiteY49" fmla="*/ 2556607 h 4428250"/>
                  <a:gd name="connsiteX50" fmla="*/ 3397981 w 4039057"/>
                  <a:gd name="connsiteY50" fmla="*/ 2535028 h 4428250"/>
                  <a:gd name="connsiteX51" fmla="*/ 3501744 w 4039057"/>
                  <a:gd name="connsiteY51" fmla="*/ 2453547 h 4428250"/>
                  <a:gd name="connsiteX52" fmla="*/ 3492691 w 4039057"/>
                  <a:gd name="connsiteY52" fmla="*/ 2344905 h 4428250"/>
                  <a:gd name="connsiteX53" fmla="*/ 3592279 w 4039057"/>
                  <a:gd name="connsiteY53" fmla="*/ 2272477 h 4428250"/>
                  <a:gd name="connsiteX54" fmla="*/ 3610386 w 4039057"/>
                  <a:gd name="connsiteY54" fmla="*/ 1964660 h 4428250"/>
                  <a:gd name="connsiteX55" fmla="*/ 2940429 w 4039057"/>
                  <a:gd name="connsiteY55" fmla="*/ 2435440 h 4428250"/>
                  <a:gd name="connsiteX56" fmla="*/ 2786520 w 4039057"/>
                  <a:gd name="connsiteY56" fmla="*/ 2009926 h 4428250"/>
                  <a:gd name="connsiteX57" fmla="*/ 2379115 w 4039057"/>
                  <a:gd name="connsiteY57" fmla="*/ 2643669 h 4428250"/>
                  <a:gd name="connsiteX58" fmla="*/ 1528089 w 4039057"/>
                  <a:gd name="connsiteY58" fmla="*/ 2670830 h 4428250"/>
                  <a:gd name="connsiteX59" fmla="*/ 1434784 w 4039057"/>
                  <a:gd name="connsiteY59" fmla="*/ 2764595 h 4428250"/>
                  <a:gd name="connsiteX60" fmla="*/ 1679400 w 4039057"/>
                  <a:gd name="connsiteY60" fmla="*/ 2744211 h 4428250"/>
                  <a:gd name="connsiteX61" fmla="*/ 1446330 w 4039057"/>
                  <a:gd name="connsiteY61" fmla="*/ 3300589 h 4428250"/>
                  <a:gd name="connsiteX62" fmla="*/ 957153 w 4039057"/>
                  <a:gd name="connsiteY62" fmla="*/ 3705230 h 4428250"/>
                  <a:gd name="connsiteX63" fmla="*/ 946100 w 4039057"/>
                  <a:gd name="connsiteY63" fmla="*/ 4096801 h 4428250"/>
                  <a:gd name="connsiteX64" fmla="*/ 907712 w 4039057"/>
                  <a:gd name="connsiteY64" fmla="*/ 4261284 h 4428250"/>
                  <a:gd name="connsiteX65" fmla="*/ 942639 w 4039057"/>
                  <a:gd name="connsiteY65" fmla="*/ 4357514 h 4428250"/>
                  <a:gd name="connsiteX66" fmla="*/ 769978 w 4039057"/>
                  <a:gd name="connsiteY66" fmla="*/ 4305413 h 4428250"/>
                  <a:gd name="connsiteX67" fmla="*/ 773728 w 4039057"/>
                  <a:gd name="connsiteY67" fmla="*/ 4140557 h 4428250"/>
                  <a:gd name="connsiteX68" fmla="*/ 823541 w 4039057"/>
                  <a:gd name="connsiteY68" fmla="*/ 3998410 h 4428250"/>
                  <a:gd name="connsiteX69" fmla="*/ 849684 w 4039057"/>
                  <a:gd name="connsiteY69" fmla="*/ 3646840 h 4428250"/>
                  <a:gd name="connsiteX70" fmla="*/ 1273288 w 4039057"/>
                  <a:gd name="connsiteY70" fmla="*/ 3214472 h 4428250"/>
                  <a:gd name="connsiteX71" fmla="*/ 1229324 w 4039057"/>
                  <a:gd name="connsiteY71" fmla="*/ 3223091 h 4428250"/>
                  <a:gd name="connsiteX72" fmla="*/ 691977 w 4039057"/>
                  <a:gd name="connsiteY72" fmla="*/ 3539441 h 4428250"/>
                  <a:gd name="connsiteX73" fmla="*/ 595582 w 4039057"/>
                  <a:gd name="connsiteY73" fmla="*/ 4193640 h 4428250"/>
                  <a:gd name="connsiteX74" fmla="*/ 615456 w 4039057"/>
                  <a:gd name="connsiteY74" fmla="*/ 4312004 h 4428250"/>
                  <a:gd name="connsiteX75" fmla="*/ 701311 w 4039057"/>
                  <a:gd name="connsiteY75" fmla="*/ 4412007 h 4428250"/>
                  <a:gd name="connsiteX76" fmla="*/ 365531 w 4039057"/>
                  <a:gd name="connsiteY76" fmla="*/ 4408833 h 4428250"/>
                  <a:gd name="connsiteX77" fmla="*/ 405459 w 4039057"/>
                  <a:gd name="connsiteY77" fmla="*/ 4273293 h 4428250"/>
                  <a:gd name="connsiteX78" fmla="*/ 378299 w 4039057"/>
                  <a:gd name="connsiteY78" fmla="*/ 4101278 h 4428250"/>
                  <a:gd name="connsiteX79" fmla="*/ 450726 w 4039057"/>
                  <a:gd name="connsiteY79" fmla="*/ 3721032 h 4428250"/>
                  <a:gd name="connsiteX80" fmla="*/ 405459 w 4039057"/>
                  <a:gd name="connsiteY80" fmla="*/ 3494695 h 4428250"/>
                  <a:gd name="connsiteX81" fmla="*/ 731384 w 4039057"/>
                  <a:gd name="connsiteY81" fmla="*/ 3250252 h 4428250"/>
                  <a:gd name="connsiteX82" fmla="*/ 668009 w 4039057"/>
                  <a:gd name="connsiteY82" fmla="*/ 2779471 h 4428250"/>
                  <a:gd name="connsiteX83" fmla="*/ 477887 w 4039057"/>
                  <a:gd name="connsiteY83" fmla="*/ 3186877 h 4428250"/>
                  <a:gd name="connsiteX84" fmla="*/ 7106 w 4039057"/>
                  <a:gd name="connsiteY84" fmla="*/ 3313626 h 4428250"/>
                  <a:gd name="connsiteX85" fmla="*/ 58515 w 4039057"/>
                  <a:gd name="connsiteY85" fmla="*/ 2706410 h 4428250"/>
                  <a:gd name="connsiteX86" fmla="*/ 151962 w 4039057"/>
                  <a:gd name="connsiteY86" fmla="*/ 2634616 h 4428250"/>
                  <a:gd name="connsiteX87" fmla="*/ 67184 w 4039057"/>
                  <a:gd name="connsiteY87" fmla="*/ 2373013 h 4428250"/>
                  <a:gd name="connsiteX88" fmla="*/ 233443 w 4039057"/>
                  <a:gd name="connsiteY88" fmla="*/ 2562188 h 4428250"/>
                  <a:gd name="connsiteX89" fmla="*/ 396405 w 4039057"/>
                  <a:gd name="connsiteY89" fmla="*/ 2716097 h 4428250"/>
                  <a:gd name="connsiteX90" fmla="*/ 52374 w 4039057"/>
                  <a:gd name="connsiteY90" fmla="*/ 2245317 h 4428250"/>
                  <a:gd name="connsiteX91" fmla="*/ 151962 w 4039057"/>
                  <a:gd name="connsiteY91" fmla="*/ 2227210 h 4428250"/>
                  <a:gd name="connsiteX92" fmla="*/ 216040 w 4039057"/>
                  <a:gd name="connsiteY92" fmla="*/ 1947256 h 4428250"/>
                  <a:gd name="connsiteX93" fmla="*/ 369245 w 4039057"/>
                  <a:gd name="connsiteY93" fmla="*/ 1991820 h 4428250"/>
                  <a:gd name="connsiteX94" fmla="*/ 540558 w 4039057"/>
                  <a:gd name="connsiteY94" fmla="*/ 2022453 h 4428250"/>
                  <a:gd name="connsiteX95" fmla="*/ 500830 w 4039057"/>
                  <a:gd name="connsiteY95" fmla="*/ 2262721 h 4428250"/>
                  <a:gd name="connsiteX96" fmla="*/ 613689 w 4039057"/>
                  <a:gd name="connsiteY96" fmla="*/ 2254370 h 4428250"/>
                  <a:gd name="connsiteX0" fmla="*/ 613689 w 4039057"/>
                  <a:gd name="connsiteY0" fmla="*/ 2254370 h 4440924"/>
                  <a:gd name="connsiteX1" fmla="*/ 966774 w 4039057"/>
                  <a:gd name="connsiteY1" fmla="*/ 1874125 h 4440924"/>
                  <a:gd name="connsiteX2" fmla="*/ 2095153 w 4039057"/>
                  <a:gd name="connsiteY2" fmla="*/ 1338339 h 4440924"/>
                  <a:gd name="connsiteX3" fmla="*/ 2989853 w 4039057"/>
                  <a:gd name="connsiteY3" fmla="*/ 213925 h 4440924"/>
                  <a:gd name="connsiteX4" fmla="*/ 2953188 w 4039057"/>
                  <a:gd name="connsiteY4" fmla="*/ 206805 h 4440924"/>
                  <a:gd name="connsiteX5" fmla="*/ 2044136 w 4039057"/>
                  <a:gd name="connsiteY5" fmla="*/ 1204168 h 4440924"/>
                  <a:gd name="connsiteX6" fmla="*/ 1747593 w 4039057"/>
                  <a:gd name="connsiteY6" fmla="*/ 1271700 h 4440924"/>
                  <a:gd name="connsiteX7" fmla="*/ 1763479 w 4039057"/>
                  <a:gd name="connsiteY7" fmla="*/ 1195115 h 4440924"/>
                  <a:gd name="connsiteX8" fmla="*/ 1926441 w 4039057"/>
                  <a:gd name="connsiteY8" fmla="*/ 1131741 h 4440924"/>
                  <a:gd name="connsiteX9" fmla="*/ 1840803 w 4039057"/>
                  <a:gd name="connsiteY9" fmla="*/ 977091 h 4440924"/>
                  <a:gd name="connsiteX10" fmla="*/ 2044136 w 4039057"/>
                  <a:gd name="connsiteY10" fmla="*/ 905404 h 4440924"/>
                  <a:gd name="connsiteX11" fmla="*/ 1920063 w 4039057"/>
                  <a:gd name="connsiteY11" fmla="*/ 796022 h 4440924"/>
                  <a:gd name="connsiteX12" fmla="*/ 1852533 w 4039057"/>
                  <a:gd name="connsiteY12" fmla="*/ 873346 h 4440924"/>
                  <a:gd name="connsiteX13" fmla="*/ 1808746 w 4039057"/>
                  <a:gd name="connsiteY13" fmla="*/ 760549 h 4440924"/>
                  <a:gd name="connsiteX14" fmla="*/ 1881174 w 4039057"/>
                  <a:gd name="connsiteY14" fmla="*/ 642854 h 4440924"/>
                  <a:gd name="connsiteX15" fmla="*/ 1980762 w 4039057"/>
                  <a:gd name="connsiteY15" fmla="*/ 488945 h 4440924"/>
                  <a:gd name="connsiteX16" fmla="*/ 1993231 w 4039057"/>
                  <a:gd name="connsiteY16" fmla="*/ 596845 h 4440924"/>
                  <a:gd name="connsiteX17" fmla="*/ 2152778 w 4039057"/>
                  <a:gd name="connsiteY17" fmla="*/ 362196 h 4440924"/>
                  <a:gd name="connsiteX18" fmla="*/ 2306687 w 4039057"/>
                  <a:gd name="connsiteY18" fmla="*/ 307875 h 4440924"/>
                  <a:gd name="connsiteX19" fmla="*/ 2297633 w 4039057"/>
                  <a:gd name="connsiteY19" fmla="*/ 226394 h 4440924"/>
                  <a:gd name="connsiteX20" fmla="*/ 2655597 w 4039057"/>
                  <a:gd name="connsiteY20" fmla="*/ 130279 h 4440924"/>
                  <a:gd name="connsiteX21" fmla="*/ 2542077 w 4039057"/>
                  <a:gd name="connsiteY21" fmla="*/ 72485 h 4440924"/>
                  <a:gd name="connsiteX22" fmla="*/ 2902810 w 4039057"/>
                  <a:gd name="connsiteY22" fmla="*/ 63432 h 4440924"/>
                  <a:gd name="connsiteX23" fmla="*/ 3094927 w 4039057"/>
                  <a:gd name="connsiteY23" fmla="*/ 72143 h 4440924"/>
                  <a:gd name="connsiteX24" fmla="*/ 3166766 w 4039057"/>
                  <a:gd name="connsiteY24" fmla="*/ 126806 h 4440924"/>
                  <a:gd name="connsiteX25" fmla="*/ 3284461 w 4039057"/>
                  <a:gd name="connsiteY25" fmla="*/ 58 h 4440924"/>
                  <a:gd name="connsiteX26" fmla="*/ 3320675 w 4039057"/>
                  <a:gd name="connsiteY26" fmla="*/ 144913 h 4440924"/>
                  <a:gd name="connsiteX27" fmla="*/ 3293514 w 4039057"/>
                  <a:gd name="connsiteY27" fmla="*/ 197125 h 4440924"/>
                  <a:gd name="connsiteX28" fmla="*/ 3764582 w 4039057"/>
                  <a:gd name="connsiteY28" fmla="*/ 416517 h 4440924"/>
                  <a:gd name="connsiteX29" fmla="*/ 3904994 w 4039057"/>
                  <a:gd name="connsiteY29" fmla="*/ 433883 h 4440924"/>
                  <a:gd name="connsiteX30" fmla="*/ 4026845 w 4039057"/>
                  <a:gd name="connsiteY30" fmla="*/ 688121 h 4440924"/>
                  <a:gd name="connsiteX31" fmla="*/ 3900097 w 4039057"/>
                  <a:gd name="connsiteY31" fmla="*/ 706228 h 4440924"/>
                  <a:gd name="connsiteX32" fmla="*/ 3918203 w 4039057"/>
                  <a:gd name="connsiteY32" fmla="*/ 751495 h 4440924"/>
                  <a:gd name="connsiteX33" fmla="*/ 3631908 w 4039057"/>
                  <a:gd name="connsiteY33" fmla="*/ 695694 h 4440924"/>
                  <a:gd name="connsiteX34" fmla="*/ 3619439 w 4039057"/>
                  <a:gd name="connsiteY34" fmla="*/ 597586 h 4440924"/>
                  <a:gd name="connsiteX35" fmla="*/ 3311621 w 4039057"/>
                  <a:gd name="connsiteY35" fmla="*/ 778656 h 4440924"/>
                  <a:gd name="connsiteX36" fmla="*/ 3105614 w 4039057"/>
                  <a:gd name="connsiteY36" fmla="*/ 484788 h 4440924"/>
                  <a:gd name="connsiteX37" fmla="*/ 3058124 w 4039057"/>
                  <a:gd name="connsiteY37" fmla="*/ 552319 h 4440924"/>
                  <a:gd name="connsiteX38" fmla="*/ 2985697 w 4039057"/>
                  <a:gd name="connsiteY38" fmla="*/ 1240382 h 4440924"/>
                  <a:gd name="connsiteX39" fmla="*/ 3275407 w 4039057"/>
                  <a:gd name="connsiteY39" fmla="*/ 1955606 h 4440924"/>
                  <a:gd name="connsiteX40" fmla="*/ 3768429 w 4039057"/>
                  <a:gd name="connsiteY40" fmla="*/ 1755025 h 4440924"/>
                  <a:gd name="connsiteX41" fmla="*/ 4033418 w 4039057"/>
                  <a:gd name="connsiteY41" fmla="*/ 1776687 h 4440924"/>
                  <a:gd name="connsiteX42" fmla="*/ 3912332 w 4039057"/>
                  <a:gd name="connsiteY42" fmla="*/ 2123241 h 4440924"/>
                  <a:gd name="connsiteX43" fmla="*/ 3854127 w 4039057"/>
                  <a:gd name="connsiteY43" fmla="*/ 2440318 h 4440924"/>
                  <a:gd name="connsiteX44" fmla="*/ 3716090 w 4039057"/>
                  <a:gd name="connsiteY44" fmla="*/ 2570003 h 4440924"/>
                  <a:gd name="connsiteX45" fmla="*/ 3720265 w 4039057"/>
                  <a:gd name="connsiteY45" fmla="*/ 2686912 h 4440924"/>
                  <a:gd name="connsiteX46" fmla="*/ 3582479 w 4039057"/>
                  <a:gd name="connsiteY46" fmla="*/ 2741192 h 4440924"/>
                  <a:gd name="connsiteX47" fmla="*/ 3528160 w 4039057"/>
                  <a:gd name="connsiteY47" fmla="*/ 2631143 h 4440924"/>
                  <a:gd name="connsiteX48" fmla="*/ 3302568 w 4039057"/>
                  <a:gd name="connsiteY48" fmla="*/ 2779471 h 4440924"/>
                  <a:gd name="connsiteX49" fmla="*/ 3275407 w 4039057"/>
                  <a:gd name="connsiteY49" fmla="*/ 2556607 h 4440924"/>
                  <a:gd name="connsiteX50" fmla="*/ 3397981 w 4039057"/>
                  <a:gd name="connsiteY50" fmla="*/ 2535028 h 4440924"/>
                  <a:gd name="connsiteX51" fmla="*/ 3501744 w 4039057"/>
                  <a:gd name="connsiteY51" fmla="*/ 2453547 h 4440924"/>
                  <a:gd name="connsiteX52" fmla="*/ 3492691 w 4039057"/>
                  <a:gd name="connsiteY52" fmla="*/ 2344905 h 4440924"/>
                  <a:gd name="connsiteX53" fmla="*/ 3592279 w 4039057"/>
                  <a:gd name="connsiteY53" fmla="*/ 2272477 h 4440924"/>
                  <a:gd name="connsiteX54" fmla="*/ 3610386 w 4039057"/>
                  <a:gd name="connsiteY54" fmla="*/ 1964660 h 4440924"/>
                  <a:gd name="connsiteX55" fmla="*/ 2940429 w 4039057"/>
                  <a:gd name="connsiteY55" fmla="*/ 2435440 h 4440924"/>
                  <a:gd name="connsiteX56" fmla="*/ 2786520 w 4039057"/>
                  <a:gd name="connsiteY56" fmla="*/ 2009926 h 4440924"/>
                  <a:gd name="connsiteX57" fmla="*/ 2379115 w 4039057"/>
                  <a:gd name="connsiteY57" fmla="*/ 2643669 h 4440924"/>
                  <a:gd name="connsiteX58" fmla="*/ 1528089 w 4039057"/>
                  <a:gd name="connsiteY58" fmla="*/ 2670830 h 4440924"/>
                  <a:gd name="connsiteX59" fmla="*/ 1434784 w 4039057"/>
                  <a:gd name="connsiteY59" fmla="*/ 2764595 h 4440924"/>
                  <a:gd name="connsiteX60" fmla="*/ 1679400 w 4039057"/>
                  <a:gd name="connsiteY60" fmla="*/ 2744211 h 4440924"/>
                  <a:gd name="connsiteX61" fmla="*/ 1446330 w 4039057"/>
                  <a:gd name="connsiteY61" fmla="*/ 3300589 h 4440924"/>
                  <a:gd name="connsiteX62" fmla="*/ 957153 w 4039057"/>
                  <a:gd name="connsiteY62" fmla="*/ 3705230 h 4440924"/>
                  <a:gd name="connsiteX63" fmla="*/ 946100 w 4039057"/>
                  <a:gd name="connsiteY63" fmla="*/ 4096801 h 4440924"/>
                  <a:gd name="connsiteX64" fmla="*/ 907712 w 4039057"/>
                  <a:gd name="connsiteY64" fmla="*/ 4261284 h 4440924"/>
                  <a:gd name="connsiteX65" fmla="*/ 942639 w 4039057"/>
                  <a:gd name="connsiteY65" fmla="*/ 4357514 h 4440924"/>
                  <a:gd name="connsiteX66" fmla="*/ 769978 w 4039057"/>
                  <a:gd name="connsiteY66" fmla="*/ 4305413 h 4440924"/>
                  <a:gd name="connsiteX67" fmla="*/ 773728 w 4039057"/>
                  <a:gd name="connsiteY67" fmla="*/ 4140557 h 4440924"/>
                  <a:gd name="connsiteX68" fmla="*/ 823541 w 4039057"/>
                  <a:gd name="connsiteY68" fmla="*/ 3998410 h 4440924"/>
                  <a:gd name="connsiteX69" fmla="*/ 849684 w 4039057"/>
                  <a:gd name="connsiteY69" fmla="*/ 3646840 h 4440924"/>
                  <a:gd name="connsiteX70" fmla="*/ 1273288 w 4039057"/>
                  <a:gd name="connsiteY70" fmla="*/ 3214472 h 4440924"/>
                  <a:gd name="connsiteX71" fmla="*/ 1229324 w 4039057"/>
                  <a:gd name="connsiteY71" fmla="*/ 3223091 h 4440924"/>
                  <a:gd name="connsiteX72" fmla="*/ 691977 w 4039057"/>
                  <a:gd name="connsiteY72" fmla="*/ 3539441 h 4440924"/>
                  <a:gd name="connsiteX73" fmla="*/ 595582 w 4039057"/>
                  <a:gd name="connsiteY73" fmla="*/ 4193640 h 4440924"/>
                  <a:gd name="connsiteX74" fmla="*/ 615456 w 4039057"/>
                  <a:gd name="connsiteY74" fmla="*/ 4312004 h 4440924"/>
                  <a:gd name="connsiteX75" fmla="*/ 701311 w 4039057"/>
                  <a:gd name="connsiteY75" fmla="*/ 4412007 h 4440924"/>
                  <a:gd name="connsiteX76" fmla="*/ 365531 w 4039057"/>
                  <a:gd name="connsiteY76" fmla="*/ 4408833 h 4440924"/>
                  <a:gd name="connsiteX77" fmla="*/ 405459 w 4039057"/>
                  <a:gd name="connsiteY77" fmla="*/ 4273293 h 4440924"/>
                  <a:gd name="connsiteX78" fmla="*/ 378299 w 4039057"/>
                  <a:gd name="connsiteY78" fmla="*/ 4101278 h 4440924"/>
                  <a:gd name="connsiteX79" fmla="*/ 450726 w 4039057"/>
                  <a:gd name="connsiteY79" fmla="*/ 3721032 h 4440924"/>
                  <a:gd name="connsiteX80" fmla="*/ 405459 w 4039057"/>
                  <a:gd name="connsiteY80" fmla="*/ 3494695 h 4440924"/>
                  <a:gd name="connsiteX81" fmla="*/ 731384 w 4039057"/>
                  <a:gd name="connsiteY81" fmla="*/ 3250252 h 4440924"/>
                  <a:gd name="connsiteX82" fmla="*/ 668009 w 4039057"/>
                  <a:gd name="connsiteY82" fmla="*/ 2779471 h 4440924"/>
                  <a:gd name="connsiteX83" fmla="*/ 477887 w 4039057"/>
                  <a:gd name="connsiteY83" fmla="*/ 3186877 h 4440924"/>
                  <a:gd name="connsiteX84" fmla="*/ 7106 w 4039057"/>
                  <a:gd name="connsiteY84" fmla="*/ 3313626 h 4440924"/>
                  <a:gd name="connsiteX85" fmla="*/ 58515 w 4039057"/>
                  <a:gd name="connsiteY85" fmla="*/ 2706410 h 4440924"/>
                  <a:gd name="connsiteX86" fmla="*/ 151962 w 4039057"/>
                  <a:gd name="connsiteY86" fmla="*/ 2634616 h 4440924"/>
                  <a:gd name="connsiteX87" fmla="*/ 67184 w 4039057"/>
                  <a:gd name="connsiteY87" fmla="*/ 2373013 h 4440924"/>
                  <a:gd name="connsiteX88" fmla="*/ 233443 w 4039057"/>
                  <a:gd name="connsiteY88" fmla="*/ 2562188 h 4440924"/>
                  <a:gd name="connsiteX89" fmla="*/ 396405 w 4039057"/>
                  <a:gd name="connsiteY89" fmla="*/ 2716097 h 4440924"/>
                  <a:gd name="connsiteX90" fmla="*/ 52374 w 4039057"/>
                  <a:gd name="connsiteY90" fmla="*/ 2245317 h 4440924"/>
                  <a:gd name="connsiteX91" fmla="*/ 151962 w 4039057"/>
                  <a:gd name="connsiteY91" fmla="*/ 2227210 h 4440924"/>
                  <a:gd name="connsiteX92" fmla="*/ 216040 w 4039057"/>
                  <a:gd name="connsiteY92" fmla="*/ 1947256 h 4440924"/>
                  <a:gd name="connsiteX93" fmla="*/ 369245 w 4039057"/>
                  <a:gd name="connsiteY93" fmla="*/ 1991820 h 4440924"/>
                  <a:gd name="connsiteX94" fmla="*/ 540558 w 4039057"/>
                  <a:gd name="connsiteY94" fmla="*/ 2022453 h 4440924"/>
                  <a:gd name="connsiteX95" fmla="*/ 500830 w 4039057"/>
                  <a:gd name="connsiteY95" fmla="*/ 2262721 h 4440924"/>
                  <a:gd name="connsiteX96" fmla="*/ 613689 w 4039057"/>
                  <a:gd name="connsiteY96" fmla="*/ 2254370 h 4440924"/>
                  <a:gd name="connsiteX0" fmla="*/ 613689 w 4039057"/>
                  <a:gd name="connsiteY0" fmla="*/ 2254370 h 4440924"/>
                  <a:gd name="connsiteX1" fmla="*/ 966774 w 4039057"/>
                  <a:gd name="connsiteY1" fmla="*/ 1874125 h 4440924"/>
                  <a:gd name="connsiteX2" fmla="*/ 2095153 w 4039057"/>
                  <a:gd name="connsiteY2" fmla="*/ 1338339 h 4440924"/>
                  <a:gd name="connsiteX3" fmla="*/ 2989853 w 4039057"/>
                  <a:gd name="connsiteY3" fmla="*/ 213925 h 4440924"/>
                  <a:gd name="connsiteX4" fmla="*/ 2953188 w 4039057"/>
                  <a:gd name="connsiteY4" fmla="*/ 206805 h 4440924"/>
                  <a:gd name="connsiteX5" fmla="*/ 2044136 w 4039057"/>
                  <a:gd name="connsiteY5" fmla="*/ 1204168 h 4440924"/>
                  <a:gd name="connsiteX6" fmla="*/ 1747593 w 4039057"/>
                  <a:gd name="connsiteY6" fmla="*/ 1271700 h 4440924"/>
                  <a:gd name="connsiteX7" fmla="*/ 1763479 w 4039057"/>
                  <a:gd name="connsiteY7" fmla="*/ 1195115 h 4440924"/>
                  <a:gd name="connsiteX8" fmla="*/ 1926441 w 4039057"/>
                  <a:gd name="connsiteY8" fmla="*/ 1131741 h 4440924"/>
                  <a:gd name="connsiteX9" fmla="*/ 1840803 w 4039057"/>
                  <a:gd name="connsiteY9" fmla="*/ 977091 h 4440924"/>
                  <a:gd name="connsiteX10" fmla="*/ 2044136 w 4039057"/>
                  <a:gd name="connsiteY10" fmla="*/ 905404 h 4440924"/>
                  <a:gd name="connsiteX11" fmla="*/ 1920063 w 4039057"/>
                  <a:gd name="connsiteY11" fmla="*/ 796022 h 4440924"/>
                  <a:gd name="connsiteX12" fmla="*/ 1852533 w 4039057"/>
                  <a:gd name="connsiteY12" fmla="*/ 873346 h 4440924"/>
                  <a:gd name="connsiteX13" fmla="*/ 1808746 w 4039057"/>
                  <a:gd name="connsiteY13" fmla="*/ 760549 h 4440924"/>
                  <a:gd name="connsiteX14" fmla="*/ 1881174 w 4039057"/>
                  <a:gd name="connsiteY14" fmla="*/ 642854 h 4440924"/>
                  <a:gd name="connsiteX15" fmla="*/ 1980762 w 4039057"/>
                  <a:gd name="connsiteY15" fmla="*/ 488945 h 4440924"/>
                  <a:gd name="connsiteX16" fmla="*/ 1993231 w 4039057"/>
                  <a:gd name="connsiteY16" fmla="*/ 596845 h 4440924"/>
                  <a:gd name="connsiteX17" fmla="*/ 2152778 w 4039057"/>
                  <a:gd name="connsiteY17" fmla="*/ 362196 h 4440924"/>
                  <a:gd name="connsiteX18" fmla="*/ 2306687 w 4039057"/>
                  <a:gd name="connsiteY18" fmla="*/ 307875 h 4440924"/>
                  <a:gd name="connsiteX19" fmla="*/ 2297633 w 4039057"/>
                  <a:gd name="connsiteY19" fmla="*/ 226394 h 4440924"/>
                  <a:gd name="connsiteX20" fmla="*/ 2655597 w 4039057"/>
                  <a:gd name="connsiteY20" fmla="*/ 130279 h 4440924"/>
                  <a:gd name="connsiteX21" fmla="*/ 2542077 w 4039057"/>
                  <a:gd name="connsiteY21" fmla="*/ 72485 h 4440924"/>
                  <a:gd name="connsiteX22" fmla="*/ 2902810 w 4039057"/>
                  <a:gd name="connsiteY22" fmla="*/ 63432 h 4440924"/>
                  <a:gd name="connsiteX23" fmla="*/ 3094927 w 4039057"/>
                  <a:gd name="connsiteY23" fmla="*/ 72143 h 4440924"/>
                  <a:gd name="connsiteX24" fmla="*/ 3166766 w 4039057"/>
                  <a:gd name="connsiteY24" fmla="*/ 126806 h 4440924"/>
                  <a:gd name="connsiteX25" fmla="*/ 3284461 w 4039057"/>
                  <a:gd name="connsiteY25" fmla="*/ 58 h 4440924"/>
                  <a:gd name="connsiteX26" fmla="*/ 3320675 w 4039057"/>
                  <a:gd name="connsiteY26" fmla="*/ 144913 h 4440924"/>
                  <a:gd name="connsiteX27" fmla="*/ 3293514 w 4039057"/>
                  <a:gd name="connsiteY27" fmla="*/ 197125 h 4440924"/>
                  <a:gd name="connsiteX28" fmla="*/ 3764582 w 4039057"/>
                  <a:gd name="connsiteY28" fmla="*/ 416517 h 4440924"/>
                  <a:gd name="connsiteX29" fmla="*/ 3904994 w 4039057"/>
                  <a:gd name="connsiteY29" fmla="*/ 433883 h 4440924"/>
                  <a:gd name="connsiteX30" fmla="*/ 4026845 w 4039057"/>
                  <a:gd name="connsiteY30" fmla="*/ 688121 h 4440924"/>
                  <a:gd name="connsiteX31" fmla="*/ 3900097 w 4039057"/>
                  <a:gd name="connsiteY31" fmla="*/ 706228 h 4440924"/>
                  <a:gd name="connsiteX32" fmla="*/ 3918203 w 4039057"/>
                  <a:gd name="connsiteY32" fmla="*/ 751495 h 4440924"/>
                  <a:gd name="connsiteX33" fmla="*/ 3631908 w 4039057"/>
                  <a:gd name="connsiteY33" fmla="*/ 695694 h 4440924"/>
                  <a:gd name="connsiteX34" fmla="*/ 3619439 w 4039057"/>
                  <a:gd name="connsiteY34" fmla="*/ 597586 h 4440924"/>
                  <a:gd name="connsiteX35" fmla="*/ 3311621 w 4039057"/>
                  <a:gd name="connsiteY35" fmla="*/ 778656 h 4440924"/>
                  <a:gd name="connsiteX36" fmla="*/ 3105614 w 4039057"/>
                  <a:gd name="connsiteY36" fmla="*/ 484788 h 4440924"/>
                  <a:gd name="connsiteX37" fmla="*/ 3058124 w 4039057"/>
                  <a:gd name="connsiteY37" fmla="*/ 552319 h 4440924"/>
                  <a:gd name="connsiteX38" fmla="*/ 2985697 w 4039057"/>
                  <a:gd name="connsiteY38" fmla="*/ 1240382 h 4440924"/>
                  <a:gd name="connsiteX39" fmla="*/ 3275407 w 4039057"/>
                  <a:gd name="connsiteY39" fmla="*/ 1955606 h 4440924"/>
                  <a:gd name="connsiteX40" fmla="*/ 3768429 w 4039057"/>
                  <a:gd name="connsiteY40" fmla="*/ 1755025 h 4440924"/>
                  <a:gd name="connsiteX41" fmla="*/ 4033418 w 4039057"/>
                  <a:gd name="connsiteY41" fmla="*/ 1776687 h 4440924"/>
                  <a:gd name="connsiteX42" fmla="*/ 3912332 w 4039057"/>
                  <a:gd name="connsiteY42" fmla="*/ 2123241 h 4440924"/>
                  <a:gd name="connsiteX43" fmla="*/ 3854127 w 4039057"/>
                  <a:gd name="connsiteY43" fmla="*/ 2440318 h 4440924"/>
                  <a:gd name="connsiteX44" fmla="*/ 3716090 w 4039057"/>
                  <a:gd name="connsiteY44" fmla="*/ 2570003 h 4440924"/>
                  <a:gd name="connsiteX45" fmla="*/ 3720265 w 4039057"/>
                  <a:gd name="connsiteY45" fmla="*/ 2686912 h 4440924"/>
                  <a:gd name="connsiteX46" fmla="*/ 3582479 w 4039057"/>
                  <a:gd name="connsiteY46" fmla="*/ 2741192 h 4440924"/>
                  <a:gd name="connsiteX47" fmla="*/ 3528160 w 4039057"/>
                  <a:gd name="connsiteY47" fmla="*/ 2631143 h 4440924"/>
                  <a:gd name="connsiteX48" fmla="*/ 3302568 w 4039057"/>
                  <a:gd name="connsiteY48" fmla="*/ 2779471 h 4440924"/>
                  <a:gd name="connsiteX49" fmla="*/ 3275407 w 4039057"/>
                  <a:gd name="connsiteY49" fmla="*/ 2556607 h 4440924"/>
                  <a:gd name="connsiteX50" fmla="*/ 3397981 w 4039057"/>
                  <a:gd name="connsiteY50" fmla="*/ 2535028 h 4440924"/>
                  <a:gd name="connsiteX51" fmla="*/ 3501744 w 4039057"/>
                  <a:gd name="connsiteY51" fmla="*/ 2453547 h 4440924"/>
                  <a:gd name="connsiteX52" fmla="*/ 3492691 w 4039057"/>
                  <a:gd name="connsiteY52" fmla="*/ 2344905 h 4440924"/>
                  <a:gd name="connsiteX53" fmla="*/ 3592279 w 4039057"/>
                  <a:gd name="connsiteY53" fmla="*/ 2272477 h 4440924"/>
                  <a:gd name="connsiteX54" fmla="*/ 3610386 w 4039057"/>
                  <a:gd name="connsiteY54" fmla="*/ 1964660 h 4440924"/>
                  <a:gd name="connsiteX55" fmla="*/ 2940429 w 4039057"/>
                  <a:gd name="connsiteY55" fmla="*/ 2435440 h 4440924"/>
                  <a:gd name="connsiteX56" fmla="*/ 2786520 w 4039057"/>
                  <a:gd name="connsiteY56" fmla="*/ 2009926 h 4440924"/>
                  <a:gd name="connsiteX57" fmla="*/ 2379115 w 4039057"/>
                  <a:gd name="connsiteY57" fmla="*/ 2643669 h 4440924"/>
                  <a:gd name="connsiteX58" fmla="*/ 1528089 w 4039057"/>
                  <a:gd name="connsiteY58" fmla="*/ 2670830 h 4440924"/>
                  <a:gd name="connsiteX59" fmla="*/ 1434784 w 4039057"/>
                  <a:gd name="connsiteY59" fmla="*/ 2764595 h 4440924"/>
                  <a:gd name="connsiteX60" fmla="*/ 1679400 w 4039057"/>
                  <a:gd name="connsiteY60" fmla="*/ 2744211 h 4440924"/>
                  <a:gd name="connsiteX61" fmla="*/ 1446330 w 4039057"/>
                  <a:gd name="connsiteY61" fmla="*/ 3300589 h 4440924"/>
                  <a:gd name="connsiteX62" fmla="*/ 957153 w 4039057"/>
                  <a:gd name="connsiteY62" fmla="*/ 3705230 h 4440924"/>
                  <a:gd name="connsiteX63" fmla="*/ 946100 w 4039057"/>
                  <a:gd name="connsiteY63" fmla="*/ 4096801 h 4440924"/>
                  <a:gd name="connsiteX64" fmla="*/ 907712 w 4039057"/>
                  <a:gd name="connsiteY64" fmla="*/ 4261284 h 4440924"/>
                  <a:gd name="connsiteX65" fmla="*/ 942639 w 4039057"/>
                  <a:gd name="connsiteY65" fmla="*/ 4357514 h 4440924"/>
                  <a:gd name="connsiteX66" fmla="*/ 769978 w 4039057"/>
                  <a:gd name="connsiteY66" fmla="*/ 4305413 h 4440924"/>
                  <a:gd name="connsiteX67" fmla="*/ 773728 w 4039057"/>
                  <a:gd name="connsiteY67" fmla="*/ 4140557 h 4440924"/>
                  <a:gd name="connsiteX68" fmla="*/ 823541 w 4039057"/>
                  <a:gd name="connsiteY68" fmla="*/ 3998410 h 4440924"/>
                  <a:gd name="connsiteX69" fmla="*/ 849684 w 4039057"/>
                  <a:gd name="connsiteY69" fmla="*/ 3646840 h 4440924"/>
                  <a:gd name="connsiteX70" fmla="*/ 1273288 w 4039057"/>
                  <a:gd name="connsiteY70" fmla="*/ 3214472 h 4440924"/>
                  <a:gd name="connsiteX71" fmla="*/ 1229324 w 4039057"/>
                  <a:gd name="connsiteY71" fmla="*/ 3223091 h 4440924"/>
                  <a:gd name="connsiteX72" fmla="*/ 691977 w 4039057"/>
                  <a:gd name="connsiteY72" fmla="*/ 3539441 h 4440924"/>
                  <a:gd name="connsiteX73" fmla="*/ 595582 w 4039057"/>
                  <a:gd name="connsiteY73" fmla="*/ 4193640 h 4440924"/>
                  <a:gd name="connsiteX74" fmla="*/ 615456 w 4039057"/>
                  <a:gd name="connsiteY74" fmla="*/ 4312004 h 4440924"/>
                  <a:gd name="connsiteX75" fmla="*/ 701311 w 4039057"/>
                  <a:gd name="connsiteY75" fmla="*/ 4412007 h 4440924"/>
                  <a:gd name="connsiteX76" fmla="*/ 365531 w 4039057"/>
                  <a:gd name="connsiteY76" fmla="*/ 4408833 h 4440924"/>
                  <a:gd name="connsiteX77" fmla="*/ 405459 w 4039057"/>
                  <a:gd name="connsiteY77" fmla="*/ 4273293 h 4440924"/>
                  <a:gd name="connsiteX78" fmla="*/ 378299 w 4039057"/>
                  <a:gd name="connsiteY78" fmla="*/ 4101278 h 4440924"/>
                  <a:gd name="connsiteX79" fmla="*/ 450726 w 4039057"/>
                  <a:gd name="connsiteY79" fmla="*/ 3721032 h 4440924"/>
                  <a:gd name="connsiteX80" fmla="*/ 405459 w 4039057"/>
                  <a:gd name="connsiteY80" fmla="*/ 3494695 h 4440924"/>
                  <a:gd name="connsiteX81" fmla="*/ 731384 w 4039057"/>
                  <a:gd name="connsiteY81" fmla="*/ 3250252 h 4440924"/>
                  <a:gd name="connsiteX82" fmla="*/ 668009 w 4039057"/>
                  <a:gd name="connsiteY82" fmla="*/ 2779471 h 4440924"/>
                  <a:gd name="connsiteX83" fmla="*/ 477887 w 4039057"/>
                  <a:gd name="connsiteY83" fmla="*/ 3186877 h 4440924"/>
                  <a:gd name="connsiteX84" fmla="*/ 7106 w 4039057"/>
                  <a:gd name="connsiteY84" fmla="*/ 3313626 h 4440924"/>
                  <a:gd name="connsiteX85" fmla="*/ 58515 w 4039057"/>
                  <a:gd name="connsiteY85" fmla="*/ 2706410 h 4440924"/>
                  <a:gd name="connsiteX86" fmla="*/ 151962 w 4039057"/>
                  <a:gd name="connsiteY86" fmla="*/ 2634616 h 4440924"/>
                  <a:gd name="connsiteX87" fmla="*/ 67184 w 4039057"/>
                  <a:gd name="connsiteY87" fmla="*/ 2373013 h 4440924"/>
                  <a:gd name="connsiteX88" fmla="*/ 233443 w 4039057"/>
                  <a:gd name="connsiteY88" fmla="*/ 2562188 h 4440924"/>
                  <a:gd name="connsiteX89" fmla="*/ 396405 w 4039057"/>
                  <a:gd name="connsiteY89" fmla="*/ 2716097 h 4440924"/>
                  <a:gd name="connsiteX90" fmla="*/ 52374 w 4039057"/>
                  <a:gd name="connsiteY90" fmla="*/ 2245317 h 4440924"/>
                  <a:gd name="connsiteX91" fmla="*/ 151962 w 4039057"/>
                  <a:gd name="connsiteY91" fmla="*/ 2227210 h 4440924"/>
                  <a:gd name="connsiteX92" fmla="*/ 216040 w 4039057"/>
                  <a:gd name="connsiteY92" fmla="*/ 1947256 h 4440924"/>
                  <a:gd name="connsiteX93" fmla="*/ 369245 w 4039057"/>
                  <a:gd name="connsiteY93" fmla="*/ 1991820 h 4440924"/>
                  <a:gd name="connsiteX94" fmla="*/ 540558 w 4039057"/>
                  <a:gd name="connsiteY94" fmla="*/ 2022453 h 4440924"/>
                  <a:gd name="connsiteX95" fmla="*/ 500830 w 4039057"/>
                  <a:gd name="connsiteY95" fmla="*/ 2262721 h 4440924"/>
                  <a:gd name="connsiteX96" fmla="*/ 613689 w 4039057"/>
                  <a:gd name="connsiteY96" fmla="*/ 2254370 h 4440924"/>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78299 w 4039057"/>
                  <a:gd name="connsiteY78" fmla="*/ 4101278 h 4430345"/>
                  <a:gd name="connsiteX79" fmla="*/ 450726 w 4039057"/>
                  <a:gd name="connsiteY79" fmla="*/ 3721032 h 4430345"/>
                  <a:gd name="connsiteX80" fmla="*/ 405459 w 4039057"/>
                  <a:gd name="connsiteY80" fmla="*/ 3494695 h 4430345"/>
                  <a:gd name="connsiteX81" fmla="*/ 731384 w 4039057"/>
                  <a:gd name="connsiteY81" fmla="*/ 3250252 h 4430345"/>
                  <a:gd name="connsiteX82" fmla="*/ 668009 w 4039057"/>
                  <a:gd name="connsiteY82" fmla="*/ 2779471 h 4430345"/>
                  <a:gd name="connsiteX83" fmla="*/ 477887 w 4039057"/>
                  <a:gd name="connsiteY83" fmla="*/ 3186877 h 4430345"/>
                  <a:gd name="connsiteX84" fmla="*/ 7106 w 4039057"/>
                  <a:gd name="connsiteY84" fmla="*/ 3313626 h 4430345"/>
                  <a:gd name="connsiteX85" fmla="*/ 58515 w 4039057"/>
                  <a:gd name="connsiteY85" fmla="*/ 2706410 h 4430345"/>
                  <a:gd name="connsiteX86" fmla="*/ 151962 w 4039057"/>
                  <a:gd name="connsiteY86" fmla="*/ 2634616 h 4430345"/>
                  <a:gd name="connsiteX87" fmla="*/ 67184 w 4039057"/>
                  <a:gd name="connsiteY87" fmla="*/ 2373013 h 4430345"/>
                  <a:gd name="connsiteX88" fmla="*/ 233443 w 4039057"/>
                  <a:gd name="connsiteY88" fmla="*/ 2562188 h 4430345"/>
                  <a:gd name="connsiteX89" fmla="*/ 396405 w 4039057"/>
                  <a:gd name="connsiteY89" fmla="*/ 2716097 h 4430345"/>
                  <a:gd name="connsiteX90" fmla="*/ 52374 w 4039057"/>
                  <a:gd name="connsiteY90" fmla="*/ 2245317 h 4430345"/>
                  <a:gd name="connsiteX91" fmla="*/ 151962 w 4039057"/>
                  <a:gd name="connsiteY91" fmla="*/ 2227210 h 4430345"/>
                  <a:gd name="connsiteX92" fmla="*/ 216040 w 4039057"/>
                  <a:gd name="connsiteY92" fmla="*/ 1947256 h 4430345"/>
                  <a:gd name="connsiteX93" fmla="*/ 369245 w 4039057"/>
                  <a:gd name="connsiteY93" fmla="*/ 1991820 h 4430345"/>
                  <a:gd name="connsiteX94" fmla="*/ 540558 w 4039057"/>
                  <a:gd name="connsiteY94" fmla="*/ 2022453 h 4430345"/>
                  <a:gd name="connsiteX95" fmla="*/ 500830 w 4039057"/>
                  <a:gd name="connsiteY95" fmla="*/ 2262721 h 4430345"/>
                  <a:gd name="connsiteX96" fmla="*/ 613689 w 4039057"/>
                  <a:gd name="connsiteY96"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634966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634966 w 4039057"/>
                  <a:gd name="connsiteY45" fmla="*/ 2686912 h 4430345"/>
                  <a:gd name="connsiteX46" fmla="*/ 3558595 w 4039057"/>
                  <a:gd name="connsiteY46" fmla="*/ 2666130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28160 w 4039508"/>
                  <a:gd name="connsiteY46" fmla="*/ 2631143 h 4430345"/>
                  <a:gd name="connsiteX47" fmla="*/ 3302568 w 4039508"/>
                  <a:gd name="connsiteY47" fmla="*/ 2779471 h 4430345"/>
                  <a:gd name="connsiteX48" fmla="*/ 3275407 w 4039508"/>
                  <a:gd name="connsiteY48" fmla="*/ 2556607 h 4430345"/>
                  <a:gd name="connsiteX49" fmla="*/ 3397981 w 4039508"/>
                  <a:gd name="connsiteY49" fmla="*/ 2535028 h 4430345"/>
                  <a:gd name="connsiteX50" fmla="*/ 3501744 w 4039508"/>
                  <a:gd name="connsiteY50" fmla="*/ 2453547 h 4430345"/>
                  <a:gd name="connsiteX51" fmla="*/ 3492691 w 4039508"/>
                  <a:gd name="connsiteY51" fmla="*/ 2344905 h 4430345"/>
                  <a:gd name="connsiteX52" fmla="*/ 3592279 w 4039508"/>
                  <a:gd name="connsiteY52" fmla="*/ 2272477 h 4430345"/>
                  <a:gd name="connsiteX53" fmla="*/ 3610386 w 4039508"/>
                  <a:gd name="connsiteY53" fmla="*/ 1964660 h 4430345"/>
                  <a:gd name="connsiteX54" fmla="*/ 2940429 w 4039508"/>
                  <a:gd name="connsiteY54" fmla="*/ 2435440 h 4430345"/>
                  <a:gd name="connsiteX55" fmla="*/ 2786520 w 4039508"/>
                  <a:gd name="connsiteY55" fmla="*/ 2009926 h 4430345"/>
                  <a:gd name="connsiteX56" fmla="*/ 2379115 w 4039508"/>
                  <a:gd name="connsiteY56" fmla="*/ 2643669 h 4430345"/>
                  <a:gd name="connsiteX57" fmla="*/ 1528089 w 4039508"/>
                  <a:gd name="connsiteY57" fmla="*/ 2670830 h 4430345"/>
                  <a:gd name="connsiteX58" fmla="*/ 1434784 w 4039508"/>
                  <a:gd name="connsiteY58" fmla="*/ 2764595 h 4430345"/>
                  <a:gd name="connsiteX59" fmla="*/ 1679400 w 4039508"/>
                  <a:gd name="connsiteY59" fmla="*/ 2744211 h 4430345"/>
                  <a:gd name="connsiteX60" fmla="*/ 1446330 w 4039508"/>
                  <a:gd name="connsiteY60" fmla="*/ 3300589 h 4430345"/>
                  <a:gd name="connsiteX61" fmla="*/ 957153 w 4039508"/>
                  <a:gd name="connsiteY61" fmla="*/ 3705230 h 4430345"/>
                  <a:gd name="connsiteX62" fmla="*/ 946100 w 4039508"/>
                  <a:gd name="connsiteY62" fmla="*/ 4096801 h 4430345"/>
                  <a:gd name="connsiteX63" fmla="*/ 907712 w 4039508"/>
                  <a:gd name="connsiteY63" fmla="*/ 4261284 h 4430345"/>
                  <a:gd name="connsiteX64" fmla="*/ 942639 w 4039508"/>
                  <a:gd name="connsiteY64" fmla="*/ 4357514 h 4430345"/>
                  <a:gd name="connsiteX65" fmla="*/ 769978 w 4039508"/>
                  <a:gd name="connsiteY65" fmla="*/ 4305413 h 4430345"/>
                  <a:gd name="connsiteX66" fmla="*/ 773728 w 4039508"/>
                  <a:gd name="connsiteY66" fmla="*/ 4140557 h 4430345"/>
                  <a:gd name="connsiteX67" fmla="*/ 823541 w 4039508"/>
                  <a:gd name="connsiteY67" fmla="*/ 3998410 h 4430345"/>
                  <a:gd name="connsiteX68" fmla="*/ 849684 w 4039508"/>
                  <a:gd name="connsiteY68" fmla="*/ 3646840 h 4430345"/>
                  <a:gd name="connsiteX69" fmla="*/ 1273288 w 4039508"/>
                  <a:gd name="connsiteY69" fmla="*/ 3214472 h 4430345"/>
                  <a:gd name="connsiteX70" fmla="*/ 1229324 w 4039508"/>
                  <a:gd name="connsiteY70" fmla="*/ 3223091 h 4430345"/>
                  <a:gd name="connsiteX71" fmla="*/ 691977 w 4039508"/>
                  <a:gd name="connsiteY71" fmla="*/ 3539441 h 4430345"/>
                  <a:gd name="connsiteX72" fmla="*/ 595582 w 4039508"/>
                  <a:gd name="connsiteY72" fmla="*/ 4193640 h 4430345"/>
                  <a:gd name="connsiteX73" fmla="*/ 615456 w 4039508"/>
                  <a:gd name="connsiteY73" fmla="*/ 4312004 h 4430345"/>
                  <a:gd name="connsiteX74" fmla="*/ 701311 w 4039508"/>
                  <a:gd name="connsiteY74" fmla="*/ 4412007 h 4430345"/>
                  <a:gd name="connsiteX75" fmla="*/ 365531 w 4039508"/>
                  <a:gd name="connsiteY75" fmla="*/ 4408833 h 4430345"/>
                  <a:gd name="connsiteX76" fmla="*/ 405459 w 4039508"/>
                  <a:gd name="connsiteY76" fmla="*/ 4273293 h 4430345"/>
                  <a:gd name="connsiteX77" fmla="*/ 331172 w 4039508"/>
                  <a:gd name="connsiteY77" fmla="*/ 4171327 h 4430345"/>
                  <a:gd name="connsiteX78" fmla="*/ 378299 w 4039508"/>
                  <a:gd name="connsiteY78" fmla="*/ 4101278 h 4430345"/>
                  <a:gd name="connsiteX79" fmla="*/ 450726 w 4039508"/>
                  <a:gd name="connsiteY79" fmla="*/ 3721032 h 4430345"/>
                  <a:gd name="connsiteX80" fmla="*/ 405459 w 4039508"/>
                  <a:gd name="connsiteY80" fmla="*/ 3494695 h 4430345"/>
                  <a:gd name="connsiteX81" fmla="*/ 731384 w 4039508"/>
                  <a:gd name="connsiteY81" fmla="*/ 3250252 h 4430345"/>
                  <a:gd name="connsiteX82" fmla="*/ 668009 w 4039508"/>
                  <a:gd name="connsiteY82" fmla="*/ 2779471 h 4430345"/>
                  <a:gd name="connsiteX83" fmla="*/ 477887 w 4039508"/>
                  <a:gd name="connsiteY83" fmla="*/ 3186877 h 4430345"/>
                  <a:gd name="connsiteX84" fmla="*/ 7106 w 4039508"/>
                  <a:gd name="connsiteY84" fmla="*/ 3313626 h 4430345"/>
                  <a:gd name="connsiteX85" fmla="*/ 58515 w 4039508"/>
                  <a:gd name="connsiteY85" fmla="*/ 2706410 h 4430345"/>
                  <a:gd name="connsiteX86" fmla="*/ 151962 w 4039508"/>
                  <a:gd name="connsiteY86" fmla="*/ 2634616 h 4430345"/>
                  <a:gd name="connsiteX87" fmla="*/ 67184 w 4039508"/>
                  <a:gd name="connsiteY87" fmla="*/ 2373013 h 4430345"/>
                  <a:gd name="connsiteX88" fmla="*/ 233443 w 4039508"/>
                  <a:gd name="connsiteY88" fmla="*/ 2562188 h 4430345"/>
                  <a:gd name="connsiteX89" fmla="*/ 396405 w 4039508"/>
                  <a:gd name="connsiteY89" fmla="*/ 2716097 h 4430345"/>
                  <a:gd name="connsiteX90" fmla="*/ 52374 w 4039508"/>
                  <a:gd name="connsiteY90" fmla="*/ 2245317 h 4430345"/>
                  <a:gd name="connsiteX91" fmla="*/ 151962 w 4039508"/>
                  <a:gd name="connsiteY91" fmla="*/ 2227210 h 4430345"/>
                  <a:gd name="connsiteX92" fmla="*/ 216040 w 4039508"/>
                  <a:gd name="connsiteY92" fmla="*/ 1947256 h 4430345"/>
                  <a:gd name="connsiteX93" fmla="*/ 369245 w 4039508"/>
                  <a:gd name="connsiteY93" fmla="*/ 1991820 h 4430345"/>
                  <a:gd name="connsiteX94" fmla="*/ 540558 w 4039508"/>
                  <a:gd name="connsiteY94" fmla="*/ 2022453 h 4430345"/>
                  <a:gd name="connsiteX95" fmla="*/ 500830 w 4039508"/>
                  <a:gd name="connsiteY95" fmla="*/ 2262721 h 4430345"/>
                  <a:gd name="connsiteX96" fmla="*/ 613689 w 4039508"/>
                  <a:gd name="connsiteY96"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716090 w 4039838"/>
                  <a:gd name="connsiteY44" fmla="*/ 2570003 h 4430345"/>
                  <a:gd name="connsiteX45" fmla="*/ 3634966 w 4039838"/>
                  <a:gd name="connsiteY45" fmla="*/ 2686912 h 4430345"/>
                  <a:gd name="connsiteX46" fmla="*/ 3528160 w 4039838"/>
                  <a:gd name="connsiteY46" fmla="*/ 2631143 h 4430345"/>
                  <a:gd name="connsiteX47" fmla="*/ 3302568 w 4039838"/>
                  <a:gd name="connsiteY47" fmla="*/ 2779471 h 4430345"/>
                  <a:gd name="connsiteX48" fmla="*/ 3275407 w 4039838"/>
                  <a:gd name="connsiteY48" fmla="*/ 2556607 h 4430345"/>
                  <a:gd name="connsiteX49" fmla="*/ 3397981 w 4039838"/>
                  <a:gd name="connsiteY49" fmla="*/ 2535028 h 4430345"/>
                  <a:gd name="connsiteX50" fmla="*/ 3501744 w 4039838"/>
                  <a:gd name="connsiteY50" fmla="*/ 2453547 h 4430345"/>
                  <a:gd name="connsiteX51" fmla="*/ 3492691 w 4039838"/>
                  <a:gd name="connsiteY51" fmla="*/ 2344905 h 4430345"/>
                  <a:gd name="connsiteX52" fmla="*/ 3592279 w 4039838"/>
                  <a:gd name="connsiteY52" fmla="*/ 2272477 h 4430345"/>
                  <a:gd name="connsiteX53" fmla="*/ 3610386 w 4039838"/>
                  <a:gd name="connsiteY53" fmla="*/ 1964660 h 4430345"/>
                  <a:gd name="connsiteX54" fmla="*/ 2940429 w 4039838"/>
                  <a:gd name="connsiteY54" fmla="*/ 2435440 h 4430345"/>
                  <a:gd name="connsiteX55" fmla="*/ 2786520 w 4039838"/>
                  <a:gd name="connsiteY55" fmla="*/ 2009926 h 4430345"/>
                  <a:gd name="connsiteX56" fmla="*/ 2379115 w 4039838"/>
                  <a:gd name="connsiteY56" fmla="*/ 2643669 h 4430345"/>
                  <a:gd name="connsiteX57" fmla="*/ 1528089 w 4039838"/>
                  <a:gd name="connsiteY57" fmla="*/ 2670830 h 4430345"/>
                  <a:gd name="connsiteX58" fmla="*/ 1434784 w 4039838"/>
                  <a:gd name="connsiteY58" fmla="*/ 2764595 h 4430345"/>
                  <a:gd name="connsiteX59" fmla="*/ 1679400 w 4039838"/>
                  <a:gd name="connsiteY59" fmla="*/ 2744211 h 4430345"/>
                  <a:gd name="connsiteX60" fmla="*/ 1446330 w 4039838"/>
                  <a:gd name="connsiteY60" fmla="*/ 3300589 h 4430345"/>
                  <a:gd name="connsiteX61" fmla="*/ 957153 w 4039838"/>
                  <a:gd name="connsiteY61" fmla="*/ 3705230 h 4430345"/>
                  <a:gd name="connsiteX62" fmla="*/ 946100 w 4039838"/>
                  <a:gd name="connsiteY62" fmla="*/ 4096801 h 4430345"/>
                  <a:gd name="connsiteX63" fmla="*/ 907712 w 4039838"/>
                  <a:gd name="connsiteY63" fmla="*/ 4261284 h 4430345"/>
                  <a:gd name="connsiteX64" fmla="*/ 942639 w 4039838"/>
                  <a:gd name="connsiteY64" fmla="*/ 4357514 h 4430345"/>
                  <a:gd name="connsiteX65" fmla="*/ 769978 w 4039838"/>
                  <a:gd name="connsiteY65" fmla="*/ 4305413 h 4430345"/>
                  <a:gd name="connsiteX66" fmla="*/ 773728 w 4039838"/>
                  <a:gd name="connsiteY66" fmla="*/ 4140557 h 4430345"/>
                  <a:gd name="connsiteX67" fmla="*/ 823541 w 4039838"/>
                  <a:gd name="connsiteY67" fmla="*/ 3998410 h 4430345"/>
                  <a:gd name="connsiteX68" fmla="*/ 849684 w 4039838"/>
                  <a:gd name="connsiteY68" fmla="*/ 3646840 h 4430345"/>
                  <a:gd name="connsiteX69" fmla="*/ 1273288 w 4039838"/>
                  <a:gd name="connsiteY69" fmla="*/ 3214472 h 4430345"/>
                  <a:gd name="connsiteX70" fmla="*/ 1229324 w 4039838"/>
                  <a:gd name="connsiteY70" fmla="*/ 3223091 h 4430345"/>
                  <a:gd name="connsiteX71" fmla="*/ 691977 w 4039838"/>
                  <a:gd name="connsiteY71" fmla="*/ 3539441 h 4430345"/>
                  <a:gd name="connsiteX72" fmla="*/ 595582 w 4039838"/>
                  <a:gd name="connsiteY72" fmla="*/ 4193640 h 4430345"/>
                  <a:gd name="connsiteX73" fmla="*/ 615456 w 4039838"/>
                  <a:gd name="connsiteY73" fmla="*/ 4312004 h 4430345"/>
                  <a:gd name="connsiteX74" fmla="*/ 701311 w 4039838"/>
                  <a:gd name="connsiteY74" fmla="*/ 4412007 h 4430345"/>
                  <a:gd name="connsiteX75" fmla="*/ 365531 w 4039838"/>
                  <a:gd name="connsiteY75" fmla="*/ 4408833 h 4430345"/>
                  <a:gd name="connsiteX76" fmla="*/ 405459 w 4039838"/>
                  <a:gd name="connsiteY76" fmla="*/ 4273293 h 4430345"/>
                  <a:gd name="connsiteX77" fmla="*/ 331172 w 4039838"/>
                  <a:gd name="connsiteY77" fmla="*/ 4171327 h 4430345"/>
                  <a:gd name="connsiteX78" fmla="*/ 378299 w 4039838"/>
                  <a:gd name="connsiteY78" fmla="*/ 4101278 h 4430345"/>
                  <a:gd name="connsiteX79" fmla="*/ 450726 w 4039838"/>
                  <a:gd name="connsiteY79" fmla="*/ 3721032 h 4430345"/>
                  <a:gd name="connsiteX80" fmla="*/ 405459 w 4039838"/>
                  <a:gd name="connsiteY80" fmla="*/ 3494695 h 4430345"/>
                  <a:gd name="connsiteX81" fmla="*/ 731384 w 4039838"/>
                  <a:gd name="connsiteY81" fmla="*/ 3250252 h 4430345"/>
                  <a:gd name="connsiteX82" fmla="*/ 668009 w 4039838"/>
                  <a:gd name="connsiteY82" fmla="*/ 2779471 h 4430345"/>
                  <a:gd name="connsiteX83" fmla="*/ 477887 w 4039838"/>
                  <a:gd name="connsiteY83" fmla="*/ 3186877 h 4430345"/>
                  <a:gd name="connsiteX84" fmla="*/ 7106 w 4039838"/>
                  <a:gd name="connsiteY84" fmla="*/ 3313626 h 4430345"/>
                  <a:gd name="connsiteX85" fmla="*/ 58515 w 4039838"/>
                  <a:gd name="connsiteY85" fmla="*/ 2706410 h 4430345"/>
                  <a:gd name="connsiteX86" fmla="*/ 151962 w 4039838"/>
                  <a:gd name="connsiteY86" fmla="*/ 2634616 h 4430345"/>
                  <a:gd name="connsiteX87" fmla="*/ 67184 w 4039838"/>
                  <a:gd name="connsiteY87" fmla="*/ 2373013 h 4430345"/>
                  <a:gd name="connsiteX88" fmla="*/ 233443 w 4039838"/>
                  <a:gd name="connsiteY88" fmla="*/ 2562188 h 4430345"/>
                  <a:gd name="connsiteX89" fmla="*/ 396405 w 4039838"/>
                  <a:gd name="connsiteY89" fmla="*/ 2716097 h 4430345"/>
                  <a:gd name="connsiteX90" fmla="*/ 52374 w 4039838"/>
                  <a:gd name="connsiteY90" fmla="*/ 2245317 h 4430345"/>
                  <a:gd name="connsiteX91" fmla="*/ 151962 w 4039838"/>
                  <a:gd name="connsiteY91" fmla="*/ 2227210 h 4430345"/>
                  <a:gd name="connsiteX92" fmla="*/ 216040 w 4039838"/>
                  <a:gd name="connsiteY92" fmla="*/ 1947256 h 4430345"/>
                  <a:gd name="connsiteX93" fmla="*/ 369245 w 4039838"/>
                  <a:gd name="connsiteY93" fmla="*/ 1991820 h 4430345"/>
                  <a:gd name="connsiteX94" fmla="*/ 540558 w 4039838"/>
                  <a:gd name="connsiteY94" fmla="*/ 2022453 h 4430345"/>
                  <a:gd name="connsiteX95" fmla="*/ 500830 w 4039838"/>
                  <a:gd name="connsiteY95" fmla="*/ 2262721 h 4430345"/>
                  <a:gd name="connsiteX96" fmla="*/ 613689 w 4039838"/>
                  <a:gd name="connsiteY96"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634966 w 4039838"/>
                  <a:gd name="connsiteY44" fmla="*/ 2686912 h 4430345"/>
                  <a:gd name="connsiteX45" fmla="*/ 3528160 w 4039838"/>
                  <a:gd name="connsiteY45" fmla="*/ 2631143 h 4430345"/>
                  <a:gd name="connsiteX46" fmla="*/ 3302568 w 4039838"/>
                  <a:gd name="connsiteY46" fmla="*/ 2779471 h 4430345"/>
                  <a:gd name="connsiteX47" fmla="*/ 3275407 w 4039838"/>
                  <a:gd name="connsiteY47" fmla="*/ 2556607 h 4430345"/>
                  <a:gd name="connsiteX48" fmla="*/ 3397981 w 4039838"/>
                  <a:gd name="connsiteY48" fmla="*/ 2535028 h 4430345"/>
                  <a:gd name="connsiteX49" fmla="*/ 3501744 w 4039838"/>
                  <a:gd name="connsiteY49" fmla="*/ 2453547 h 4430345"/>
                  <a:gd name="connsiteX50" fmla="*/ 3492691 w 4039838"/>
                  <a:gd name="connsiteY50" fmla="*/ 2344905 h 4430345"/>
                  <a:gd name="connsiteX51" fmla="*/ 3592279 w 4039838"/>
                  <a:gd name="connsiteY51" fmla="*/ 2272477 h 4430345"/>
                  <a:gd name="connsiteX52" fmla="*/ 3610386 w 4039838"/>
                  <a:gd name="connsiteY52" fmla="*/ 1964660 h 4430345"/>
                  <a:gd name="connsiteX53" fmla="*/ 2940429 w 4039838"/>
                  <a:gd name="connsiteY53" fmla="*/ 2435440 h 4430345"/>
                  <a:gd name="connsiteX54" fmla="*/ 2786520 w 4039838"/>
                  <a:gd name="connsiteY54" fmla="*/ 2009926 h 4430345"/>
                  <a:gd name="connsiteX55" fmla="*/ 2379115 w 4039838"/>
                  <a:gd name="connsiteY55" fmla="*/ 2643669 h 4430345"/>
                  <a:gd name="connsiteX56" fmla="*/ 1528089 w 4039838"/>
                  <a:gd name="connsiteY56" fmla="*/ 2670830 h 4430345"/>
                  <a:gd name="connsiteX57" fmla="*/ 1434784 w 4039838"/>
                  <a:gd name="connsiteY57" fmla="*/ 2764595 h 4430345"/>
                  <a:gd name="connsiteX58" fmla="*/ 1679400 w 4039838"/>
                  <a:gd name="connsiteY58" fmla="*/ 2744211 h 4430345"/>
                  <a:gd name="connsiteX59" fmla="*/ 1446330 w 4039838"/>
                  <a:gd name="connsiteY59" fmla="*/ 3300589 h 4430345"/>
                  <a:gd name="connsiteX60" fmla="*/ 957153 w 4039838"/>
                  <a:gd name="connsiteY60" fmla="*/ 3705230 h 4430345"/>
                  <a:gd name="connsiteX61" fmla="*/ 946100 w 4039838"/>
                  <a:gd name="connsiteY61" fmla="*/ 4096801 h 4430345"/>
                  <a:gd name="connsiteX62" fmla="*/ 907712 w 4039838"/>
                  <a:gd name="connsiteY62" fmla="*/ 4261284 h 4430345"/>
                  <a:gd name="connsiteX63" fmla="*/ 942639 w 4039838"/>
                  <a:gd name="connsiteY63" fmla="*/ 4357514 h 4430345"/>
                  <a:gd name="connsiteX64" fmla="*/ 769978 w 4039838"/>
                  <a:gd name="connsiteY64" fmla="*/ 4305413 h 4430345"/>
                  <a:gd name="connsiteX65" fmla="*/ 773728 w 4039838"/>
                  <a:gd name="connsiteY65" fmla="*/ 4140557 h 4430345"/>
                  <a:gd name="connsiteX66" fmla="*/ 823541 w 4039838"/>
                  <a:gd name="connsiteY66" fmla="*/ 3998410 h 4430345"/>
                  <a:gd name="connsiteX67" fmla="*/ 849684 w 4039838"/>
                  <a:gd name="connsiteY67" fmla="*/ 3646840 h 4430345"/>
                  <a:gd name="connsiteX68" fmla="*/ 1273288 w 4039838"/>
                  <a:gd name="connsiteY68" fmla="*/ 3214472 h 4430345"/>
                  <a:gd name="connsiteX69" fmla="*/ 1229324 w 4039838"/>
                  <a:gd name="connsiteY69" fmla="*/ 3223091 h 4430345"/>
                  <a:gd name="connsiteX70" fmla="*/ 691977 w 4039838"/>
                  <a:gd name="connsiteY70" fmla="*/ 3539441 h 4430345"/>
                  <a:gd name="connsiteX71" fmla="*/ 595582 w 4039838"/>
                  <a:gd name="connsiteY71" fmla="*/ 4193640 h 4430345"/>
                  <a:gd name="connsiteX72" fmla="*/ 615456 w 4039838"/>
                  <a:gd name="connsiteY72" fmla="*/ 4312004 h 4430345"/>
                  <a:gd name="connsiteX73" fmla="*/ 701311 w 4039838"/>
                  <a:gd name="connsiteY73" fmla="*/ 4412007 h 4430345"/>
                  <a:gd name="connsiteX74" fmla="*/ 365531 w 4039838"/>
                  <a:gd name="connsiteY74" fmla="*/ 4408833 h 4430345"/>
                  <a:gd name="connsiteX75" fmla="*/ 405459 w 4039838"/>
                  <a:gd name="connsiteY75" fmla="*/ 4273293 h 4430345"/>
                  <a:gd name="connsiteX76" fmla="*/ 331172 w 4039838"/>
                  <a:gd name="connsiteY76" fmla="*/ 4171327 h 4430345"/>
                  <a:gd name="connsiteX77" fmla="*/ 378299 w 4039838"/>
                  <a:gd name="connsiteY77" fmla="*/ 4101278 h 4430345"/>
                  <a:gd name="connsiteX78" fmla="*/ 450726 w 4039838"/>
                  <a:gd name="connsiteY78" fmla="*/ 3721032 h 4430345"/>
                  <a:gd name="connsiteX79" fmla="*/ 405459 w 4039838"/>
                  <a:gd name="connsiteY79" fmla="*/ 3494695 h 4430345"/>
                  <a:gd name="connsiteX80" fmla="*/ 731384 w 4039838"/>
                  <a:gd name="connsiteY80" fmla="*/ 3250252 h 4430345"/>
                  <a:gd name="connsiteX81" fmla="*/ 668009 w 4039838"/>
                  <a:gd name="connsiteY81" fmla="*/ 2779471 h 4430345"/>
                  <a:gd name="connsiteX82" fmla="*/ 477887 w 4039838"/>
                  <a:gd name="connsiteY82" fmla="*/ 3186877 h 4430345"/>
                  <a:gd name="connsiteX83" fmla="*/ 7106 w 4039838"/>
                  <a:gd name="connsiteY83" fmla="*/ 3313626 h 4430345"/>
                  <a:gd name="connsiteX84" fmla="*/ 58515 w 4039838"/>
                  <a:gd name="connsiteY84" fmla="*/ 2706410 h 4430345"/>
                  <a:gd name="connsiteX85" fmla="*/ 151962 w 4039838"/>
                  <a:gd name="connsiteY85" fmla="*/ 2634616 h 4430345"/>
                  <a:gd name="connsiteX86" fmla="*/ 67184 w 4039838"/>
                  <a:gd name="connsiteY86" fmla="*/ 2373013 h 4430345"/>
                  <a:gd name="connsiteX87" fmla="*/ 233443 w 4039838"/>
                  <a:gd name="connsiteY87" fmla="*/ 2562188 h 4430345"/>
                  <a:gd name="connsiteX88" fmla="*/ 396405 w 4039838"/>
                  <a:gd name="connsiteY88" fmla="*/ 2716097 h 4430345"/>
                  <a:gd name="connsiteX89" fmla="*/ 52374 w 4039838"/>
                  <a:gd name="connsiteY89" fmla="*/ 2245317 h 4430345"/>
                  <a:gd name="connsiteX90" fmla="*/ 151962 w 4039838"/>
                  <a:gd name="connsiteY90" fmla="*/ 2227210 h 4430345"/>
                  <a:gd name="connsiteX91" fmla="*/ 216040 w 4039838"/>
                  <a:gd name="connsiteY91" fmla="*/ 1947256 h 4430345"/>
                  <a:gd name="connsiteX92" fmla="*/ 369245 w 4039838"/>
                  <a:gd name="connsiteY92" fmla="*/ 1991820 h 4430345"/>
                  <a:gd name="connsiteX93" fmla="*/ 540558 w 4039838"/>
                  <a:gd name="connsiteY93" fmla="*/ 2022453 h 4430345"/>
                  <a:gd name="connsiteX94" fmla="*/ 500830 w 4039838"/>
                  <a:gd name="connsiteY94" fmla="*/ 2262721 h 4430345"/>
                  <a:gd name="connsiteX95" fmla="*/ 613689 w 4039838"/>
                  <a:gd name="connsiteY95"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528160 w 4039838"/>
                  <a:gd name="connsiteY44" fmla="*/ 2631143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76827 w 4039838"/>
                  <a:gd name="connsiteY63" fmla="*/ 4325962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76827 w 4039838"/>
                  <a:gd name="connsiteY63" fmla="*/ 4325962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52854 w 4039838"/>
                  <a:gd name="connsiteY63" fmla="*/ 4322537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24855 w 4039838"/>
                  <a:gd name="connsiteY4" fmla="*/ 22483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24855 w 4039838"/>
                  <a:gd name="connsiteY4" fmla="*/ 22483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44806 w 4039838"/>
                  <a:gd name="connsiteY12" fmla="*/ 857891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6053 w 4039838"/>
                  <a:gd name="connsiteY65" fmla="*/ 399589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6053 w 4039838"/>
                  <a:gd name="connsiteY65" fmla="*/ 399589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84774 w 4039838"/>
                  <a:gd name="connsiteY33" fmla="*/ 714548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12712 w 4039838"/>
                  <a:gd name="connsiteY44" fmla="*/ 2489293 h 4434171"/>
                  <a:gd name="connsiteX45" fmla="*/ 3494041 w 4039838"/>
                  <a:gd name="connsiteY45" fmla="*/ 2624319 h 4434171"/>
                  <a:gd name="connsiteX46" fmla="*/ 3302568 w 4039838"/>
                  <a:gd name="connsiteY46" fmla="*/ 2779471 h 4434171"/>
                  <a:gd name="connsiteX47" fmla="*/ 3275407 w 4039838"/>
                  <a:gd name="connsiteY47" fmla="*/ 2556607 h 4434171"/>
                  <a:gd name="connsiteX48" fmla="*/ 3397981 w 4039838"/>
                  <a:gd name="connsiteY48" fmla="*/ 2535028 h 4434171"/>
                  <a:gd name="connsiteX49" fmla="*/ 3501744 w 4039838"/>
                  <a:gd name="connsiteY49" fmla="*/ 2453547 h 4434171"/>
                  <a:gd name="connsiteX50" fmla="*/ 3492691 w 4039838"/>
                  <a:gd name="connsiteY50" fmla="*/ 2344905 h 4434171"/>
                  <a:gd name="connsiteX51" fmla="*/ 3592279 w 4039838"/>
                  <a:gd name="connsiteY51" fmla="*/ 2272477 h 4434171"/>
                  <a:gd name="connsiteX52" fmla="*/ 3610386 w 4039838"/>
                  <a:gd name="connsiteY52" fmla="*/ 1964660 h 4434171"/>
                  <a:gd name="connsiteX53" fmla="*/ 2940429 w 4039838"/>
                  <a:gd name="connsiteY53" fmla="*/ 2435440 h 4434171"/>
                  <a:gd name="connsiteX54" fmla="*/ 2786520 w 4039838"/>
                  <a:gd name="connsiteY54" fmla="*/ 2009926 h 4434171"/>
                  <a:gd name="connsiteX55" fmla="*/ 2379115 w 4039838"/>
                  <a:gd name="connsiteY55" fmla="*/ 2643669 h 4434171"/>
                  <a:gd name="connsiteX56" fmla="*/ 1528089 w 4039838"/>
                  <a:gd name="connsiteY56" fmla="*/ 2670830 h 4434171"/>
                  <a:gd name="connsiteX57" fmla="*/ 1434784 w 4039838"/>
                  <a:gd name="connsiteY57" fmla="*/ 2764595 h 4434171"/>
                  <a:gd name="connsiteX58" fmla="*/ 1673398 w 4039838"/>
                  <a:gd name="connsiteY58" fmla="*/ 2721086 h 4434171"/>
                  <a:gd name="connsiteX59" fmla="*/ 1456378 w 4039838"/>
                  <a:gd name="connsiteY59" fmla="*/ 3315661 h 4434171"/>
                  <a:gd name="connsiteX60" fmla="*/ 1037539 w 4039838"/>
                  <a:gd name="connsiteY60" fmla="*/ 3647452 h 4434171"/>
                  <a:gd name="connsiteX61" fmla="*/ 963684 w 4039838"/>
                  <a:gd name="connsiteY61" fmla="*/ 4187236 h 4434171"/>
                  <a:gd name="connsiteX62" fmla="*/ 978051 w 4039838"/>
                  <a:gd name="connsiteY62" fmla="*/ 4228627 h 4434171"/>
                  <a:gd name="connsiteX63" fmla="*/ 1018002 w 4039838"/>
                  <a:gd name="connsiteY63" fmla="*/ 4302248 h 4434171"/>
                  <a:gd name="connsiteX64" fmla="*/ 798071 w 4039838"/>
                  <a:gd name="connsiteY64" fmla="*/ 4289880 h 4434171"/>
                  <a:gd name="connsiteX65" fmla="*/ 823937 w 4039838"/>
                  <a:gd name="connsiteY65" fmla="*/ 4179700 h 4434171"/>
                  <a:gd name="connsiteX66" fmla="*/ 773728 w 4039838"/>
                  <a:gd name="connsiteY66" fmla="*/ 4105388 h 4434171"/>
                  <a:gd name="connsiteX67" fmla="*/ 827075 w 4039838"/>
                  <a:gd name="connsiteY67" fmla="*/ 3601622 h 4434171"/>
                  <a:gd name="connsiteX68" fmla="*/ 1022079 w 4039838"/>
                  <a:gd name="connsiteY68" fmla="*/ 3488290 h 4434171"/>
                  <a:gd name="connsiteX69" fmla="*/ 1071062 w 4039838"/>
                  <a:gd name="connsiteY69" fmla="*/ 3341159 h 4434171"/>
                  <a:gd name="connsiteX70" fmla="*/ 691977 w 4039838"/>
                  <a:gd name="connsiteY70" fmla="*/ 3539441 h 4434171"/>
                  <a:gd name="connsiteX71" fmla="*/ 595582 w 4039838"/>
                  <a:gd name="connsiteY71" fmla="*/ 4193640 h 4434171"/>
                  <a:gd name="connsiteX72" fmla="*/ 615456 w 4039838"/>
                  <a:gd name="connsiteY72" fmla="*/ 4312004 h 4434171"/>
                  <a:gd name="connsiteX73" fmla="*/ 673914 w 4039838"/>
                  <a:gd name="connsiteY73" fmla="*/ 4418856 h 4434171"/>
                  <a:gd name="connsiteX74" fmla="*/ 365531 w 4039838"/>
                  <a:gd name="connsiteY74" fmla="*/ 4408833 h 4434171"/>
                  <a:gd name="connsiteX75" fmla="*/ 405459 w 4039838"/>
                  <a:gd name="connsiteY75" fmla="*/ 4273293 h 4434171"/>
                  <a:gd name="connsiteX76" fmla="*/ 331172 w 4039838"/>
                  <a:gd name="connsiteY76" fmla="*/ 4171327 h 4434171"/>
                  <a:gd name="connsiteX77" fmla="*/ 378299 w 4039838"/>
                  <a:gd name="connsiteY77" fmla="*/ 4101278 h 4434171"/>
                  <a:gd name="connsiteX78" fmla="*/ 450726 w 4039838"/>
                  <a:gd name="connsiteY78" fmla="*/ 3721032 h 4434171"/>
                  <a:gd name="connsiteX79" fmla="*/ 405459 w 4039838"/>
                  <a:gd name="connsiteY79" fmla="*/ 3494695 h 4434171"/>
                  <a:gd name="connsiteX80" fmla="*/ 731384 w 4039838"/>
                  <a:gd name="connsiteY80" fmla="*/ 3250252 h 4434171"/>
                  <a:gd name="connsiteX81" fmla="*/ 668009 w 4039838"/>
                  <a:gd name="connsiteY81" fmla="*/ 2779471 h 4434171"/>
                  <a:gd name="connsiteX82" fmla="*/ 477887 w 4039838"/>
                  <a:gd name="connsiteY82" fmla="*/ 3186877 h 4434171"/>
                  <a:gd name="connsiteX83" fmla="*/ 7106 w 4039838"/>
                  <a:gd name="connsiteY83" fmla="*/ 3313626 h 4434171"/>
                  <a:gd name="connsiteX84" fmla="*/ 58515 w 4039838"/>
                  <a:gd name="connsiteY84" fmla="*/ 2706410 h 4434171"/>
                  <a:gd name="connsiteX85" fmla="*/ 151962 w 4039838"/>
                  <a:gd name="connsiteY85" fmla="*/ 2634616 h 4434171"/>
                  <a:gd name="connsiteX86" fmla="*/ 67184 w 4039838"/>
                  <a:gd name="connsiteY86" fmla="*/ 2373013 h 4434171"/>
                  <a:gd name="connsiteX87" fmla="*/ 233443 w 4039838"/>
                  <a:gd name="connsiteY87" fmla="*/ 2562188 h 4434171"/>
                  <a:gd name="connsiteX88" fmla="*/ 396405 w 4039838"/>
                  <a:gd name="connsiteY88" fmla="*/ 2716097 h 4434171"/>
                  <a:gd name="connsiteX89" fmla="*/ 52374 w 4039838"/>
                  <a:gd name="connsiteY89" fmla="*/ 2245317 h 4434171"/>
                  <a:gd name="connsiteX90" fmla="*/ 151962 w 4039838"/>
                  <a:gd name="connsiteY90" fmla="*/ 2227210 h 4434171"/>
                  <a:gd name="connsiteX91" fmla="*/ 216040 w 4039838"/>
                  <a:gd name="connsiteY91" fmla="*/ 1947256 h 4434171"/>
                  <a:gd name="connsiteX92" fmla="*/ 369245 w 4039838"/>
                  <a:gd name="connsiteY92" fmla="*/ 1991820 h 4434171"/>
                  <a:gd name="connsiteX93" fmla="*/ 540558 w 4039838"/>
                  <a:gd name="connsiteY93" fmla="*/ 2022453 h 4434171"/>
                  <a:gd name="connsiteX94" fmla="*/ 500830 w 4039838"/>
                  <a:gd name="connsiteY94" fmla="*/ 2262721 h 4434171"/>
                  <a:gd name="connsiteX95" fmla="*/ 613689 w 4039838"/>
                  <a:gd name="connsiteY95"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12712 w 4039838"/>
                  <a:gd name="connsiteY45" fmla="*/ 2489293 h 4434171"/>
                  <a:gd name="connsiteX46" fmla="*/ 3494041 w 4039838"/>
                  <a:gd name="connsiteY46" fmla="*/ 2624319 h 4434171"/>
                  <a:gd name="connsiteX47" fmla="*/ 3302568 w 4039838"/>
                  <a:gd name="connsiteY47" fmla="*/ 2779471 h 4434171"/>
                  <a:gd name="connsiteX48" fmla="*/ 3275407 w 4039838"/>
                  <a:gd name="connsiteY48" fmla="*/ 2556607 h 4434171"/>
                  <a:gd name="connsiteX49" fmla="*/ 3397981 w 4039838"/>
                  <a:gd name="connsiteY49" fmla="*/ 2535028 h 4434171"/>
                  <a:gd name="connsiteX50" fmla="*/ 3501744 w 4039838"/>
                  <a:gd name="connsiteY50" fmla="*/ 2453547 h 4434171"/>
                  <a:gd name="connsiteX51" fmla="*/ 3492691 w 4039838"/>
                  <a:gd name="connsiteY51" fmla="*/ 2344905 h 4434171"/>
                  <a:gd name="connsiteX52" fmla="*/ 3592279 w 4039838"/>
                  <a:gd name="connsiteY52" fmla="*/ 2272477 h 4434171"/>
                  <a:gd name="connsiteX53" fmla="*/ 3610386 w 4039838"/>
                  <a:gd name="connsiteY53" fmla="*/ 1964660 h 4434171"/>
                  <a:gd name="connsiteX54" fmla="*/ 2940429 w 4039838"/>
                  <a:gd name="connsiteY54" fmla="*/ 2435440 h 4434171"/>
                  <a:gd name="connsiteX55" fmla="*/ 2786520 w 4039838"/>
                  <a:gd name="connsiteY55" fmla="*/ 2009926 h 4434171"/>
                  <a:gd name="connsiteX56" fmla="*/ 2379115 w 4039838"/>
                  <a:gd name="connsiteY56" fmla="*/ 2643669 h 4434171"/>
                  <a:gd name="connsiteX57" fmla="*/ 1528089 w 4039838"/>
                  <a:gd name="connsiteY57" fmla="*/ 2670830 h 4434171"/>
                  <a:gd name="connsiteX58" fmla="*/ 1434784 w 4039838"/>
                  <a:gd name="connsiteY58" fmla="*/ 2764595 h 4434171"/>
                  <a:gd name="connsiteX59" fmla="*/ 1673398 w 4039838"/>
                  <a:gd name="connsiteY59" fmla="*/ 2721086 h 4434171"/>
                  <a:gd name="connsiteX60" fmla="*/ 1456378 w 4039838"/>
                  <a:gd name="connsiteY60" fmla="*/ 3315661 h 4434171"/>
                  <a:gd name="connsiteX61" fmla="*/ 1037539 w 4039838"/>
                  <a:gd name="connsiteY61" fmla="*/ 3647452 h 4434171"/>
                  <a:gd name="connsiteX62" fmla="*/ 963684 w 4039838"/>
                  <a:gd name="connsiteY62" fmla="*/ 4187236 h 4434171"/>
                  <a:gd name="connsiteX63" fmla="*/ 978051 w 4039838"/>
                  <a:gd name="connsiteY63" fmla="*/ 4228627 h 4434171"/>
                  <a:gd name="connsiteX64" fmla="*/ 1018002 w 4039838"/>
                  <a:gd name="connsiteY64" fmla="*/ 4302248 h 4434171"/>
                  <a:gd name="connsiteX65" fmla="*/ 798071 w 4039838"/>
                  <a:gd name="connsiteY65" fmla="*/ 4289880 h 4434171"/>
                  <a:gd name="connsiteX66" fmla="*/ 823937 w 4039838"/>
                  <a:gd name="connsiteY66" fmla="*/ 4179700 h 4434171"/>
                  <a:gd name="connsiteX67" fmla="*/ 773728 w 4039838"/>
                  <a:gd name="connsiteY67" fmla="*/ 4105388 h 4434171"/>
                  <a:gd name="connsiteX68" fmla="*/ 827075 w 4039838"/>
                  <a:gd name="connsiteY68" fmla="*/ 3601622 h 4434171"/>
                  <a:gd name="connsiteX69" fmla="*/ 1022079 w 4039838"/>
                  <a:gd name="connsiteY69" fmla="*/ 3488290 h 4434171"/>
                  <a:gd name="connsiteX70" fmla="*/ 1071062 w 4039838"/>
                  <a:gd name="connsiteY70" fmla="*/ 3341159 h 4434171"/>
                  <a:gd name="connsiteX71" fmla="*/ 691977 w 4039838"/>
                  <a:gd name="connsiteY71" fmla="*/ 3539441 h 4434171"/>
                  <a:gd name="connsiteX72" fmla="*/ 595582 w 4039838"/>
                  <a:gd name="connsiteY72" fmla="*/ 4193640 h 4434171"/>
                  <a:gd name="connsiteX73" fmla="*/ 615456 w 4039838"/>
                  <a:gd name="connsiteY73" fmla="*/ 4312004 h 4434171"/>
                  <a:gd name="connsiteX74" fmla="*/ 673914 w 4039838"/>
                  <a:gd name="connsiteY74" fmla="*/ 4418856 h 4434171"/>
                  <a:gd name="connsiteX75" fmla="*/ 365531 w 4039838"/>
                  <a:gd name="connsiteY75" fmla="*/ 4408833 h 4434171"/>
                  <a:gd name="connsiteX76" fmla="*/ 405459 w 4039838"/>
                  <a:gd name="connsiteY76" fmla="*/ 4273293 h 4434171"/>
                  <a:gd name="connsiteX77" fmla="*/ 331172 w 4039838"/>
                  <a:gd name="connsiteY77" fmla="*/ 4171327 h 4434171"/>
                  <a:gd name="connsiteX78" fmla="*/ 378299 w 4039838"/>
                  <a:gd name="connsiteY78" fmla="*/ 4101278 h 4434171"/>
                  <a:gd name="connsiteX79" fmla="*/ 450726 w 4039838"/>
                  <a:gd name="connsiteY79" fmla="*/ 3721032 h 4434171"/>
                  <a:gd name="connsiteX80" fmla="*/ 405459 w 4039838"/>
                  <a:gd name="connsiteY80" fmla="*/ 3494695 h 4434171"/>
                  <a:gd name="connsiteX81" fmla="*/ 731384 w 4039838"/>
                  <a:gd name="connsiteY81" fmla="*/ 3250252 h 4434171"/>
                  <a:gd name="connsiteX82" fmla="*/ 668009 w 4039838"/>
                  <a:gd name="connsiteY82" fmla="*/ 2779471 h 4434171"/>
                  <a:gd name="connsiteX83" fmla="*/ 477887 w 4039838"/>
                  <a:gd name="connsiteY83" fmla="*/ 3186877 h 4434171"/>
                  <a:gd name="connsiteX84" fmla="*/ 7106 w 4039838"/>
                  <a:gd name="connsiteY84" fmla="*/ 3313626 h 4434171"/>
                  <a:gd name="connsiteX85" fmla="*/ 58515 w 4039838"/>
                  <a:gd name="connsiteY85" fmla="*/ 2706410 h 4434171"/>
                  <a:gd name="connsiteX86" fmla="*/ 151962 w 4039838"/>
                  <a:gd name="connsiteY86" fmla="*/ 2634616 h 4434171"/>
                  <a:gd name="connsiteX87" fmla="*/ 67184 w 4039838"/>
                  <a:gd name="connsiteY87" fmla="*/ 2373013 h 4434171"/>
                  <a:gd name="connsiteX88" fmla="*/ 233443 w 4039838"/>
                  <a:gd name="connsiteY88" fmla="*/ 2562188 h 4434171"/>
                  <a:gd name="connsiteX89" fmla="*/ 396405 w 4039838"/>
                  <a:gd name="connsiteY89" fmla="*/ 2716097 h 4434171"/>
                  <a:gd name="connsiteX90" fmla="*/ 52374 w 4039838"/>
                  <a:gd name="connsiteY90" fmla="*/ 2245317 h 4434171"/>
                  <a:gd name="connsiteX91" fmla="*/ 151962 w 4039838"/>
                  <a:gd name="connsiteY91" fmla="*/ 2227210 h 4434171"/>
                  <a:gd name="connsiteX92" fmla="*/ 216040 w 4039838"/>
                  <a:gd name="connsiteY92" fmla="*/ 1947256 h 4434171"/>
                  <a:gd name="connsiteX93" fmla="*/ 369245 w 4039838"/>
                  <a:gd name="connsiteY93" fmla="*/ 1991820 h 4434171"/>
                  <a:gd name="connsiteX94" fmla="*/ 540558 w 4039838"/>
                  <a:gd name="connsiteY94" fmla="*/ 2022453 h 4434171"/>
                  <a:gd name="connsiteX95" fmla="*/ 500830 w 4039838"/>
                  <a:gd name="connsiteY95" fmla="*/ 2262721 h 4434171"/>
                  <a:gd name="connsiteX96" fmla="*/ 613689 w 4039838"/>
                  <a:gd name="connsiteY96"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12712 w 4039838"/>
                  <a:gd name="connsiteY45" fmla="*/ 2489293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675832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75832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3244 w 4039838"/>
                  <a:gd name="connsiteY78" fmla="*/ 4204524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85727 w 4039838"/>
                  <a:gd name="connsiteY2" fmla="*/ 1310058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039838" h="4434171">
                    <a:moveTo>
                      <a:pt x="666954" y="2239574"/>
                    </a:moveTo>
                    <a:cubicBezTo>
                      <a:pt x="744611" y="2174808"/>
                      <a:pt x="730312" y="2029044"/>
                      <a:pt x="966774" y="1874125"/>
                    </a:cubicBezTo>
                    <a:cubicBezTo>
                      <a:pt x="1203236" y="1719206"/>
                      <a:pt x="1889364" y="1911634"/>
                      <a:pt x="2085727" y="1310058"/>
                    </a:cubicBezTo>
                    <a:cubicBezTo>
                      <a:pt x="2331062" y="11365"/>
                      <a:pt x="3047926" y="316042"/>
                      <a:pt x="2989853" y="213925"/>
                    </a:cubicBezTo>
                    <a:lnTo>
                      <a:pt x="2950612" y="214532"/>
                    </a:lnTo>
                    <a:cubicBezTo>
                      <a:pt x="2119680" y="306535"/>
                      <a:pt x="2137003" y="1098036"/>
                      <a:pt x="2044136" y="1204168"/>
                    </a:cubicBezTo>
                    <a:cubicBezTo>
                      <a:pt x="1893080" y="1347707"/>
                      <a:pt x="1795657" y="1280936"/>
                      <a:pt x="1747593" y="1271700"/>
                    </a:cubicBezTo>
                    <a:cubicBezTo>
                      <a:pt x="1699529" y="1262464"/>
                      <a:pt x="1703805" y="1211865"/>
                      <a:pt x="1771207" y="1195115"/>
                    </a:cubicBezTo>
                    <a:cubicBezTo>
                      <a:pt x="1844745" y="1189000"/>
                      <a:pt x="1914842" y="1168078"/>
                      <a:pt x="1926441" y="1131741"/>
                    </a:cubicBezTo>
                    <a:cubicBezTo>
                      <a:pt x="1938040" y="1095404"/>
                      <a:pt x="1821187" y="1014814"/>
                      <a:pt x="1840803" y="977091"/>
                    </a:cubicBezTo>
                    <a:cubicBezTo>
                      <a:pt x="1860419" y="939368"/>
                      <a:pt x="2030926" y="935582"/>
                      <a:pt x="2044136" y="905404"/>
                    </a:cubicBezTo>
                    <a:cubicBezTo>
                      <a:pt x="2057346" y="875226"/>
                      <a:pt x="1955002" y="804799"/>
                      <a:pt x="1920063" y="796022"/>
                    </a:cubicBezTo>
                    <a:cubicBezTo>
                      <a:pt x="1885124" y="787245"/>
                      <a:pt x="1864876" y="793707"/>
                      <a:pt x="1834503" y="852740"/>
                    </a:cubicBezTo>
                    <a:cubicBezTo>
                      <a:pt x="1798794" y="786850"/>
                      <a:pt x="1800967" y="795530"/>
                      <a:pt x="1808746" y="760549"/>
                    </a:cubicBezTo>
                    <a:cubicBezTo>
                      <a:pt x="1816525" y="725568"/>
                      <a:pt x="1852505" y="688121"/>
                      <a:pt x="1881174" y="642854"/>
                    </a:cubicBezTo>
                    <a:cubicBezTo>
                      <a:pt x="1909843" y="597587"/>
                      <a:pt x="1864740" y="507876"/>
                      <a:pt x="1980762" y="488945"/>
                    </a:cubicBezTo>
                    <a:cubicBezTo>
                      <a:pt x="1976093" y="568392"/>
                      <a:pt x="1964562" y="594296"/>
                      <a:pt x="2016905" y="593885"/>
                    </a:cubicBezTo>
                    <a:cubicBezTo>
                      <a:pt x="2148986" y="549718"/>
                      <a:pt x="2104481" y="409864"/>
                      <a:pt x="2152778" y="362196"/>
                    </a:cubicBezTo>
                    <a:cubicBezTo>
                      <a:pt x="2201075" y="314528"/>
                      <a:pt x="2282545" y="330509"/>
                      <a:pt x="2306687" y="307875"/>
                    </a:cubicBezTo>
                    <a:cubicBezTo>
                      <a:pt x="2330829" y="285241"/>
                      <a:pt x="2238786" y="258081"/>
                      <a:pt x="2297633" y="226394"/>
                    </a:cubicBezTo>
                    <a:cubicBezTo>
                      <a:pt x="2331428" y="152953"/>
                      <a:pt x="2568927" y="168456"/>
                      <a:pt x="2655597" y="130279"/>
                    </a:cubicBezTo>
                    <a:cubicBezTo>
                      <a:pt x="2696338" y="104628"/>
                      <a:pt x="2503659" y="83626"/>
                      <a:pt x="2542077" y="72485"/>
                    </a:cubicBezTo>
                    <a:cubicBezTo>
                      <a:pt x="2734983" y="-17987"/>
                      <a:pt x="2842679" y="40526"/>
                      <a:pt x="2902810" y="63432"/>
                    </a:cubicBezTo>
                    <a:cubicBezTo>
                      <a:pt x="3000519" y="48761"/>
                      <a:pt x="3025882" y="65756"/>
                      <a:pt x="3094927" y="72143"/>
                    </a:cubicBezTo>
                    <a:cubicBezTo>
                      <a:pt x="3163972" y="78530"/>
                      <a:pt x="3135177" y="138820"/>
                      <a:pt x="3166766" y="126806"/>
                    </a:cubicBezTo>
                    <a:cubicBezTo>
                      <a:pt x="3198355" y="114792"/>
                      <a:pt x="3258810" y="-2960"/>
                      <a:pt x="3284461" y="58"/>
                    </a:cubicBezTo>
                    <a:cubicBezTo>
                      <a:pt x="3310113" y="3076"/>
                      <a:pt x="3313723" y="109891"/>
                      <a:pt x="3320675" y="144913"/>
                    </a:cubicBezTo>
                    <a:cubicBezTo>
                      <a:pt x="3327627" y="179935"/>
                      <a:pt x="3324339" y="188430"/>
                      <a:pt x="3326171" y="210188"/>
                    </a:cubicBezTo>
                    <a:cubicBezTo>
                      <a:pt x="3471136" y="263806"/>
                      <a:pt x="3656510" y="309715"/>
                      <a:pt x="3741722" y="403454"/>
                    </a:cubicBezTo>
                    <a:cubicBezTo>
                      <a:pt x="3843635" y="447089"/>
                      <a:pt x="3823349" y="414938"/>
                      <a:pt x="3904994" y="433883"/>
                    </a:cubicBezTo>
                    <a:cubicBezTo>
                      <a:pt x="4003954" y="534240"/>
                      <a:pt x="4057151" y="535357"/>
                      <a:pt x="4026845" y="688121"/>
                    </a:cubicBezTo>
                    <a:cubicBezTo>
                      <a:pt x="4017023" y="722428"/>
                      <a:pt x="3918204" y="695666"/>
                      <a:pt x="3900097" y="706228"/>
                    </a:cubicBezTo>
                    <a:cubicBezTo>
                      <a:pt x="3881990" y="716790"/>
                      <a:pt x="3964979" y="747709"/>
                      <a:pt x="3918203" y="751495"/>
                    </a:cubicBezTo>
                    <a:cubicBezTo>
                      <a:pt x="3809081" y="780219"/>
                      <a:pt x="3629260" y="741401"/>
                      <a:pt x="3546215" y="744844"/>
                    </a:cubicBezTo>
                    <a:cubicBezTo>
                      <a:pt x="3496421" y="719193"/>
                      <a:pt x="3576036" y="675694"/>
                      <a:pt x="3619439" y="597586"/>
                    </a:cubicBezTo>
                    <a:cubicBezTo>
                      <a:pt x="3514104" y="734718"/>
                      <a:pt x="3375579" y="764603"/>
                      <a:pt x="3305090" y="762328"/>
                    </a:cubicBezTo>
                    <a:cubicBezTo>
                      <a:pt x="3234601" y="760053"/>
                      <a:pt x="3072210" y="850270"/>
                      <a:pt x="3097352" y="484788"/>
                    </a:cubicBezTo>
                    <a:cubicBezTo>
                      <a:pt x="3055103" y="447065"/>
                      <a:pt x="3088707" y="273987"/>
                      <a:pt x="3082798" y="587879"/>
                    </a:cubicBezTo>
                    <a:cubicBezTo>
                      <a:pt x="3076889" y="901771"/>
                      <a:pt x="2945459" y="1161290"/>
                      <a:pt x="2985697" y="1240382"/>
                    </a:cubicBezTo>
                    <a:cubicBezTo>
                      <a:pt x="3503178" y="2013498"/>
                      <a:pt x="3154694" y="1872616"/>
                      <a:pt x="3275407" y="1955606"/>
                    </a:cubicBezTo>
                    <a:cubicBezTo>
                      <a:pt x="3425347" y="1884108"/>
                      <a:pt x="3717946" y="1641491"/>
                      <a:pt x="3768429" y="1755025"/>
                    </a:cubicBezTo>
                    <a:cubicBezTo>
                      <a:pt x="3894068" y="1722422"/>
                      <a:pt x="4018439" y="1661080"/>
                      <a:pt x="4033418" y="1776687"/>
                    </a:cubicBezTo>
                    <a:cubicBezTo>
                      <a:pt x="4066448" y="1840840"/>
                      <a:pt x="3963823" y="2027990"/>
                      <a:pt x="3912332" y="2123241"/>
                    </a:cubicBezTo>
                    <a:cubicBezTo>
                      <a:pt x="3860841" y="2218492"/>
                      <a:pt x="3767999" y="2295572"/>
                      <a:pt x="3724474" y="2348196"/>
                    </a:cubicBezTo>
                    <a:cubicBezTo>
                      <a:pt x="3680949" y="2400820"/>
                      <a:pt x="3669809" y="2415470"/>
                      <a:pt x="3651182" y="2438986"/>
                    </a:cubicBezTo>
                    <a:lnTo>
                      <a:pt x="3591998" y="2557356"/>
                    </a:lnTo>
                    <a:lnTo>
                      <a:pt x="3568324" y="2536640"/>
                    </a:lnTo>
                    <a:cubicBezTo>
                      <a:pt x="3548546" y="2559144"/>
                      <a:pt x="3538334" y="2583847"/>
                      <a:pt x="3494041" y="2624319"/>
                    </a:cubicBezTo>
                    <a:cubicBezTo>
                      <a:pt x="3449748" y="2664791"/>
                      <a:pt x="3339007" y="2790756"/>
                      <a:pt x="3302568" y="2779471"/>
                    </a:cubicBezTo>
                    <a:cubicBezTo>
                      <a:pt x="3266129" y="2768186"/>
                      <a:pt x="3259505" y="2597347"/>
                      <a:pt x="3275407" y="2556607"/>
                    </a:cubicBezTo>
                    <a:cubicBezTo>
                      <a:pt x="3291309" y="2515867"/>
                      <a:pt x="3360258" y="2552205"/>
                      <a:pt x="3397981" y="2535028"/>
                    </a:cubicBezTo>
                    <a:cubicBezTo>
                      <a:pt x="3435704" y="2517851"/>
                      <a:pt x="3485959" y="2485234"/>
                      <a:pt x="3501744" y="2453547"/>
                    </a:cubicBezTo>
                    <a:cubicBezTo>
                      <a:pt x="3517529" y="2421860"/>
                      <a:pt x="3477602" y="2375083"/>
                      <a:pt x="3492691" y="2344905"/>
                    </a:cubicBezTo>
                    <a:cubicBezTo>
                      <a:pt x="3507780" y="2314727"/>
                      <a:pt x="3572663" y="2335851"/>
                      <a:pt x="3592279" y="2272477"/>
                    </a:cubicBezTo>
                    <a:cubicBezTo>
                      <a:pt x="3611895" y="2209103"/>
                      <a:pt x="3606294" y="2000130"/>
                      <a:pt x="3610386" y="1964660"/>
                    </a:cubicBezTo>
                    <a:cubicBezTo>
                      <a:pt x="3501744" y="1991820"/>
                      <a:pt x="3203000" y="2352740"/>
                      <a:pt x="2940429" y="2435440"/>
                    </a:cubicBezTo>
                    <a:cubicBezTo>
                      <a:pt x="2832345" y="2442984"/>
                      <a:pt x="2818207" y="2017471"/>
                      <a:pt x="2786520" y="2009926"/>
                    </a:cubicBezTo>
                    <a:cubicBezTo>
                      <a:pt x="2754833" y="2002381"/>
                      <a:pt x="2916105" y="2515411"/>
                      <a:pt x="2379115" y="2643669"/>
                    </a:cubicBezTo>
                    <a:cubicBezTo>
                      <a:pt x="1842125" y="2771927"/>
                      <a:pt x="1959700" y="2603598"/>
                      <a:pt x="1528089" y="2670830"/>
                    </a:cubicBezTo>
                    <a:cubicBezTo>
                      <a:pt x="1454666" y="2703118"/>
                      <a:pt x="1405542" y="2776316"/>
                      <a:pt x="1434784" y="2764595"/>
                    </a:cubicBezTo>
                    <a:cubicBezTo>
                      <a:pt x="1464026" y="2752874"/>
                      <a:pt x="1534945" y="2644657"/>
                      <a:pt x="1673398" y="2721086"/>
                    </a:cubicBezTo>
                    <a:cubicBezTo>
                      <a:pt x="1521968" y="2801654"/>
                      <a:pt x="1506638" y="3230509"/>
                      <a:pt x="1456378" y="3315661"/>
                    </a:cubicBezTo>
                    <a:cubicBezTo>
                      <a:pt x="1380282" y="3574675"/>
                      <a:pt x="1114258" y="3619944"/>
                      <a:pt x="1037539" y="3647452"/>
                    </a:cubicBezTo>
                    <a:cubicBezTo>
                      <a:pt x="1009870" y="3680458"/>
                      <a:pt x="926509" y="3834622"/>
                      <a:pt x="963684" y="4187236"/>
                    </a:cubicBezTo>
                    <a:lnTo>
                      <a:pt x="978051" y="4228627"/>
                    </a:lnTo>
                    <a:lnTo>
                      <a:pt x="1018002" y="4302248"/>
                    </a:lnTo>
                    <a:cubicBezTo>
                      <a:pt x="940505" y="4313197"/>
                      <a:pt x="865520" y="4309075"/>
                      <a:pt x="798071" y="4289880"/>
                    </a:cubicBezTo>
                    <a:cubicBezTo>
                      <a:pt x="795872" y="4235542"/>
                      <a:pt x="825982" y="4210449"/>
                      <a:pt x="823937" y="4179700"/>
                    </a:cubicBezTo>
                    <a:cubicBezTo>
                      <a:pt x="821892" y="4148951"/>
                      <a:pt x="787789" y="4150236"/>
                      <a:pt x="785800" y="4105388"/>
                    </a:cubicBezTo>
                    <a:cubicBezTo>
                      <a:pt x="919222" y="3816927"/>
                      <a:pt x="788614" y="3700703"/>
                      <a:pt x="827075" y="3601622"/>
                    </a:cubicBezTo>
                    <a:cubicBezTo>
                      <a:pt x="899479" y="3533613"/>
                      <a:pt x="870176" y="3572680"/>
                      <a:pt x="1022079" y="3488290"/>
                    </a:cubicBezTo>
                    <a:cubicBezTo>
                      <a:pt x="1088611" y="3410891"/>
                      <a:pt x="1074973" y="3387788"/>
                      <a:pt x="1071062" y="3341159"/>
                    </a:cubicBezTo>
                    <a:cubicBezTo>
                      <a:pt x="979043" y="3439132"/>
                      <a:pt x="968494" y="3494815"/>
                      <a:pt x="691977" y="3539441"/>
                    </a:cubicBezTo>
                    <a:cubicBezTo>
                      <a:pt x="584844" y="3709948"/>
                      <a:pt x="585378" y="4021895"/>
                      <a:pt x="595582" y="4193640"/>
                    </a:cubicBezTo>
                    <a:cubicBezTo>
                      <a:pt x="605786" y="4365385"/>
                      <a:pt x="602401" y="4274468"/>
                      <a:pt x="615456" y="4312004"/>
                    </a:cubicBezTo>
                    <a:cubicBezTo>
                      <a:pt x="628511" y="4349540"/>
                      <a:pt x="633017" y="4369502"/>
                      <a:pt x="673914" y="4418856"/>
                    </a:cubicBezTo>
                    <a:cubicBezTo>
                      <a:pt x="631665" y="4442998"/>
                      <a:pt x="467592" y="4437814"/>
                      <a:pt x="365531" y="4408833"/>
                    </a:cubicBezTo>
                    <a:cubicBezTo>
                      <a:pt x="360185" y="4353475"/>
                      <a:pt x="406659" y="4309859"/>
                      <a:pt x="405459" y="4273293"/>
                    </a:cubicBezTo>
                    <a:cubicBezTo>
                      <a:pt x="404259" y="4236727"/>
                      <a:pt x="371652" y="4238619"/>
                      <a:pt x="358333" y="4189435"/>
                    </a:cubicBezTo>
                    <a:cubicBezTo>
                      <a:pt x="374321" y="4149043"/>
                      <a:pt x="362900" y="4179345"/>
                      <a:pt x="378299" y="4101278"/>
                    </a:cubicBezTo>
                    <a:cubicBezTo>
                      <a:pt x="393698" y="4023211"/>
                      <a:pt x="446199" y="3822129"/>
                      <a:pt x="450726" y="3721032"/>
                    </a:cubicBezTo>
                    <a:cubicBezTo>
                      <a:pt x="455253" y="3619935"/>
                      <a:pt x="358683" y="3573158"/>
                      <a:pt x="405459" y="3494695"/>
                    </a:cubicBezTo>
                    <a:cubicBezTo>
                      <a:pt x="452235" y="3416232"/>
                      <a:pt x="687626" y="3369456"/>
                      <a:pt x="731384" y="3250252"/>
                    </a:cubicBezTo>
                    <a:cubicBezTo>
                      <a:pt x="775142" y="3131048"/>
                      <a:pt x="646884" y="2934890"/>
                      <a:pt x="668009" y="2779471"/>
                    </a:cubicBezTo>
                    <a:cubicBezTo>
                      <a:pt x="535226" y="2895657"/>
                      <a:pt x="569930" y="3007316"/>
                      <a:pt x="477887" y="3186877"/>
                    </a:cubicBezTo>
                    <a:cubicBezTo>
                      <a:pt x="367736" y="3275903"/>
                      <a:pt x="236460" y="3324188"/>
                      <a:pt x="7106" y="3313626"/>
                    </a:cubicBezTo>
                    <a:cubicBezTo>
                      <a:pt x="-59286" y="3230636"/>
                      <a:pt x="369350" y="3226984"/>
                      <a:pt x="58515" y="2706410"/>
                    </a:cubicBezTo>
                    <a:cubicBezTo>
                      <a:pt x="82658" y="2593242"/>
                      <a:pt x="153471" y="2688937"/>
                      <a:pt x="151962" y="2634616"/>
                    </a:cubicBezTo>
                    <a:cubicBezTo>
                      <a:pt x="150453" y="2580295"/>
                      <a:pt x="-675" y="2606378"/>
                      <a:pt x="67184" y="2373013"/>
                    </a:cubicBezTo>
                    <a:cubicBezTo>
                      <a:pt x="171040" y="2366766"/>
                      <a:pt x="124381" y="2531124"/>
                      <a:pt x="233443" y="2562188"/>
                    </a:cubicBezTo>
                    <a:cubicBezTo>
                      <a:pt x="322013" y="2597043"/>
                      <a:pt x="351427" y="2743857"/>
                      <a:pt x="396405" y="2716097"/>
                    </a:cubicBezTo>
                    <a:cubicBezTo>
                      <a:pt x="433033" y="2617356"/>
                      <a:pt x="55536" y="2318447"/>
                      <a:pt x="52374" y="2245317"/>
                    </a:cubicBezTo>
                    <a:cubicBezTo>
                      <a:pt x="78438" y="2230642"/>
                      <a:pt x="124684" y="2276887"/>
                      <a:pt x="151962" y="2227210"/>
                    </a:cubicBezTo>
                    <a:cubicBezTo>
                      <a:pt x="179240" y="2177533"/>
                      <a:pt x="17514" y="2011864"/>
                      <a:pt x="216040" y="1947256"/>
                    </a:cubicBezTo>
                    <a:cubicBezTo>
                      <a:pt x="348287" y="1921241"/>
                      <a:pt x="315159" y="1979287"/>
                      <a:pt x="369245" y="1991820"/>
                    </a:cubicBezTo>
                    <a:cubicBezTo>
                      <a:pt x="423331" y="2004353"/>
                      <a:pt x="488387" y="1962683"/>
                      <a:pt x="540558" y="2022453"/>
                    </a:cubicBezTo>
                    <a:cubicBezTo>
                      <a:pt x="608418" y="2156447"/>
                      <a:pt x="509519" y="2161438"/>
                      <a:pt x="500830" y="2262721"/>
                    </a:cubicBezTo>
                    <a:cubicBezTo>
                      <a:pt x="513019" y="2301374"/>
                      <a:pt x="589297" y="2304340"/>
                      <a:pt x="666954" y="2239574"/>
                    </a:cubicBezTo>
                    <a:close/>
                  </a:path>
                </a:pathLst>
              </a:custGeom>
              <a:solidFill>
                <a:schemeClr val="tx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DB369B70-59C1-47CE-8428-69355A780A85}"/>
                  </a:ext>
                </a:extLst>
              </p:cNvPr>
              <p:cNvSpPr/>
              <p:nvPr/>
            </p:nvSpPr>
            <p:spPr>
              <a:xfrm>
                <a:off x="4153767" y="2145670"/>
                <a:ext cx="81481" cy="81481"/>
              </a:xfrm>
              <a:prstGeom prst="ellipse">
                <a:avLst/>
              </a:prstGeom>
              <a:solidFill>
                <a:schemeClr val="bg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4425ED5A-E7A4-45E0-B9DE-F5819164A6E2}"/>
                  </a:ext>
                </a:extLst>
              </p:cNvPr>
              <p:cNvSpPr/>
              <p:nvPr/>
            </p:nvSpPr>
            <p:spPr>
              <a:xfrm>
                <a:off x="1096714" y="4027502"/>
                <a:ext cx="319889" cy="369464"/>
              </a:xfrm>
              <a:custGeom>
                <a:avLst/>
                <a:gdLst>
                  <a:gd name="connsiteX0" fmla="*/ 11 w 354773"/>
                  <a:gd name="connsiteY0" fmla="*/ 7127 h 374350"/>
                  <a:gd name="connsiteX1" fmla="*/ 307829 w 354773"/>
                  <a:gd name="connsiteY1" fmla="*/ 372283 h 374350"/>
                  <a:gd name="connsiteX2" fmla="*/ 319900 w 354773"/>
                  <a:gd name="connsiteY2" fmla="*/ 148965 h 374350"/>
                  <a:gd name="connsiteX3" fmla="*/ 11 w 354773"/>
                  <a:gd name="connsiteY3" fmla="*/ 7127 h 374350"/>
                  <a:gd name="connsiteX0" fmla="*/ 11 w 354773"/>
                  <a:gd name="connsiteY0" fmla="*/ 7127 h 374350"/>
                  <a:gd name="connsiteX1" fmla="*/ 307829 w 354773"/>
                  <a:gd name="connsiteY1" fmla="*/ 372283 h 374350"/>
                  <a:gd name="connsiteX2" fmla="*/ 319900 w 354773"/>
                  <a:gd name="connsiteY2" fmla="*/ 148965 h 374350"/>
                  <a:gd name="connsiteX3" fmla="*/ 11 w 354773"/>
                  <a:gd name="connsiteY3" fmla="*/ 7127 h 374350"/>
                  <a:gd name="connsiteX0" fmla="*/ 0 w 354762"/>
                  <a:gd name="connsiteY0" fmla="*/ 7127 h 374350"/>
                  <a:gd name="connsiteX1" fmla="*/ 307818 w 354762"/>
                  <a:gd name="connsiteY1" fmla="*/ 372283 h 374350"/>
                  <a:gd name="connsiteX2" fmla="*/ 319889 w 354762"/>
                  <a:gd name="connsiteY2" fmla="*/ 148965 h 374350"/>
                  <a:gd name="connsiteX3" fmla="*/ 0 w 354762"/>
                  <a:gd name="connsiteY3" fmla="*/ 7127 h 374350"/>
                  <a:gd name="connsiteX0" fmla="*/ 0 w 354762"/>
                  <a:gd name="connsiteY0" fmla="*/ 7127 h 374350"/>
                  <a:gd name="connsiteX1" fmla="*/ 307818 w 354762"/>
                  <a:gd name="connsiteY1" fmla="*/ 372283 h 374350"/>
                  <a:gd name="connsiteX2" fmla="*/ 319889 w 354762"/>
                  <a:gd name="connsiteY2" fmla="*/ 148965 h 374350"/>
                  <a:gd name="connsiteX3" fmla="*/ 0 w 354762"/>
                  <a:gd name="connsiteY3" fmla="*/ 7127 h 374350"/>
                  <a:gd name="connsiteX0" fmla="*/ 0 w 340552"/>
                  <a:gd name="connsiteY0" fmla="*/ 7127 h 372283"/>
                  <a:gd name="connsiteX1" fmla="*/ 307818 w 340552"/>
                  <a:gd name="connsiteY1" fmla="*/ 372283 h 372283"/>
                  <a:gd name="connsiteX2" fmla="*/ 319889 w 340552"/>
                  <a:gd name="connsiteY2" fmla="*/ 148965 h 372283"/>
                  <a:gd name="connsiteX3" fmla="*/ 0 w 340552"/>
                  <a:gd name="connsiteY3" fmla="*/ 7127 h 372283"/>
                  <a:gd name="connsiteX0" fmla="*/ 0 w 319889"/>
                  <a:gd name="connsiteY0" fmla="*/ 7127 h 372283"/>
                  <a:gd name="connsiteX1" fmla="*/ 307818 w 319889"/>
                  <a:gd name="connsiteY1" fmla="*/ 372283 h 372283"/>
                  <a:gd name="connsiteX2" fmla="*/ 319889 w 319889"/>
                  <a:gd name="connsiteY2" fmla="*/ 148965 h 372283"/>
                  <a:gd name="connsiteX3" fmla="*/ 0 w 319889"/>
                  <a:gd name="connsiteY3" fmla="*/ 7127 h 372283"/>
                  <a:gd name="connsiteX0" fmla="*/ 0 w 319889"/>
                  <a:gd name="connsiteY0" fmla="*/ 4308 h 369464"/>
                  <a:gd name="connsiteX1" fmla="*/ 307818 w 319889"/>
                  <a:gd name="connsiteY1" fmla="*/ 369464 h 369464"/>
                  <a:gd name="connsiteX2" fmla="*/ 319889 w 319889"/>
                  <a:gd name="connsiteY2" fmla="*/ 146146 h 369464"/>
                  <a:gd name="connsiteX3" fmla="*/ 0 w 319889"/>
                  <a:gd name="connsiteY3" fmla="*/ 4308 h 369464"/>
                </a:gdLst>
                <a:ahLst/>
                <a:cxnLst>
                  <a:cxn ang="0">
                    <a:pos x="connsiteX0" y="connsiteY0"/>
                  </a:cxn>
                  <a:cxn ang="0">
                    <a:pos x="connsiteX1" y="connsiteY1"/>
                  </a:cxn>
                  <a:cxn ang="0">
                    <a:pos x="connsiteX2" y="connsiteY2"/>
                  </a:cxn>
                  <a:cxn ang="0">
                    <a:pos x="connsiteX3" y="connsiteY3"/>
                  </a:cxn>
                </a:cxnLst>
                <a:rect l="l" t="t" r="r" b="b"/>
                <a:pathLst>
                  <a:path w="319889" h="369464">
                    <a:moveTo>
                      <a:pt x="0" y="4308"/>
                    </a:moveTo>
                    <a:cubicBezTo>
                      <a:pt x="7042" y="183366"/>
                      <a:pt x="254503" y="345824"/>
                      <a:pt x="307818" y="369464"/>
                    </a:cubicBezTo>
                    <a:cubicBezTo>
                      <a:pt x="303794" y="245230"/>
                      <a:pt x="304800" y="219579"/>
                      <a:pt x="319889" y="146146"/>
                    </a:cubicBezTo>
                    <a:cubicBezTo>
                      <a:pt x="93553" y="184372"/>
                      <a:pt x="2012" y="-32912"/>
                      <a:pt x="0" y="4308"/>
                    </a:cubicBezTo>
                    <a:close/>
                  </a:path>
                </a:pathLst>
              </a:custGeom>
              <a:gradFill>
                <a:gsLst>
                  <a:gs pos="0">
                    <a:srgbClr val="FFFF99"/>
                  </a:gs>
                  <a:gs pos="37000">
                    <a:srgbClr val="FFFF99"/>
                  </a:gs>
                  <a:gs pos="100000">
                    <a:schemeClr val="accent4">
                      <a:lumMod val="40000"/>
                      <a:lumOff val="60000"/>
                    </a:schemeClr>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46217457-D42A-482E-B33A-63967C53A6B5}"/>
                  </a:ext>
                </a:extLst>
              </p:cNvPr>
              <p:cNvSpPr/>
              <p:nvPr/>
            </p:nvSpPr>
            <p:spPr>
              <a:xfrm>
                <a:off x="4538354" y="3672178"/>
                <a:ext cx="92963" cy="235426"/>
              </a:xfrm>
              <a:custGeom>
                <a:avLst/>
                <a:gdLst>
                  <a:gd name="connsiteX0" fmla="*/ 29407 w 98101"/>
                  <a:gd name="connsiteY0" fmla="*/ 30493 h 205256"/>
                  <a:gd name="connsiteX1" fmla="*/ 97902 w 98101"/>
                  <a:gd name="connsiteY1" fmla="*/ 16794 h 205256"/>
                  <a:gd name="connsiteX2" fmla="*/ 5434 w 98101"/>
                  <a:gd name="connsiteY2" fmla="*/ 205153 h 205256"/>
                  <a:gd name="connsiteX3" fmla="*/ 29407 w 98101"/>
                  <a:gd name="connsiteY3" fmla="*/ 30493 h 205256"/>
                  <a:gd name="connsiteX0" fmla="*/ 15041 w 100815"/>
                  <a:gd name="connsiteY0" fmla="*/ 26314 h 207829"/>
                  <a:gd name="connsiteX1" fmla="*/ 100660 w 100815"/>
                  <a:gd name="connsiteY1" fmla="*/ 19464 h 207829"/>
                  <a:gd name="connsiteX2" fmla="*/ 8192 w 100815"/>
                  <a:gd name="connsiteY2" fmla="*/ 207823 h 207829"/>
                  <a:gd name="connsiteX3" fmla="*/ 15041 w 100815"/>
                  <a:gd name="connsiteY3" fmla="*/ 26314 h 207829"/>
                  <a:gd name="connsiteX0" fmla="*/ 15041 w 100815"/>
                  <a:gd name="connsiteY0" fmla="*/ 26314 h 207829"/>
                  <a:gd name="connsiteX1" fmla="*/ 100660 w 100815"/>
                  <a:gd name="connsiteY1" fmla="*/ 19464 h 207829"/>
                  <a:gd name="connsiteX2" fmla="*/ 8192 w 100815"/>
                  <a:gd name="connsiteY2" fmla="*/ 207823 h 207829"/>
                  <a:gd name="connsiteX3" fmla="*/ 15041 w 100815"/>
                  <a:gd name="connsiteY3" fmla="*/ 26314 h 207829"/>
                  <a:gd name="connsiteX0" fmla="*/ 15041 w 101155"/>
                  <a:gd name="connsiteY0" fmla="*/ 19669 h 201184"/>
                  <a:gd name="connsiteX1" fmla="*/ 100660 w 101155"/>
                  <a:gd name="connsiteY1" fmla="*/ 12819 h 201184"/>
                  <a:gd name="connsiteX2" fmla="*/ 8192 w 101155"/>
                  <a:gd name="connsiteY2" fmla="*/ 201178 h 201184"/>
                  <a:gd name="connsiteX3" fmla="*/ 15041 w 101155"/>
                  <a:gd name="connsiteY3" fmla="*/ 19669 h 201184"/>
                  <a:gd name="connsiteX0" fmla="*/ 17391 w 103505"/>
                  <a:gd name="connsiteY0" fmla="*/ 19669 h 242280"/>
                  <a:gd name="connsiteX1" fmla="*/ 103010 w 103505"/>
                  <a:gd name="connsiteY1" fmla="*/ 12819 h 242280"/>
                  <a:gd name="connsiteX2" fmla="*/ 7117 w 103505"/>
                  <a:gd name="connsiteY2" fmla="*/ 242275 h 242280"/>
                  <a:gd name="connsiteX3" fmla="*/ 17391 w 103505"/>
                  <a:gd name="connsiteY3" fmla="*/ 19669 h 242280"/>
                  <a:gd name="connsiteX0" fmla="*/ 17391 w 103505"/>
                  <a:gd name="connsiteY0" fmla="*/ 19669 h 242280"/>
                  <a:gd name="connsiteX1" fmla="*/ 103010 w 103505"/>
                  <a:gd name="connsiteY1" fmla="*/ 12819 h 242280"/>
                  <a:gd name="connsiteX2" fmla="*/ 7117 w 103505"/>
                  <a:gd name="connsiteY2" fmla="*/ 242275 h 242280"/>
                  <a:gd name="connsiteX3" fmla="*/ 17391 w 103505"/>
                  <a:gd name="connsiteY3" fmla="*/ 19669 h 242280"/>
                  <a:gd name="connsiteX0" fmla="*/ 15042 w 101156"/>
                  <a:gd name="connsiteY0" fmla="*/ 19669 h 235431"/>
                  <a:gd name="connsiteX1" fmla="*/ 100661 w 101156"/>
                  <a:gd name="connsiteY1" fmla="*/ 12819 h 235431"/>
                  <a:gd name="connsiteX2" fmla="*/ 8193 w 101156"/>
                  <a:gd name="connsiteY2" fmla="*/ 235426 h 235431"/>
                  <a:gd name="connsiteX3" fmla="*/ 15042 w 101156"/>
                  <a:gd name="connsiteY3" fmla="*/ 19669 h 235431"/>
                  <a:gd name="connsiteX0" fmla="*/ 6849 w 92963"/>
                  <a:gd name="connsiteY0" fmla="*/ 19669 h 235426"/>
                  <a:gd name="connsiteX1" fmla="*/ 92468 w 92963"/>
                  <a:gd name="connsiteY1" fmla="*/ 12819 h 235426"/>
                  <a:gd name="connsiteX2" fmla="*/ 0 w 92963"/>
                  <a:gd name="connsiteY2" fmla="*/ 235426 h 235426"/>
                  <a:gd name="connsiteX3" fmla="*/ 6849 w 92963"/>
                  <a:gd name="connsiteY3" fmla="*/ 19669 h 235426"/>
                </a:gdLst>
                <a:ahLst/>
                <a:cxnLst>
                  <a:cxn ang="0">
                    <a:pos x="connsiteX0" y="connsiteY0"/>
                  </a:cxn>
                  <a:cxn ang="0">
                    <a:pos x="connsiteX1" y="connsiteY1"/>
                  </a:cxn>
                  <a:cxn ang="0">
                    <a:pos x="connsiteX2" y="connsiteY2"/>
                  </a:cxn>
                  <a:cxn ang="0">
                    <a:pos x="connsiteX3" y="connsiteY3"/>
                  </a:cxn>
                </a:cxnLst>
                <a:rect l="l" t="t" r="r" b="b"/>
                <a:pathLst>
                  <a:path w="92963" h="235426">
                    <a:moveTo>
                      <a:pt x="6849" y="19669"/>
                    </a:moveTo>
                    <a:cubicBezTo>
                      <a:pt x="77055" y="12249"/>
                      <a:pt x="96464" y="-16291"/>
                      <a:pt x="92468" y="12819"/>
                    </a:cubicBezTo>
                    <a:cubicBezTo>
                      <a:pt x="88473" y="41929"/>
                      <a:pt x="14270" y="234284"/>
                      <a:pt x="0" y="235426"/>
                    </a:cubicBezTo>
                    <a:lnTo>
                      <a:pt x="6849" y="19669"/>
                    </a:lnTo>
                    <a:close/>
                  </a:path>
                </a:pathLst>
              </a:custGeom>
              <a:solidFill>
                <a:schemeClr val="bg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8" name="TextBox 17">
              <a:extLst>
                <a:ext uri="{FF2B5EF4-FFF2-40B4-BE49-F238E27FC236}">
                  <a16:creationId xmlns:a16="http://schemas.microsoft.com/office/drawing/2014/main" id="{94DAE228-5936-4BEF-939F-C884AB0B9B4A}"/>
                </a:ext>
              </a:extLst>
            </p:cNvPr>
            <p:cNvSpPr txBox="1"/>
            <p:nvPr/>
          </p:nvSpPr>
          <p:spPr>
            <a:xfrm>
              <a:off x="7505370" y="403816"/>
              <a:ext cx="1919334" cy="1710290"/>
            </a:xfrm>
            <a:prstGeom prst="rect">
              <a:avLst/>
            </a:prstGeom>
            <a:noFill/>
          </p:spPr>
          <p:txBody>
            <a:bodyPr wrap="none" rtlCol="0">
              <a:prstTxWarp prst="textArchUp">
                <a:avLst/>
              </a:prstTxWarp>
              <a:spAutoFit/>
              <a:scene3d>
                <a:camera prst="orthographicFront"/>
                <a:lightRig rig="threePt" dir="t"/>
              </a:scene3d>
              <a:sp3d extrusionH="57150">
                <a:bevelT w="38100" h="38100" prst="angle"/>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FF0000"/>
                  </a:solidFill>
                  <a:effectLst/>
                  <a:uLnTx/>
                  <a:uFillTx/>
                  <a:latin typeface="Impact" panose="020B0806030902050204" pitchFamily="34" charset="0"/>
                  <a:ea typeface="+mn-ea"/>
                  <a:cs typeface="+mn-cs"/>
                </a:rPr>
                <a:t>DARLING DOWNS</a:t>
              </a:r>
              <a:endParaRPr kumimoji="0" lang="en-AU" sz="2400" b="0" i="0" u="none" strike="noStrike" kern="1200" cap="none" spc="0" normalizeH="0" baseline="0" noProof="0" dirty="0">
                <a:ln>
                  <a:noFill/>
                </a:ln>
                <a:solidFill>
                  <a:srgbClr val="FF0000"/>
                </a:solidFill>
                <a:effectLst/>
                <a:uLnTx/>
                <a:uFillTx/>
                <a:latin typeface="Impact" panose="020B0806030902050204" pitchFamily="34" charset="0"/>
                <a:ea typeface="+mn-ea"/>
                <a:cs typeface="+mn-cs"/>
              </a:endParaRPr>
            </a:p>
          </p:txBody>
        </p:sp>
        <p:sp>
          <p:nvSpPr>
            <p:cNvPr id="19" name="TextBox 18">
              <a:extLst>
                <a:ext uri="{FF2B5EF4-FFF2-40B4-BE49-F238E27FC236}">
                  <a16:creationId xmlns:a16="http://schemas.microsoft.com/office/drawing/2014/main" id="{02B35A92-3AFE-412C-8111-1E13A6E48D51}"/>
                </a:ext>
              </a:extLst>
            </p:cNvPr>
            <p:cNvSpPr txBox="1"/>
            <p:nvPr/>
          </p:nvSpPr>
          <p:spPr>
            <a:xfrm>
              <a:off x="7295037" y="324180"/>
              <a:ext cx="2340000" cy="2270485"/>
            </a:xfrm>
            <a:prstGeom prst="rect">
              <a:avLst/>
            </a:prstGeom>
            <a:noFill/>
          </p:spPr>
          <p:txBody>
            <a:bodyPr wrap="none" rtlCol="0">
              <a:prstTxWarp prst="textArchDown">
                <a:avLst/>
              </a:prstTxWarp>
              <a:spAutoFit/>
              <a:scene3d>
                <a:camera prst="orthographicFront"/>
                <a:lightRig rig="threePt" dir="t"/>
              </a:scene3d>
              <a:sp3d extrusionH="57150">
                <a:bevelT w="38100" h="38100" prst="angle"/>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300" normalizeH="0" baseline="0" noProof="0" dirty="0">
                  <a:ln>
                    <a:noFill/>
                  </a:ln>
                  <a:solidFill>
                    <a:srgbClr val="FF0000"/>
                  </a:solidFill>
                  <a:effectLst/>
                  <a:uLnTx/>
                  <a:uFillTx/>
                  <a:latin typeface="Impact" panose="020B0806030902050204" pitchFamily="34" charset="0"/>
                  <a:ea typeface="+mn-ea"/>
                  <a:cs typeface="+mn-cs"/>
                </a:rPr>
                <a:t>RESIDENTS ASSOCIATION</a:t>
              </a:r>
              <a:endParaRPr kumimoji="0" lang="en-AU" sz="2400" b="0" i="0" u="none" strike="noStrike" kern="1200" cap="none" spc="300" normalizeH="0" baseline="0" noProof="0" dirty="0">
                <a:ln>
                  <a:noFill/>
                </a:ln>
                <a:solidFill>
                  <a:srgbClr val="FF0000"/>
                </a:solidFill>
                <a:effectLst/>
                <a:uLnTx/>
                <a:uFillTx/>
                <a:latin typeface="Impact" panose="020B0806030902050204" pitchFamily="34" charset="0"/>
                <a:ea typeface="+mn-ea"/>
                <a:cs typeface="+mn-cs"/>
              </a:endParaRPr>
            </a:p>
          </p:txBody>
        </p:sp>
      </p:grpSp>
      <p:sp>
        <p:nvSpPr>
          <p:cNvPr id="3" name="TextBox 2">
            <a:extLst>
              <a:ext uri="{FF2B5EF4-FFF2-40B4-BE49-F238E27FC236}">
                <a16:creationId xmlns:a16="http://schemas.microsoft.com/office/drawing/2014/main" id="{E5EE628F-6377-4F2A-9CB4-87F2AC0BAB67}"/>
              </a:ext>
            </a:extLst>
          </p:cNvPr>
          <p:cNvSpPr txBox="1"/>
          <p:nvPr/>
        </p:nvSpPr>
        <p:spPr>
          <a:xfrm>
            <a:off x="3950669" y="4755956"/>
            <a:ext cx="4967001" cy="1200329"/>
          </a:xfrm>
          <a:prstGeom prst="rect">
            <a:avLst/>
          </a:prstGeom>
          <a:noFill/>
        </p:spPr>
        <p:txBody>
          <a:bodyPr wrap="none" rtlCol="0">
            <a:spAutoFit/>
          </a:bodyPr>
          <a:lstStyle/>
          <a:p>
            <a:pPr marL="719138" marR="0" lvl="0" indent="-719138" algn="l" defTabSz="914400" rtl="0" eaLnBrk="1" fontAlgn="auto" latinLnBrk="0" hangingPunct="1">
              <a:lnSpc>
                <a:spcPct val="100000"/>
              </a:lnSpc>
              <a:spcBef>
                <a:spcPts val="0"/>
              </a:spcBef>
              <a:spcAft>
                <a:spcPts val="0"/>
              </a:spcAft>
              <a:buClrTx/>
              <a:buSzTx/>
              <a:buFontTx/>
              <a:buAutoNum type="arabicPeriod"/>
              <a:tabLst/>
              <a:defRPr/>
            </a:pPr>
            <a:r>
              <a:rPr kumimoji="0" lang="en-AU" sz="3600" b="0" i="0" u="none" strike="noStrike" kern="1200" cap="none" spc="0" normalizeH="0" baseline="0" noProof="0" dirty="0">
                <a:ln>
                  <a:noFill/>
                </a:ln>
                <a:solidFill>
                  <a:prstClr val="black"/>
                </a:solidFill>
                <a:effectLst/>
                <a:uLnTx/>
                <a:uFillTx/>
                <a:latin typeface="Calibri" panose="020F0502020204030204"/>
                <a:ea typeface="+mn-ea"/>
                <a:cs typeface="+mn-cs"/>
              </a:rPr>
              <a:t>Snapshot</a:t>
            </a:r>
            <a:r>
              <a:rPr kumimoji="0" lang="en-AU" sz="3600" b="0" i="0" u="none" strike="noStrike" kern="1200" cap="none" spc="0" normalizeH="0" noProof="0" dirty="0">
                <a:ln>
                  <a:noFill/>
                </a:ln>
                <a:solidFill>
                  <a:prstClr val="black"/>
                </a:solidFill>
                <a:effectLst/>
                <a:uLnTx/>
                <a:uFillTx/>
                <a:latin typeface="Calibri" panose="020F0502020204030204"/>
                <a:ea typeface="+mn-ea"/>
                <a:cs typeface="+mn-cs"/>
              </a:rPr>
              <a:t> of effort</a:t>
            </a:r>
          </a:p>
          <a:p>
            <a:pPr marL="719138" marR="0" lvl="0" indent="-719138" algn="l" defTabSz="914400" rtl="0" eaLnBrk="1" fontAlgn="auto" latinLnBrk="0" hangingPunct="1">
              <a:lnSpc>
                <a:spcPct val="100000"/>
              </a:lnSpc>
              <a:spcBef>
                <a:spcPts val="0"/>
              </a:spcBef>
              <a:spcAft>
                <a:spcPts val="0"/>
              </a:spcAft>
              <a:buClrTx/>
              <a:buSzTx/>
              <a:buFontTx/>
              <a:buAutoNum type="arabicPeriod"/>
              <a:tabLst/>
              <a:defRPr/>
            </a:pPr>
            <a:r>
              <a:rPr kumimoji="0" lang="en-AU" sz="3600" b="0" i="0" u="none" strike="noStrike" kern="1200" cap="none" spc="0" normalizeH="0" baseline="0" noProof="0" dirty="0">
                <a:ln>
                  <a:noFill/>
                </a:ln>
                <a:effectLst/>
                <a:uLnTx/>
                <a:uFillTx/>
                <a:latin typeface="Calibri" panose="020F0502020204030204"/>
                <a:ea typeface="+mn-ea"/>
                <a:cs typeface="+mn-cs"/>
              </a:rPr>
              <a:t>The Key Workstreams</a:t>
            </a:r>
          </a:p>
        </p:txBody>
      </p:sp>
    </p:spTree>
    <p:extLst>
      <p:ext uri="{BB962C8B-B14F-4D97-AF65-F5344CB8AC3E}">
        <p14:creationId xmlns:p14="http://schemas.microsoft.com/office/powerpoint/2010/main" val="299906817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p:cTn id="13" dur="500" fill="hold"/>
                                        <p:tgtEl>
                                          <p:spTgt spid="14"/>
                                        </p:tgtEl>
                                        <p:attrNameLst>
                                          <p:attrName>ppt_w</p:attrName>
                                        </p:attrNameLst>
                                      </p:cBhvr>
                                      <p:tavLst>
                                        <p:tav tm="0">
                                          <p:val>
                                            <p:fltVal val="0"/>
                                          </p:val>
                                        </p:tav>
                                        <p:tav tm="100000">
                                          <p:val>
                                            <p:strVal val="#ppt_w"/>
                                          </p:val>
                                        </p:tav>
                                      </p:tavLst>
                                    </p:anim>
                                    <p:anim calcmode="lin" valueType="num">
                                      <p:cBhvr>
                                        <p:cTn id="14" dur="500" fill="hold"/>
                                        <p:tgtEl>
                                          <p:spTgt spid="14"/>
                                        </p:tgtEl>
                                        <p:attrNameLst>
                                          <p:attrName>ppt_h</p:attrName>
                                        </p:attrNameLst>
                                      </p:cBhvr>
                                      <p:tavLst>
                                        <p:tav tm="0">
                                          <p:val>
                                            <p:fltVal val="0"/>
                                          </p:val>
                                        </p:tav>
                                        <p:tav tm="100000">
                                          <p:val>
                                            <p:strVal val="#ppt_h"/>
                                          </p:val>
                                        </p:tav>
                                      </p:tavLst>
                                    </p:anim>
                                    <p:animEffect transition="in" filter="fade">
                                      <p:cBhvr>
                                        <p:cTn id="15" dur="500"/>
                                        <p:tgtEl>
                                          <p:spTgt spid="14"/>
                                        </p:tgtEl>
                                      </p:cBhvr>
                                    </p:animEffect>
                                  </p:childTnLst>
                                </p:cTn>
                              </p:par>
                            </p:childTnLst>
                          </p:cTn>
                        </p:par>
                        <p:par>
                          <p:cTn id="16" fill="hold">
                            <p:stCondLst>
                              <p:cond delay="1000"/>
                            </p:stCondLst>
                            <p:childTnLst>
                              <p:par>
                                <p:cTn id="17" presetID="22" presetClass="entr" presetSubtype="8" fill="hold" grpId="0" nodeType="after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animEffect transition="in" filter="wipe(left)">
                                      <p:cBhvr>
                                        <p:cTn id="19" dur="500"/>
                                        <p:tgtEl>
                                          <p:spTgt spid="3">
                                            <p:txEl>
                                              <p:pRg st="0" end="0"/>
                                            </p:txEl>
                                          </p:spTgt>
                                        </p:tgtEl>
                                      </p:cBhvr>
                                    </p:animEffect>
                                  </p:childTnLst>
                                </p:cTn>
                              </p:par>
                            </p:childTnLst>
                          </p:cTn>
                        </p:par>
                        <p:par>
                          <p:cTn id="20" fill="hold">
                            <p:stCondLst>
                              <p:cond delay="1500"/>
                            </p:stCondLst>
                            <p:childTnLst>
                              <p:par>
                                <p:cTn id="21" presetID="22" presetClass="entr" presetSubtype="8" fill="hold" grpId="0" nodeType="afterEffect">
                                  <p:stCondLst>
                                    <p:cond delay="0"/>
                                  </p:stCondLst>
                                  <p:childTnLst>
                                    <p:set>
                                      <p:cBhvr>
                                        <p:cTn id="22" dur="1" fill="hold">
                                          <p:stCondLst>
                                            <p:cond delay="0"/>
                                          </p:stCondLst>
                                        </p:cTn>
                                        <p:tgtEl>
                                          <p:spTgt spid="3">
                                            <p:txEl>
                                              <p:pRg st="1" end="1"/>
                                            </p:txEl>
                                          </p:spTgt>
                                        </p:tgtEl>
                                        <p:attrNameLst>
                                          <p:attrName>style.visibility</p:attrName>
                                        </p:attrNameLst>
                                      </p:cBhvr>
                                      <p:to>
                                        <p:strVal val="visible"/>
                                      </p:to>
                                    </p:set>
                                    <p:animEffect transition="in" filter="wipe(left)">
                                      <p:cBhvr>
                                        <p:cTn id="23"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F10B620C-26B4-4E4D-8233-B9E2D9C74980}"/>
              </a:ext>
            </a:extLst>
          </p:cNvPr>
          <p:cNvSpPr txBox="1"/>
          <p:nvPr/>
        </p:nvSpPr>
        <p:spPr>
          <a:xfrm>
            <a:off x="107278" y="148402"/>
            <a:ext cx="12008521" cy="590931"/>
          </a:xfrm>
          <a:prstGeom prst="rect">
            <a:avLst/>
          </a:prstGeom>
          <a:noFill/>
        </p:spPr>
        <p:txBody>
          <a:bodyPr wrap="square" rtlCol="0">
            <a:spAutoFit/>
            <a:scene3d>
              <a:camera prst="orthographicFront"/>
              <a:lightRig rig="threePt" dir="t"/>
            </a:scene3d>
            <a:sp3d extrusionH="57150">
              <a:bevelT w="38100" h="38100"/>
            </a:sp3d>
          </a:body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GB" sz="3600" b="1" i="0" u="none" strike="noStrike" kern="1200" cap="none" spc="0" normalizeH="0" baseline="0" noProof="0" dirty="0">
                <a:ln>
                  <a:noFill/>
                </a:ln>
                <a:solidFill>
                  <a:srgbClr val="70AD47">
                    <a:lumMod val="75000"/>
                  </a:srgbClr>
                </a:solidFill>
                <a:effectLst/>
                <a:uLnTx/>
                <a:uFillTx/>
                <a:latin typeface="Arial Black" panose="020B0A04020102020204" pitchFamily="34" charset="0"/>
                <a:ea typeface="+mn-ea"/>
                <a:cs typeface="+mn-cs"/>
              </a:rPr>
              <a:t>A Big </a:t>
            </a:r>
            <a:r>
              <a:rPr kumimoji="0" lang="en-GB" sz="3600" b="1" i="0" u="sng" strike="noStrike" kern="1200" cap="none" spc="0" normalizeH="0" baseline="0" noProof="0" dirty="0">
                <a:ln>
                  <a:noFill/>
                </a:ln>
                <a:solidFill>
                  <a:srgbClr val="70AD47">
                    <a:lumMod val="75000"/>
                  </a:srgbClr>
                </a:solidFill>
                <a:effectLst/>
                <a:uLnTx/>
                <a:uFillTx/>
                <a:latin typeface="Arial Black" panose="020B0A04020102020204" pitchFamily="34" charset="0"/>
                <a:ea typeface="+mn-ea"/>
                <a:cs typeface="+mn-cs"/>
              </a:rPr>
              <a:t>Thank You </a:t>
            </a:r>
            <a:r>
              <a:rPr kumimoji="0" lang="en-GB" sz="3600" b="1" i="0" u="none" strike="noStrike" kern="1200" cap="none" spc="0" normalizeH="0" baseline="0" noProof="0" dirty="0">
                <a:ln>
                  <a:noFill/>
                </a:ln>
                <a:solidFill>
                  <a:srgbClr val="70AD47">
                    <a:lumMod val="75000"/>
                  </a:srgbClr>
                </a:solidFill>
                <a:effectLst/>
                <a:uLnTx/>
                <a:uFillTx/>
                <a:latin typeface="Arial Black" panose="020B0A04020102020204" pitchFamily="34" charset="0"/>
                <a:ea typeface="+mn-ea"/>
                <a:cs typeface="+mn-cs"/>
              </a:rPr>
              <a:t>to all our Volunteers </a:t>
            </a:r>
            <a:endParaRPr kumimoji="0" lang="en-AU" sz="3600" b="1" i="0" u="none" strike="noStrike" kern="1200" cap="none" spc="0" normalizeH="0" baseline="0" noProof="0" dirty="0">
              <a:ln>
                <a:noFill/>
              </a:ln>
              <a:solidFill>
                <a:srgbClr val="70AD47">
                  <a:lumMod val="75000"/>
                </a:srgbClr>
              </a:solidFill>
              <a:effectLst/>
              <a:uLnTx/>
              <a:uFillTx/>
              <a:latin typeface="Arial Black" panose="020B0A04020102020204" pitchFamily="34" charset="0"/>
              <a:ea typeface="+mn-ea"/>
              <a:cs typeface="+mn-cs"/>
            </a:endParaRPr>
          </a:p>
        </p:txBody>
      </p:sp>
      <p:sp>
        <p:nvSpPr>
          <p:cNvPr id="2" name="TextBox 1">
            <a:extLst>
              <a:ext uri="{FF2B5EF4-FFF2-40B4-BE49-F238E27FC236}">
                <a16:creationId xmlns:a16="http://schemas.microsoft.com/office/drawing/2014/main" id="{1641A300-F849-40B8-986F-346DDA5A4FFE}"/>
              </a:ext>
            </a:extLst>
          </p:cNvPr>
          <p:cNvSpPr txBox="1"/>
          <p:nvPr/>
        </p:nvSpPr>
        <p:spPr>
          <a:xfrm>
            <a:off x="2638131" y="663458"/>
            <a:ext cx="6769202"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3200" b="0"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rPr>
              <a:t>So much work done behind the scenes</a:t>
            </a:r>
            <a:endParaRPr kumimoji="0" lang="en-GB" sz="3200" b="0" i="1" u="none" strike="noStrike" kern="1200" cap="none" spc="0" normalizeH="0" baseline="0" noProof="0" dirty="0">
              <a:ln>
                <a:noFill/>
              </a:ln>
              <a:solidFill>
                <a:srgbClr val="4472C4">
                  <a:lumMod val="75000"/>
                </a:srgbClr>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B2BCE7D4-2C13-A088-29A7-504381614D66}"/>
              </a:ext>
            </a:extLst>
          </p:cNvPr>
          <p:cNvSpPr txBox="1"/>
          <p:nvPr/>
        </p:nvSpPr>
        <p:spPr>
          <a:xfrm>
            <a:off x="536332" y="1576224"/>
            <a:ext cx="10972800" cy="480131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1800" b="0" i="0" u="none" strike="noStrike" kern="1200" cap="none" spc="0" normalizeH="0" baseline="0" noProof="0" dirty="0">
                <a:ln>
                  <a:noFill/>
                </a:ln>
                <a:solidFill>
                  <a:srgbClr val="0000FF"/>
                </a:solidFill>
                <a:effectLst/>
                <a:uLnTx/>
                <a:uFillTx/>
                <a:latin typeface="Calibri" panose="020F0502020204030204"/>
                <a:ea typeface="+mn-ea"/>
                <a:cs typeface="+mn-cs"/>
              </a:rPr>
              <a:t> </a:t>
            </a:r>
            <a:r>
              <a:rPr kumimoji="0" lang="en-GB" sz="18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DDRA Committee:		</a:t>
            </a: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Committee Meetings</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Financial Management	</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Management of all Reports: Financials, Quarterly’s, </a:t>
            </a:r>
            <a:r>
              <a:rPr lang="en-GB" dirty="0">
                <a:solidFill>
                  <a:prstClr val="black"/>
                </a:solidFill>
                <a:latin typeface="Calibri" panose="020F0502020204030204"/>
              </a:rPr>
              <a:t>Committee </a:t>
            </a: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and AGM’s</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Consultation Meetings with SJ Shire during the year: Works Programs, Insurance, 			Deed Consultation, Funding</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Management of Communication with members through DDRA Facebook and Website</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18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DDRA Maintenance Team: 	</a:t>
            </a: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On going mowing of the DDEP Open space and Trails: </a:t>
            </a:r>
            <a:r>
              <a:rPr kumimoji="0" lang="en-GB" sz="1800" b="0" i="0" u="none" strike="noStrike" kern="1200" cap="none" spc="0" normalizeH="0" baseline="0" noProof="0" dirty="0">
                <a:ln>
                  <a:noFill/>
                </a:ln>
                <a:solidFill>
                  <a:srgbClr val="0000FF"/>
                </a:solidFill>
                <a:effectLst/>
                <a:uLnTx/>
                <a:uFillTx/>
                <a:latin typeface="Calibri" panose="020F0502020204030204"/>
                <a:ea typeface="+mn-ea"/>
                <a:cs typeface="+mn-cs"/>
              </a:rPr>
              <a:t>Great Team!!</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Emergency Maintenance </a:t>
            </a:r>
            <a:r>
              <a:rPr lang="en-GB" dirty="0">
                <a:solidFill>
                  <a:prstClr val="black"/>
                </a:solidFill>
                <a:latin typeface="Calibri" panose="020F0502020204030204"/>
              </a:rPr>
              <a:t>for </a:t>
            </a: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clearing the tracks and trails of fallen branches</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Ongoing maintenance of the Slow Track: </a:t>
            </a:r>
            <a:r>
              <a:rPr kumimoji="0" lang="en-GB" sz="1800" b="0" i="0" u="none" strike="noStrike" kern="1200" cap="none" spc="0" normalizeH="0" baseline="0" noProof="0" dirty="0">
                <a:ln>
                  <a:noFill/>
                </a:ln>
                <a:solidFill>
                  <a:srgbClr val="0000FF"/>
                </a:solidFill>
                <a:effectLst/>
                <a:uLnTx/>
                <a:uFillTx/>
                <a:latin typeface="Calibri" panose="020F0502020204030204"/>
                <a:ea typeface="+mn-ea"/>
                <a:cs typeface="+mn-cs"/>
              </a:rPr>
              <a:t>Eric Chabros </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lang="en-GB" dirty="0">
                <a:solidFill>
                  <a:srgbClr val="0000FF"/>
                </a:solidFill>
                <a:latin typeface="Calibri" panose="020F0502020204030204"/>
              </a:rPr>
              <a:t>			</a:t>
            </a: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Training new volunteers : DDRA Tractor and mower, John Deer Zero Turn Mower</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Consultation with SJ Bush Fire Officer and Dept. Fire and Emergency Services</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Repairs to Equipment: Volunteer welders, Servicing of equipment</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r>
              <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rPr>
              <a:t>		        	Lots of work on the facilities</a:t>
            </a:r>
          </a:p>
          <a:p>
            <a:pPr marL="0" marR="0" lvl="0" indent="0" algn="l" defTabSz="914400" rtl="0" eaLnBrk="1" fontAlgn="auto" latinLnBrk="0" hangingPunct="1">
              <a:lnSpc>
                <a:spcPct val="100000"/>
              </a:lnSpc>
              <a:spcBef>
                <a:spcPts val="0"/>
              </a:spcBef>
              <a:spcAft>
                <a:spcPts val="0"/>
              </a:spcAft>
              <a:buClr>
                <a:srgbClr val="0000FF"/>
              </a:buClr>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
                <a:srgbClr val="0000FF"/>
              </a:buClr>
              <a:buSzTx/>
              <a:buFontTx/>
              <a:buNone/>
              <a:tabLst/>
              <a:defRPr/>
            </a:pPr>
            <a:r>
              <a:rPr kumimoji="0" lang="en-GB" sz="1800" b="1" i="0" u="none" strike="noStrike" kern="1200" cap="none" spc="0" normalizeH="0" baseline="0" noProof="0" dirty="0">
                <a:ln>
                  <a:noFill/>
                </a:ln>
                <a:solidFill>
                  <a:srgbClr val="0000FF"/>
                </a:solidFill>
                <a:effectLst/>
                <a:uLnTx/>
                <a:uFillTx/>
                <a:latin typeface="Calibri" panose="020F0502020204030204"/>
                <a:ea typeface="+mn-ea"/>
                <a:cs typeface="+mn-cs"/>
              </a:rPr>
              <a:t>WE CAN DO EVEN MORE</a:t>
            </a:r>
            <a:r>
              <a:rPr kumimoji="0" lang="en-GB" sz="1800" b="1" i="0" u="none" strike="noStrike" kern="1200" cap="none" spc="0" normalizeH="0" noProof="0" dirty="0">
                <a:ln>
                  <a:noFill/>
                </a:ln>
                <a:solidFill>
                  <a:srgbClr val="0000FF"/>
                </a:solidFill>
                <a:effectLst/>
                <a:uLnTx/>
                <a:uFillTx/>
                <a:latin typeface="Calibri" panose="020F0502020204030204"/>
                <a:ea typeface="+mn-ea"/>
                <a:cs typeface="+mn-cs"/>
              </a:rPr>
              <a:t> </a:t>
            </a:r>
            <a:r>
              <a:rPr kumimoji="0" lang="en-GB" sz="1800" b="1" i="0" u="none" strike="noStrike" kern="1200" cap="none" spc="0" normalizeH="0" baseline="0" noProof="0" dirty="0">
                <a:ln>
                  <a:noFill/>
                </a:ln>
                <a:solidFill>
                  <a:srgbClr val="0000FF"/>
                </a:solidFill>
                <a:effectLst/>
                <a:uLnTx/>
                <a:uFillTx/>
                <a:latin typeface="Calibri" panose="020F0502020204030204"/>
                <a:ea typeface="+mn-ea"/>
                <a:cs typeface="+mn-cs"/>
              </a:rPr>
              <a:t>WITH ADDITIONAL VOLUNTEERS. COME AND JOIN </a:t>
            </a:r>
          </a:p>
          <a:p>
            <a:pPr marL="0" marR="0" lvl="0" indent="0" algn="ctr" defTabSz="914400" rtl="0" eaLnBrk="1" fontAlgn="auto" latinLnBrk="0" hangingPunct="1">
              <a:lnSpc>
                <a:spcPct val="100000"/>
              </a:lnSpc>
              <a:spcBef>
                <a:spcPts val="0"/>
              </a:spcBef>
              <a:spcAft>
                <a:spcPts val="0"/>
              </a:spcAft>
              <a:buClr>
                <a:srgbClr val="0000FF"/>
              </a:buClr>
              <a:buSzTx/>
              <a:buFontTx/>
              <a:buNone/>
              <a:tabLst/>
              <a:defRPr/>
            </a:pPr>
            <a:r>
              <a:rPr kumimoji="0" lang="en-GB" sz="1800" b="1" i="0" u="none" strike="noStrike" kern="1200" cap="none" spc="0" normalizeH="0" baseline="0" noProof="0" dirty="0">
                <a:ln>
                  <a:noFill/>
                </a:ln>
                <a:solidFill>
                  <a:srgbClr val="0000FF"/>
                </a:solidFill>
                <a:effectLst/>
                <a:uLnTx/>
                <a:uFillTx/>
                <a:latin typeface="Calibri" panose="020F0502020204030204"/>
                <a:ea typeface="+mn-ea"/>
                <a:cs typeface="+mn-cs"/>
              </a:rPr>
              <a:t>YOU ARE WELCOME TO BE INVOLVED IN ANY PART OF THE TEAM</a:t>
            </a:r>
          </a:p>
        </p:txBody>
      </p:sp>
    </p:spTree>
    <p:extLst>
      <p:ext uri="{BB962C8B-B14F-4D97-AF65-F5344CB8AC3E}">
        <p14:creationId xmlns:p14="http://schemas.microsoft.com/office/powerpoint/2010/main" val="16322783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up)">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 grpId="0"/>
      <p:bldP spid="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F14EAB-D063-4FDB-8095-A1FE27AFE5D6}"/>
              </a:ext>
            </a:extLst>
          </p:cNvPr>
          <p:cNvPicPr>
            <a:picLocks noChangeAspect="1"/>
          </p:cNvPicPr>
          <p:nvPr/>
        </p:nvPicPr>
        <p:blipFill rotWithShape="1">
          <a:blip r:embed="rId3" cstate="print">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1" y="1462089"/>
            <a:ext cx="12192001" cy="5395911"/>
          </a:xfrm>
          <a:prstGeom prst="rect">
            <a:avLst/>
          </a:prstGeom>
        </p:spPr>
      </p:pic>
      <p:sp>
        <p:nvSpPr>
          <p:cNvPr id="2" name="Title 1">
            <a:extLst>
              <a:ext uri="{FF2B5EF4-FFF2-40B4-BE49-F238E27FC236}">
                <a16:creationId xmlns:a16="http://schemas.microsoft.com/office/drawing/2014/main" id="{397B6FCB-5A1E-4769-B92C-86F2AC3F5715}"/>
              </a:ext>
            </a:extLst>
          </p:cNvPr>
          <p:cNvSpPr>
            <a:spLocks noGrp="1"/>
          </p:cNvSpPr>
          <p:nvPr>
            <p:ph type="title"/>
          </p:nvPr>
        </p:nvSpPr>
        <p:spPr>
          <a:xfrm>
            <a:off x="838200" y="146621"/>
            <a:ext cx="10515600" cy="1325563"/>
          </a:xfrm>
        </p:spPr>
        <p:txBody>
          <a:bodyPr>
            <a:normAutofit/>
            <a:scene3d>
              <a:camera prst="orthographicFront"/>
              <a:lightRig rig="threePt" dir="t"/>
            </a:scene3d>
            <a:sp3d extrusionH="57150">
              <a:bevelT w="38100" h="38100"/>
            </a:sp3d>
          </a:bodyPr>
          <a:lstStyle/>
          <a:p>
            <a:pPr algn="ctr"/>
            <a:r>
              <a:rPr lang="en-GB" sz="5400" b="1" dirty="0">
                <a:solidFill>
                  <a:schemeClr val="tx1">
                    <a:lumMod val="50000"/>
                    <a:lumOff val="50000"/>
                  </a:schemeClr>
                </a:solidFill>
                <a:latin typeface="Arial Black" panose="020B0A04020102020204" pitchFamily="34" charset="0"/>
              </a:rPr>
              <a:t>VOTE ON AGENDA ITEM 5</a:t>
            </a:r>
            <a:endParaRPr lang="en-AU" sz="5400" dirty="0"/>
          </a:p>
        </p:txBody>
      </p:sp>
      <p:sp>
        <p:nvSpPr>
          <p:cNvPr id="3" name="TextBox 2">
            <a:extLst>
              <a:ext uri="{FF2B5EF4-FFF2-40B4-BE49-F238E27FC236}">
                <a16:creationId xmlns:a16="http://schemas.microsoft.com/office/drawing/2014/main" id="{9866DBBB-217D-4DA4-B0C5-86048893FDAD}"/>
              </a:ext>
            </a:extLst>
          </p:cNvPr>
          <p:cNvSpPr txBox="1"/>
          <p:nvPr/>
        </p:nvSpPr>
        <p:spPr>
          <a:xfrm>
            <a:off x="681228" y="1720840"/>
            <a:ext cx="10829544" cy="1200329"/>
          </a:xfrm>
          <a:prstGeom prst="rect">
            <a:avLst/>
          </a:prstGeom>
          <a:solidFill>
            <a:srgbClr val="FFFFFF">
              <a:alpha val="50196"/>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600" b="1" i="1" u="none" strike="noStrike" kern="1200" cap="none" spc="0" normalizeH="0" baseline="0" noProof="0" dirty="0">
                <a:ln>
                  <a:noFill/>
                </a:ln>
                <a:solidFill>
                  <a:srgbClr val="0000FF"/>
                </a:solidFill>
                <a:effectLst/>
                <a:uLnTx/>
                <a:uFillTx/>
                <a:latin typeface="Calibri" panose="020F0502020204030204"/>
                <a:ea typeface="+mn-ea"/>
                <a:cs typeface="+mn-cs"/>
              </a:rPr>
              <a:t>Resolution: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a:ln>
                  <a:noFill/>
                </a:ln>
                <a:solidFill>
                  <a:prstClr val="black"/>
                </a:solidFill>
                <a:effectLst/>
                <a:uLnTx/>
                <a:uFillTx/>
                <a:latin typeface="Calibri" panose="020F0502020204030204"/>
                <a:ea typeface="+mn-ea"/>
                <a:cs typeface="+mn-cs"/>
              </a:rPr>
              <a:t>To accept the DDRA Committee</a:t>
            </a:r>
            <a:r>
              <a:rPr lang="en-GB" sz="3600" dirty="0">
                <a:solidFill>
                  <a:prstClr val="black"/>
                </a:solidFill>
                <a:latin typeface="Calibri" panose="020F0502020204030204"/>
              </a:rPr>
              <a:t>’s Report</a:t>
            </a:r>
            <a:r>
              <a:rPr kumimoji="0" lang="en-GB" sz="36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AU"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B51BD45-9740-46EB-8270-30A32E2E1F75}"/>
              </a:ext>
            </a:extLst>
          </p:cNvPr>
          <p:cNvSpPr txBox="1"/>
          <p:nvPr/>
        </p:nvSpPr>
        <p:spPr>
          <a:xfrm>
            <a:off x="982133" y="5211245"/>
            <a:ext cx="3067122" cy="1015663"/>
          </a:xfrm>
          <a:prstGeom prst="rect">
            <a:avLst/>
          </a:prstGeom>
          <a:noFill/>
        </p:spPr>
        <p:txBody>
          <a:bodyPr wrap="none" rtlCol="0">
            <a:spAutoFit/>
          </a:bodyPr>
          <a:lstStyle/>
          <a:p>
            <a:r>
              <a:rPr lang="en-AU" sz="6000" b="1" dirty="0">
                <a:ln>
                  <a:solidFill>
                    <a:schemeClr val="tx1"/>
                  </a:solidFill>
                </a:ln>
                <a:solidFill>
                  <a:srgbClr val="FF0000"/>
                </a:solidFill>
              </a:rPr>
              <a:t>Proposer</a:t>
            </a:r>
          </a:p>
        </p:txBody>
      </p:sp>
      <p:sp>
        <p:nvSpPr>
          <p:cNvPr id="6" name="TextBox 5">
            <a:extLst>
              <a:ext uri="{FF2B5EF4-FFF2-40B4-BE49-F238E27FC236}">
                <a16:creationId xmlns:a16="http://schemas.microsoft.com/office/drawing/2014/main" id="{B3BACF04-29BB-4442-A239-AE5BFB7AE015}"/>
              </a:ext>
            </a:extLst>
          </p:cNvPr>
          <p:cNvSpPr txBox="1"/>
          <p:nvPr/>
        </p:nvSpPr>
        <p:spPr>
          <a:xfrm>
            <a:off x="4932412" y="5211245"/>
            <a:ext cx="3157660" cy="1015663"/>
          </a:xfrm>
          <a:prstGeom prst="rect">
            <a:avLst/>
          </a:prstGeom>
          <a:noFill/>
        </p:spPr>
        <p:txBody>
          <a:bodyPr wrap="none" rtlCol="0">
            <a:spAutoFit/>
          </a:bodyPr>
          <a:lstStyle/>
          <a:p>
            <a:pPr algn="ctr"/>
            <a:r>
              <a:rPr lang="en-AU" sz="6000" b="1" dirty="0">
                <a:ln>
                  <a:solidFill>
                    <a:schemeClr val="bg1"/>
                  </a:solidFill>
                </a:ln>
                <a:solidFill>
                  <a:srgbClr val="0000FF"/>
                </a:solidFill>
              </a:rPr>
              <a:t>Seconder</a:t>
            </a:r>
          </a:p>
        </p:txBody>
      </p:sp>
      <p:sp>
        <p:nvSpPr>
          <p:cNvPr id="7" name="TextBox 6">
            <a:extLst>
              <a:ext uri="{FF2B5EF4-FFF2-40B4-BE49-F238E27FC236}">
                <a16:creationId xmlns:a16="http://schemas.microsoft.com/office/drawing/2014/main" id="{3F7474F3-C60F-48C0-B2EB-AF04E6303FFF}"/>
              </a:ext>
            </a:extLst>
          </p:cNvPr>
          <p:cNvSpPr txBox="1"/>
          <p:nvPr/>
        </p:nvSpPr>
        <p:spPr>
          <a:xfrm>
            <a:off x="9547425" y="5211245"/>
            <a:ext cx="1662443" cy="1015663"/>
          </a:xfrm>
          <a:prstGeom prst="rect">
            <a:avLst/>
          </a:prstGeom>
          <a:noFill/>
        </p:spPr>
        <p:txBody>
          <a:bodyPr wrap="none" rtlCol="0">
            <a:spAutoFit/>
          </a:bodyPr>
          <a:lstStyle/>
          <a:p>
            <a:pPr algn="ctr"/>
            <a:r>
              <a:rPr lang="en-AU" sz="6000" b="1" dirty="0">
                <a:ln>
                  <a:solidFill>
                    <a:schemeClr val="tx1"/>
                  </a:solidFill>
                </a:ln>
                <a:solidFill>
                  <a:schemeClr val="accent6">
                    <a:lumMod val="75000"/>
                  </a:schemeClr>
                </a:solidFill>
              </a:rPr>
              <a:t>Vote</a:t>
            </a:r>
          </a:p>
        </p:txBody>
      </p:sp>
    </p:spTree>
    <p:extLst>
      <p:ext uri="{BB962C8B-B14F-4D97-AF65-F5344CB8AC3E}">
        <p14:creationId xmlns:p14="http://schemas.microsoft.com/office/powerpoint/2010/main" val="1067936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750"/>
                                        <p:tgtEl>
                                          <p:spTgt spid="2"/>
                                        </p:tgtEl>
                                      </p:cBhvr>
                                    </p:animEffect>
                                  </p:childTnLst>
                                </p:cTn>
                              </p:par>
                            </p:childTnLst>
                          </p:cTn>
                        </p:par>
                        <p:par>
                          <p:cTn id="8" fill="hold">
                            <p:stCondLst>
                              <p:cond delay="750"/>
                            </p:stCondLst>
                            <p:childTnLst>
                              <p:par>
                                <p:cTn id="9" presetID="2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750"/>
                                        <p:tgtEl>
                                          <p:spTgt spid="4"/>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subTnLst>
                                    <p:animClr clrSpc="rgb" dir="cw">
                                      <p:cBhvr override="childStyle">
                                        <p:cTn dur="1" fill="hold" display="0" masterRel="nextClick" afterEffect="1"/>
                                        <p:tgtEl>
                                          <p:spTgt spid="5"/>
                                        </p:tgtEl>
                                        <p:attrNameLst>
                                          <p:attrName>ppt_c</p:attrName>
                                        </p:attrNameLst>
                                      </p:cBhvr>
                                      <p:to>
                                        <a:srgbClr val="808080"/>
                                      </p:to>
                                    </p:animClr>
                                  </p:sub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subTnLst>
                                    <p:animClr clrSpc="rgb" dir="cw">
                                      <p:cBhvr override="childStyle">
                                        <p:cTn dur="1" fill="hold" display="0" masterRel="nextClick" afterEffect="1"/>
                                        <p:tgtEl>
                                          <p:spTgt spid="6"/>
                                        </p:tgtEl>
                                        <p:attrNameLst>
                                          <p:attrName>ppt_c</p:attrName>
                                        </p:attrNameLst>
                                      </p:cBhvr>
                                      <p:to>
                                        <a:srgbClr val="808080"/>
                                      </p:to>
                                    </p:animClr>
                                  </p:sub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ppt_w</p:attrName>
                                        </p:attrNameLst>
                                      </p:cBhvr>
                                      <p:tavLst>
                                        <p:tav tm="0">
                                          <p:val>
                                            <p:fltVal val="0"/>
                                          </p:val>
                                        </p:tav>
                                        <p:tav tm="100000">
                                          <p:val>
                                            <p:strVal val="#ppt_w"/>
                                          </p:val>
                                        </p:tav>
                                      </p:tavLst>
                                    </p:anim>
                                    <p:anim calcmode="lin" valueType="num">
                                      <p:cBhvr>
                                        <p:cTn id="37" dur="500" fill="hold"/>
                                        <p:tgtEl>
                                          <p:spTgt spid="7"/>
                                        </p:tgtEl>
                                        <p:attrNameLst>
                                          <p:attrName>ppt_h</p:attrName>
                                        </p:attrNameLst>
                                      </p:cBhvr>
                                      <p:tavLst>
                                        <p:tav tm="0">
                                          <p:val>
                                            <p:fltVal val="0"/>
                                          </p:val>
                                        </p:tav>
                                        <p:tav tm="100000">
                                          <p:val>
                                            <p:strVal val="#ppt_h"/>
                                          </p:val>
                                        </p:tav>
                                      </p:tavLst>
                                    </p:anim>
                                    <p:animEffect transition="in" filter="fade">
                                      <p:cBhvr>
                                        <p:cTn id="3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5" grpId="0"/>
      <p:bldP spid="6" grpId="0"/>
      <p:bldP spid="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p:spPr>
        <p:txBody>
          <a:bodyPr>
            <a:noAutofit/>
            <a:scene3d>
              <a:camera prst="orthographicFront"/>
              <a:lightRig rig="threePt" dir="t"/>
            </a:scene3d>
            <a:sp3d>
              <a:bevelT/>
            </a:sp3d>
          </a:bodyPr>
          <a:lstStyle/>
          <a:p>
            <a:pPr algn="ctr"/>
            <a:r>
              <a:rPr lang="en-GB" sz="6000" b="1" dirty="0">
                <a:solidFill>
                  <a:schemeClr val="tx1">
                    <a:lumMod val="50000"/>
                    <a:lumOff val="50000"/>
                  </a:schemeClr>
                </a:solidFill>
                <a:latin typeface="Arial Black" panose="020B0A04020102020204" pitchFamily="34" charset="0"/>
              </a:rPr>
              <a:t>AGENDA ITEM 6</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329184" y="1170433"/>
            <a:ext cx="11862816" cy="542544"/>
          </a:xfrm>
        </p:spPr>
        <p:txBody>
          <a:bodyPr>
            <a:noAutofit/>
          </a:bodyPr>
          <a:lstStyle/>
          <a:p>
            <a:pPr marL="0" lvl="0" indent="0">
              <a:buClr>
                <a:srgbClr val="FF0000"/>
              </a:buClr>
              <a:buSzPct val="100000"/>
              <a:buNone/>
            </a:pPr>
            <a:r>
              <a:rPr lang="en-US" dirty="0"/>
              <a:t>Present/consider and vote to accept/otherwise the </a:t>
            </a:r>
            <a:r>
              <a:rPr lang="en-US" dirty="0">
                <a:solidFill>
                  <a:srgbClr val="0000FF"/>
                </a:solidFill>
              </a:rPr>
              <a:t>DDRA Treasurer’s Report </a:t>
            </a:r>
            <a:endParaRPr lang="en-US" sz="3200" dirty="0">
              <a:solidFill>
                <a:srgbClr val="0000FF"/>
              </a:solidFill>
            </a:endParaRPr>
          </a:p>
        </p:txBody>
      </p:sp>
      <p:graphicFrame>
        <p:nvGraphicFramePr>
          <p:cNvPr id="5" name="Table 4">
            <a:extLst>
              <a:ext uri="{FF2B5EF4-FFF2-40B4-BE49-F238E27FC236}">
                <a16:creationId xmlns:a16="http://schemas.microsoft.com/office/drawing/2014/main" id="{EAB270E7-6F3A-4176-A03C-6DC327B50142}"/>
              </a:ext>
            </a:extLst>
          </p:cNvPr>
          <p:cNvGraphicFramePr>
            <a:graphicFrameLocks noGrp="1"/>
          </p:cNvGraphicFramePr>
          <p:nvPr>
            <p:extLst>
              <p:ext uri="{D42A27DB-BD31-4B8C-83A1-F6EECF244321}">
                <p14:modId xmlns:p14="http://schemas.microsoft.com/office/powerpoint/2010/main" val="2754362099"/>
              </p:ext>
            </p:extLst>
          </p:nvPr>
        </p:nvGraphicFramePr>
        <p:xfrm>
          <a:off x="449094" y="1712977"/>
          <a:ext cx="8547100" cy="3238500"/>
        </p:xfrm>
        <a:graphic>
          <a:graphicData uri="http://schemas.openxmlformats.org/drawingml/2006/table">
            <a:tbl>
              <a:tblPr firstRow="1" firstCol="1" bandRow="1"/>
              <a:tblGrid>
                <a:gridCol w="7124700">
                  <a:extLst>
                    <a:ext uri="{9D8B030D-6E8A-4147-A177-3AD203B41FA5}">
                      <a16:colId xmlns:a16="http://schemas.microsoft.com/office/drawing/2014/main" val="691638070"/>
                    </a:ext>
                  </a:extLst>
                </a:gridCol>
                <a:gridCol w="1422400">
                  <a:extLst>
                    <a:ext uri="{9D8B030D-6E8A-4147-A177-3AD203B41FA5}">
                      <a16:colId xmlns:a16="http://schemas.microsoft.com/office/drawing/2014/main" val="2946000237"/>
                    </a:ext>
                  </a:extLst>
                </a:gridCol>
              </a:tblGrid>
              <a:tr h="333375">
                <a:tc>
                  <a:txBody>
                    <a:bodyPr/>
                    <a:lstStyle/>
                    <a:p>
                      <a:pPr algn="just" rtl="0" fontAlgn="ctr"/>
                      <a:r>
                        <a:rPr lang="en-US" sz="2000" b="0" i="0" u="none" strike="noStrike" dirty="0">
                          <a:solidFill>
                            <a:srgbClr val="000000"/>
                          </a:solidFill>
                          <a:effectLst/>
                          <a:latin typeface="Calibri" panose="020F0502020204030204" pitchFamily="34" charset="0"/>
                        </a:rPr>
                        <a:t>Funds in </a:t>
                      </a:r>
                      <a:r>
                        <a:rPr lang="en-US" sz="2000" b="0" i="0" u="none" strike="noStrike" dirty="0">
                          <a:solidFill>
                            <a:srgbClr val="0000FF"/>
                          </a:solidFill>
                          <a:effectLst/>
                          <a:latin typeface="Calibri" panose="020F0502020204030204" pitchFamily="34" charset="0"/>
                        </a:rPr>
                        <a:t>Working Account </a:t>
                      </a:r>
                      <a:r>
                        <a:rPr lang="en-US" sz="2000" b="0" i="0" u="none" strike="noStrike" dirty="0">
                          <a:solidFill>
                            <a:srgbClr val="000000"/>
                          </a:solidFill>
                          <a:effectLst/>
                          <a:latin typeface="Calibri" panose="020F0502020204030204" pitchFamily="34" charset="0"/>
                        </a:rPr>
                        <a:t>at the beginning of the FY (1 July 23)</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2000" b="0" i="0" u="none" strike="noStrike" dirty="0">
                          <a:solidFill>
                            <a:srgbClr val="000000"/>
                          </a:solidFill>
                          <a:effectLst/>
                          <a:latin typeface="Calibri" panose="020F0502020204030204" pitchFamily="34" charset="0"/>
                        </a:rPr>
                        <a:t> $   2,354.33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760855170"/>
                  </a:ext>
                </a:extLst>
              </a:tr>
              <a:tr h="333375">
                <a:tc>
                  <a:txBody>
                    <a:bodyPr/>
                    <a:lstStyle/>
                    <a:p>
                      <a:pPr algn="just" rtl="0" fontAlgn="ctr"/>
                      <a:r>
                        <a:rPr lang="en-US" sz="2000" b="0" i="0" u="none" strike="noStrike" dirty="0">
                          <a:solidFill>
                            <a:srgbClr val="000000"/>
                          </a:solidFill>
                          <a:effectLst/>
                          <a:latin typeface="Calibri" panose="020F0502020204030204" pitchFamily="34" charset="0"/>
                        </a:rPr>
                        <a:t>Revenue received since the beginning of the FY</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2000" b="0" i="0" u="none" strike="noStrike" dirty="0">
                          <a:solidFill>
                            <a:srgbClr val="000000"/>
                          </a:solidFill>
                          <a:effectLst/>
                          <a:latin typeface="Calibri" panose="020F0502020204030204" pitchFamily="34" charset="0"/>
                        </a:rPr>
                        <a:t> $ 17,000.00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3028868694"/>
                  </a:ext>
                </a:extLst>
              </a:tr>
              <a:tr h="333375">
                <a:tc>
                  <a:txBody>
                    <a:bodyPr/>
                    <a:lstStyle/>
                    <a:p>
                      <a:pPr algn="just" rtl="0" fontAlgn="ctr"/>
                      <a:r>
                        <a:rPr lang="en-US" sz="2000" b="0" i="0" u="none" strike="noStrike" dirty="0">
                          <a:solidFill>
                            <a:srgbClr val="000000"/>
                          </a:solidFill>
                          <a:effectLst/>
                          <a:latin typeface="Calibri" panose="020F0502020204030204" pitchFamily="34" charset="0"/>
                        </a:rPr>
                        <a:t>Expenditures since the beginning of the FY</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2000" b="0" i="0" u="none" strike="noStrike" dirty="0">
                          <a:solidFill>
                            <a:srgbClr val="000000"/>
                          </a:solidFill>
                          <a:effectLst/>
                          <a:latin typeface="Calibri" panose="020F0502020204030204" pitchFamily="34" charset="0"/>
                        </a:rPr>
                        <a:t> $   6,004.08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774596657"/>
                  </a:ext>
                </a:extLst>
              </a:tr>
              <a:tr h="238125">
                <a:tc>
                  <a:txBody>
                    <a:bodyPr/>
                    <a:lstStyle/>
                    <a:p>
                      <a:pPr algn="l" rtl="0" fontAlgn="ctr"/>
                      <a:r>
                        <a:rPr lang="en-AU" sz="1400" b="0" i="0" u="none" strike="noStrike" dirty="0">
                          <a:solidFill>
                            <a:srgbClr val="000000"/>
                          </a:solidFill>
                          <a:effectLst/>
                          <a:latin typeface="Calibri" panose="020F0502020204030204" pitchFamily="34" charset="0"/>
                        </a:rPr>
                        <a:t>WS0:  Bank Fees</a:t>
                      </a:r>
                    </a:p>
                  </a:txBody>
                  <a:tcPr marL="171450"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1400" b="0" i="0" u="none" strike="noStrike" dirty="0">
                          <a:solidFill>
                            <a:srgbClr val="000000"/>
                          </a:solidFill>
                          <a:effectLst/>
                          <a:latin typeface="Calibri" panose="020F0502020204030204" pitchFamily="34" charset="0"/>
                        </a:rPr>
                        <a:t> $                    5.60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2374167055"/>
                  </a:ext>
                </a:extLst>
              </a:tr>
              <a:tr h="238125">
                <a:tc>
                  <a:txBody>
                    <a:bodyPr/>
                    <a:lstStyle/>
                    <a:p>
                      <a:pPr algn="l" rtl="0" fontAlgn="ctr"/>
                      <a:r>
                        <a:rPr lang="en-US" sz="1400" b="0" i="0" u="none" strike="noStrike" dirty="0">
                          <a:solidFill>
                            <a:srgbClr val="000000"/>
                          </a:solidFill>
                          <a:effectLst/>
                          <a:latin typeface="Calibri" panose="020F0502020204030204" pitchFamily="34" charset="0"/>
                        </a:rPr>
                        <a:t>WS2:  Fittings for rest area</a:t>
                      </a:r>
                    </a:p>
                  </a:txBody>
                  <a:tcPr marL="171450"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1400" b="0" i="0" u="none" strike="noStrike" dirty="0">
                          <a:solidFill>
                            <a:srgbClr val="000000"/>
                          </a:solidFill>
                          <a:effectLst/>
                          <a:latin typeface="Calibri" panose="020F0502020204030204" pitchFamily="34" charset="0"/>
                        </a:rPr>
                        <a:t> $               126.10</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974962982"/>
                  </a:ext>
                </a:extLst>
              </a:tr>
              <a:tr h="238125">
                <a:tc>
                  <a:txBody>
                    <a:bodyPr/>
                    <a:lstStyle/>
                    <a:p>
                      <a:pPr algn="l" rtl="0" fontAlgn="ctr"/>
                      <a:r>
                        <a:rPr lang="en-US" sz="1400" b="0" i="0" u="none" strike="noStrike" dirty="0">
                          <a:solidFill>
                            <a:srgbClr val="000000"/>
                          </a:solidFill>
                          <a:effectLst/>
                          <a:latin typeface="Calibri" panose="020F0502020204030204" pitchFamily="34" charset="0"/>
                        </a:rPr>
                        <a:t>WS4:  Fuel &amp; Support costs</a:t>
                      </a:r>
                    </a:p>
                  </a:txBody>
                  <a:tcPr marL="171450"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1400" b="0" i="0" u="none" strike="noStrike" dirty="0">
                          <a:solidFill>
                            <a:srgbClr val="000000"/>
                          </a:solidFill>
                          <a:effectLst/>
                          <a:latin typeface="Calibri" panose="020F0502020204030204" pitchFamily="34" charset="0"/>
                        </a:rPr>
                        <a:t> $               627.76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238239792"/>
                  </a:ext>
                </a:extLst>
              </a:tr>
              <a:tr h="238125">
                <a:tc>
                  <a:txBody>
                    <a:bodyPr/>
                    <a:lstStyle/>
                    <a:p>
                      <a:pPr algn="l" rtl="0" fontAlgn="ctr"/>
                      <a:r>
                        <a:rPr lang="en-US" sz="1400" b="0" i="0" u="none" strike="noStrike" dirty="0">
                          <a:solidFill>
                            <a:srgbClr val="000000"/>
                          </a:solidFill>
                          <a:effectLst/>
                          <a:latin typeface="Calibri" panose="020F0502020204030204" pitchFamily="34" charset="0"/>
                        </a:rPr>
                        <a:t>WS5:  Materials/equipment for planting</a:t>
                      </a:r>
                    </a:p>
                  </a:txBody>
                  <a:tcPr marL="171450"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1400" b="0" i="0" u="none" strike="noStrike" dirty="0">
                          <a:solidFill>
                            <a:srgbClr val="000000"/>
                          </a:solidFill>
                          <a:effectLst/>
                          <a:latin typeface="Calibri" panose="020F0502020204030204" pitchFamily="34" charset="0"/>
                        </a:rPr>
                        <a:t> $                 90.03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2337932248"/>
                  </a:ext>
                </a:extLst>
              </a:tr>
              <a:tr h="238125">
                <a:tc>
                  <a:txBody>
                    <a:bodyPr/>
                    <a:lstStyle/>
                    <a:p>
                      <a:pPr algn="l" rtl="0" fontAlgn="ctr"/>
                      <a:r>
                        <a:rPr lang="en-US" sz="1400" b="0" i="0" u="none" strike="noStrike" dirty="0">
                          <a:solidFill>
                            <a:srgbClr val="000000"/>
                          </a:solidFill>
                          <a:effectLst/>
                          <a:latin typeface="Calibri" panose="020F0502020204030204" pitchFamily="34" charset="0"/>
                        </a:rPr>
                        <a:t>WS6:  Gate fittings and mounting blocks</a:t>
                      </a:r>
                    </a:p>
                  </a:txBody>
                  <a:tcPr marL="171450"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n-AU" sz="1400" b="0" i="0" u="none" strike="noStrike" dirty="0">
                          <a:solidFill>
                            <a:srgbClr val="000000"/>
                          </a:solidFill>
                          <a:effectLst/>
                          <a:latin typeface="Calibri" panose="020F0502020204030204" pitchFamily="34" charset="0"/>
                        </a:rPr>
                        <a:t> $               900.27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3072083247"/>
                  </a:ext>
                </a:extLst>
              </a:tr>
              <a:tr h="238125">
                <a:tc>
                  <a:txBody>
                    <a:bodyPr/>
                    <a:lstStyle/>
                    <a:p>
                      <a:pPr algn="l" rtl="0" fontAlgn="ctr"/>
                      <a:r>
                        <a:rPr lang="en-US" sz="1400" b="0" i="0" u="none" strike="noStrike" dirty="0">
                          <a:solidFill>
                            <a:srgbClr val="000000"/>
                          </a:solidFill>
                          <a:effectLst/>
                          <a:latin typeface="Calibri" panose="020F0502020204030204" pitchFamily="34" charset="0"/>
                        </a:rPr>
                        <a:t>WS8:  Maintenance &amp; Equipment for Tractor/Mower</a:t>
                      </a:r>
                    </a:p>
                  </a:txBody>
                  <a:tcPr marL="171450"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1400" b="0" i="0" u="none" strike="noStrike" dirty="0">
                          <a:solidFill>
                            <a:srgbClr val="000000"/>
                          </a:solidFill>
                          <a:effectLst/>
                          <a:latin typeface="Calibri" panose="020F0502020204030204" pitchFamily="34" charset="0"/>
                        </a:rPr>
                        <a:t> $            1,355.21</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3649097684"/>
                  </a:ext>
                </a:extLst>
              </a:tr>
              <a:tr h="238125">
                <a:tc>
                  <a:txBody>
                    <a:bodyPr/>
                    <a:lstStyle/>
                    <a:p>
                      <a:pPr algn="l" rtl="0" fontAlgn="ctr"/>
                      <a:r>
                        <a:rPr lang="en-US" sz="1400" b="0" i="0" u="none" strike="noStrike" dirty="0">
                          <a:solidFill>
                            <a:srgbClr val="000000"/>
                          </a:solidFill>
                          <a:effectLst/>
                          <a:latin typeface="Calibri" panose="020F0502020204030204" pitchFamily="34" charset="0"/>
                        </a:rPr>
                        <a:t>WS11:  2 x Round Jumps &amp; 3 x </a:t>
                      </a:r>
                      <a:r>
                        <a:rPr lang="en-US" sz="1400" b="0" i="0" u="none" strike="noStrike" dirty="0" err="1">
                          <a:solidFill>
                            <a:srgbClr val="000000"/>
                          </a:solidFill>
                          <a:effectLst/>
                          <a:latin typeface="Calibri" panose="020F0502020204030204" pitchFamily="34" charset="0"/>
                        </a:rPr>
                        <a:t>Cavaletis</a:t>
                      </a:r>
                      <a:endParaRPr lang="en-US" sz="1400" b="0" i="0" u="none" strike="noStrike" dirty="0">
                        <a:solidFill>
                          <a:srgbClr val="000000"/>
                        </a:solidFill>
                        <a:effectLst/>
                        <a:latin typeface="Calibri" panose="020F0502020204030204" pitchFamily="34" charset="0"/>
                      </a:endParaRPr>
                    </a:p>
                  </a:txBody>
                  <a:tcPr marL="171450"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1400" b="0" i="0" u="none" strike="noStrike" dirty="0">
                          <a:solidFill>
                            <a:srgbClr val="000000"/>
                          </a:solidFill>
                          <a:effectLst/>
                          <a:latin typeface="Calibri" panose="020F0502020204030204" pitchFamily="34" charset="0"/>
                        </a:rPr>
                        <a:t> $            1,950.00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829769046"/>
                  </a:ext>
                </a:extLst>
              </a:tr>
              <a:tr h="238125">
                <a:tc>
                  <a:txBody>
                    <a:bodyPr/>
                    <a:lstStyle/>
                    <a:p>
                      <a:pPr algn="l" rtl="0" fontAlgn="ctr"/>
                      <a:r>
                        <a:rPr lang="en-US" sz="1400" b="0" i="0" u="none" strike="noStrike" dirty="0">
                          <a:solidFill>
                            <a:srgbClr val="000000"/>
                          </a:solidFill>
                          <a:effectLst/>
                          <a:latin typeface="Calibri" panose="020F0502020204030204" pitchFamily="34" charset="0"/>
                        </a:rPr>
                        <a:t>WS20:  Costs for website hosting</a:t>
                      </a:r>
                    </a:p>
                  </a:txBody>
                  <a:tcPr marL="171450"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1400" b="0" i="0" u="none" strike="noStrike" dirty="0">
                          <a:solidFill>
                            <a:srgbClr val="000000"/>
                          </a:solidFill>
                          <a:effectLst/>
                          <a:latin typeface="Calibri" panose="020F0502020204030204" pitchFamily="34" charset="0"/>
                        </a:rPr>
                        <a:t> $               949.11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2198029532"/>
                  </a:ext>
                </a:extLst>
              </a:tr>
              <a:tr h="333375">
                <a:tc>
                  <a:txBody>
                    <a:bodyPr/>
                    <a:lstStyle/>
                    <a:p>
                      <a:pPr algn="just" rtl="0" fontAlgn="ctr"/>
                      <a:r>
                        <a:rPr lang="en-US" sz="2000" b="0" i="0" u="none" strike="noStrike" dirty="0">
                          <a:solidFill>
                            <a:srgbClr val="000000"/>
                          </a:solidFill>
                          <a:effectLst/>
                          <a:latin typeface="Calibri" panose="020F0502020204030204" pitchFamily="34" charset="0"/>
                        </a:rPr>
                        <a:t>Calculated &amp; Actual balance of Working Account on 27 Sep 23</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2000" b="0" i="0" u="none" strike="noStrike" dirty="0">
                          <a:solidFill>
                            <a:srgbClr val="000000"/>
                          </a:solidFill>
                          <a:effectLst/>
                          <a:latin typeface="Calibri" panose="020F0502020204030204" pitchFamily="34" charset="0"/>
                        </a:rPr>
                        <a:t> </a:t>
                      </a:r>
                      <a:r>
                        <a:rPr lang="en-AU" sz="2000" b="1" i="0" u="none" strike="noStrike" dirty="0">
                          <a:solidFill>
                            <a:srgbClr val="0000FF"/>
                          </a:solidFill>
                          <a:effectLst/>
                          <a:latin typeface="Calibri" panose="020F0502020204030204" pitchFamily="34" charset="0"/>
                        </a:rPr>
                        <a:t>$ 13,350.25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56922837"/>
                  </a:ext>
                </a:extLst>
              </a:tr>
            </a:tbl>
          </a:graphicData>
        </a:graphic>
      </p:graphicFrame>
      <p:sp>
        <p:nvSpPr>
          <p:cNvPr id="7" name="TextBox 6">
            <a:extLst>
              <a:ext uri="{FF2B5EF4-FFF2-40B4-BE49-F238E27FC236}">
                <a16:creationId xmlns:a16="http://schemas.microsoft.com/office/drawing/2014/main" id="{08EA6875-D46B-49D4-8F52-3E9EFB09D275}"/>
              </a:ext>
            </a:extLst>
          </p:cNvPr>
          <p:cNvSpPr txBox="1"/>
          <p:nvPr/>
        </p:nvSpPr>
        <p:spPr>
          <a:xfrm>
            <a:off x="9339684" y="2599099"/>
            <a:ext cx="2403222" cy="923330"/>
          </a:xfrm>
          <a:prstGeom prst="rect">
            <a:avLst/>
          </a:prstGeom>
          <a:noFill/>
        </p:spPr>
        <p:txBody>
          <a:bodyPr wrap="none" rtlCol="0">
            <a:spAutoFit/>
          </a:bodyPr>
          <a:lstStyle/>
          <a:p>
            <a:pPr algn="ctr"/>
            <a:r>
              <a:rPr lang="en-AU" dirty="0"/>
              <a:t>Total Funds Available</a:t>
            </a:r>
          </a:p>
          <a:p>
            <a:pPr algn="ctr"/>
            <a:r>
              <a:rPr lang="en-AU" sz="3600" b="1" dirty="0"/>
              <a:t>$ 15,104.43</a:t>
            </a:r>
          </a:p>
        </p:txBody>
      </p:sp>
      <p:sp>
        <p:nvSpPr>
          <p:cNvPr id="4" name="Rectangle: Rounded Corners 3">
            <a:hlinkClick r:id="rId3" action="ppaction://hlinkfile"/>
            <a:extLst>
              <a:ext uri="{FF2B5EF4-FFF2-40B4-BE49-F238E27FC236}">
                <a16:creationId xmlns:a16="http://schemas.microsoft.com/office/drawing/2014/main" id="{1DDF523F-6973-4E4B-9E55-2FCF88EBF68B}"/>
              </a:ext>
            </a:extLst>
          </p:cNvPr>
          <p:cNvSpPr/>
          <p:nvPr/>
        </p:nvSpPr>
        <p:spPr>
          <a:xfrm>
            <a:off x="9902757" y="6138153"/>
            <a:ext cx="1702341" cy="463814"/>
          </a:xfrm>
          <a:prstGeom prst="roundRect">
            <a:avLst/>
          </a:prstGeom>
          <a:solidFill>
            <a:schemeClr val="bg1">
              <a:lumMod val="85000"/>
            </a:schemeClr>
          </a:solidFill>
          <a:ln>
            <a:solidFill>
              <a:schemeClr val="bg1">
                <a:lumMod val="6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dirty="0">
                <a:solidFill>
                  <a:schemeClr val="bg1">
                    <a:lumMod val="50000"/>
                  </a:schemeClr>
                </a:solidFill>
              </a:rPr>
              <a:t>Last FY</a:t>
            </a:r>
          </a:p>
        </p:txBody>
      </p:sp>
      <p:graphicFrame>
        <p:nvGraphicFramePr>
          <p:cNvPr id="8" name="Table 7">
            <a:extLst>
              <a:ext uri="{FF2B5EF4-FFF2-40B4-BE49-F238E27FC236}">
                <a16:creationId xmlns:a16="http://schemas.microsoft.com/office/drawing/2014/main" id="{B82C037C-8EF3-263F-F9D9-602C5E3739E3}"/>
              </a:ext>
            </a:extLst>
          </p:cNvPr>
          <p:cNvGraphicFramePr>
            <a:graphicFrameLocks noGrp="1"/>
          </p:cNvGraphicFramePr>
          <p:nvPr>
            <p:extLst>
              <p:ext uri="{D42A27DB-BD31-4B8C-83A1-F6EECF244321}">
                <p14:modId xmlns:p14="http://schemas.microsoft.com/office/powerpoint/2010/main" val="843094377"/>
              </p:ext>
            </p:extLst>
          </p:nvPr>
        </p:nvGraphicFramePr>
        <p:xfrm>
          <a:off x="449094" y="5033962"/>
          <a:ext cx="8547100" cy="1333500"/>
        </p:xfrm>
        <a:graphic>
          <a:graphicData uri="http://schemas.openxmlformats.org/drawingml/2006/table">
            <a:tbl>
              <a:tblPr firstRow="1" firstCol="1" bandRow="1"/>
              <a:tblGrid>
                <a:gridCol w="7124700">
                  <a:extLst>
                    <a:ext uri="{9D8B030D-6E8A-4147-A177-3AD203B41FA5}">
                      <a16:colId xmlns:a16="http://schemas.microsoft.com/office/drawing/2014/main" val="691638070"/>
                    </a:ext>
                  </a:extLst>
                </a:gridCol>
                <a:gridCol w="1422400">
                  <a:extLst>
                    <a:ext uri="{9D8B030D-6E8A-4147-A177-3AD203B41FA5}">
                      <a16:colId xmlns:a16="http://schemas.microsoft.com/office/drawing/2014/main" val="2946000237"/>
                    </a:ext>
                  </a:extLst>
                </a:gridCol>
              </a:tblGrid>
              <a:tr h="333375">
                <a:tc>
                  <a:txBody>
                    <a:bodyPr/>
                    <a:lstStyle/>
                    <a:p>
                      <a:pPr algn="just" rtl="0" fontAlgn="ctr"/>
                      <a:r>
                        <a:rPr lang="en-US" sz="2000" b="0" i="0" u="none" strike="noStrike" dirty="0">
                          <a:solidFill>
                            <a:srgbClr val="000000"/>
                          </a:solidFill>
                          <a:effectLst/>
                          <a:latin typeface="Calibri" panose="020F0502020204030204" pitchFamily="34" charset="0"/>
                        </a:rPr>
                        <a:t>Funds in </a:t>
                      </a:r>
                      <a:r>
                        <a:rPr lang="en-US" sz="2000" b="0" i="0" u="none" strike="noStrike" dirty="0">
                          <a:solidFill>
                            <a:srgbClr val="0000FF"/>
                          </a:solidFill>
                          <a:effectLst/>
                          <a:latin typeface="Calibri" panose="020F0502020204030204" pitchFamily="34" charset="0"/>
                        </a:rPr>
                        <a:t>S20 </a:t>
                      </a:r>
                      <a:r>
                        <a:rPr lang="en-US" sz="2000" b="0" i="0" u="none" strike="noStrike" dirty="0">
                          <a:solidFill>
                            <a:srgbClr val="000000"/>
                          </a:solidFill>
                          <a:effectLst/>
                          <a:latin typeface="Calibri" panose="020F0502020204030204" pitchFamily="34" charset="0"/>
                        </a:rPr>
                        <a:t>at the beginning of the FY (1 July 23)</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2000" b="0" i="0" u="none" strike="noStrike" dirty="0">
                          <a:solidFill>
                            <a:srgbClr val="000000"/>
                          </a:solidFill>
                          <a:effectLst/>
                          <a:latin typeface="Calibri" panose="020F0502020204030204" pitchFamily="34" charset="0"/>
                        </a:rPr>
                        <a:t> $   1 ,747.86</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760855170"/>
                  </a:ext>
                </a:extLst>
              </a:tr>
              <a:tr h="333375">
                <a:tc>
                  <a:txBody>
                    <a:bodyPr/>
                    <a:lstStyle/>
                    <a:p>
                      <a:pPr algn="just" rtl="0" fontAlgn="ctr"/>
                      <a:r>
                        <a:rPr lang="en-US" sz="2000" b="0" i="0" u="none" strike="noStrike" dirty="0">
                          <a:solidFill>
                            <a:srgbClr val="000000"/>
                          </a:solidFill>
                          <a:effectLst/>
                          <a:latin typeface="Calibri" panose="020F0502020204030204" pitchFamily="34" charset="0"/>
                        </a:rPr>
                        <a:t>Revenue received since the beginning of the FY </a:t>
                      </a:r>
                      <a:r>
                        <a:rPr lang="en-US" sz="1600" b="0" i="1" u="none" strike="noStrike" dirty="0">
                          <a:solidFill>
                            <a:srgbClr val="000000"/>
                          </a:solidFill>
                          <a:effectLst/>
                          <a:latin typeface="Calibri" panose="020F0502020204030204" pitchFamily="34" charset="0"/>
                        </a:rPr>
                        <a:t>(Interest)</a:t>
                      </a:r>
                      <a:endParaRPr lang="en-US" sz="2000" b="0" i="1" u="none" strike="noStrike" dirty="0">
                        <a:solidFill>
                          <a:srgbClr val="000000"/>
                        </a:solidFill>
                        <a:effectLst/>
                        <a:latin typeface="Calibri" panose="020F0502020204030204" pitchFamily="34" charset="0"/>
                      </a:endParaRP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2000" b="0" i="0" u="none" strike="noStrike" dirty="0">
                          <a:solidFill>
                            <a:srgbClr val="000000"/>
                          </a:solidFill>
                          <a:effectLst/>
                          <a:latin typeface="Calibri" panose="020F0502020204030204" pitchFamily="34" charset="0"/>
                        </a:rPr>
                        <a:t> $            6.32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3028868694"/>
                  </a:ext>
                </a:extLst>
              </a:tr>
              <a:tr h="333375">
                <a:tc>
                  <a:txBody>
                    <a:bodyPr/>
                    <a:lstStyle/>
                    <a:p>
                      <a:pPr algn="just" rtl="0" fontAlgn="ctr"/>
                      <a:r>
                        <a:rPr lang="en-US" sz="2000" b="0" i="0" u="none" strike="noStrike" dirty="0">
                          <a:solidFill>
                            <a:srgbClr val="000000"/>
                          </a:solidFill>
                          <a:effectLst/>
                          <a:latin typeface="Calibri" panose="020F0502020204030204" pitchFamily="34" charset="0"/>
                        </a:rPr>
                        <a:t>Expenditures since the beginning of the FY</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2000" b="0" i="0" u="none" strike="noStrike" dirty="0">
                          <a:solidFill>
                            <a:srgbClr val="000000"/>
                          </a:solidFill>
                          <a:effectLst/>
                          <a:latin typeface="Calibri" panose="020F0502020204030204" pitchFamily="34" charset="0"/>
                        </a:rPr>
                        <a:t> $                 0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774596657"/>
                  </a:ext>
                </a:extLst>
              </a:tr>
              <a:tr h="333375">
                <a:tc>
                  <a:txBody>
                    <a:bodyPr/>
                    <a:lstStyle/>
                    <a:p>
                      <a:pPr algn="just" rtl="0" fontAlgn="ctr"/>
                      <a:r>
                        <a:rPr lang="en-US" sz="2000" b="0" i="0" u="none" strike="noStrike" dirty="0">
                          <a:solidFill>
                            <a:srgbClr val="000000"/>
                          </a:solidFill>
                          <a:effectLst/>
                          <a:latin typeface="Calibri" panose="020F0502020204030204" pitchFamily="34" charset="0"/>
                        </a:rPr>
                        <a:t>Calculated balance of Working Account on 27 Sep 23</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tc>
                  <a:txBody>
                    <a:bodyPr/>
                    <a:lstStyle/>
                    <a:p>
                      <a:pPr algn="just" rtl="0" fontAlgn="ctr"/>
                      <a:r>
                        <a:rPr lang="en-AU" sz="2000" b="0" i="0" u="none" strike="noStrike" dirty="0">
                          <a:solidFill>
                            <a:srgbClr val="000000"/>
                          </a:solidFill>
                          <a:effectLst/>
                          <a:latin typeface="Calibri" panose="020F0502020204030204" pitchFamily="34" charset="0"/>
                        </a:rPr>
                        <a:t> </a:t>
                      </a:r>
                      <a:r>
                        <a:rPr lang="en-AU" sz="2000" b="1" i="0" u="none" strike="noStrike" dirty="0">
                          <a:solidFill>
                            <a:srgbClr val="0000FF"/>
                          </a:solidFill>
                          <a:effectLst/>
                          <a:latin typeface="Calibri" panose="020F0502020204030204" pitchFamily="34" charset="0"/>
                        </a:rPr>
                        <a:t>$   1,754.18 </a:t>
                      </a:r>
                    </a:p>
                  </a:txBody>
                  <a:tcPr marL="9525" marR="9525" marT="9525" marB="0" anchor="ctr">
                    <a:lnL w="9525" cap="flat" cmpd="sng" algn="ctr">
                      <a:solidFill>
                        <a:schemeClr val="bg1">
                          <a:lumMod val="65000"/>
                        </a:schemeClr>
                      </a:solidFill>
                      <a:prstDash val="solid"/>
                      <a:round/>
                      <a:headEnd type="none" w="med" len="med"/>
                      <a:tailEnd type="none" w="med" len="med"/>
                    </a:lnL>
                    <a:lnR w="9525" cap="flat" cmpd="sng" algn="ctr">
                      <a:solidFill>
                        <a:schemeClr val="bg1">
                          <a:lumMod val="65000"/>
                        </a:schemeClr>
                      </a:solidFill>
                      <a:prstDash val="solid"/>
                      <a:round/>
                      <a:headEnd type="none" w="med" len="med"/>
                      <a:tailEnd type="none" w="med" len="med"/>
                    </a:lnR>
                    <a:lnT w="9525" cap="flat" cmpd="sng" algn="ctr">
                      <a:solidFill>
                        <a:schemeClr val="bg1">
                          <a:lumMod val="65000"/>
                        </a:schemeClr>
                      </a:solidFill>
                      <a:prstDash val="solid"/>
                      <a:round/>
                      <a:headEnd type="none" w="med" len="med"/>
                      <a:tailEnd type="none" w="med" len="med"/>
                    </a:lnT>
                    <a:lnB w="9525" cap="flat" cmpd="sng" algn="ctr">
                      <a:solidFill>
                        <a:schemeClr val="bg1">
                          <a:lumMod val="65000"/>
                        </a:schemeClr>
                      </a:solidFill>
                      <a:prstDash val="solid"/>
                      <a:round/>
                      <a:headEnd type="none" w="med" len="med"/>
                      <a:tailEnd type="none" w="med" len="med"/>
                    </a:lnB>
                  </a:tcPr>
                </a:tc>
                <a:extLst>
                  <a:ext uri="{0D108BD9-81ED-4DB2-BD59-A6C34878D82A}">
                    <a16:rowId xmlns:a16="http://schemas.microsoft.com/office/drawing/2014/main" val="1056922837"/>
                  </a:ext>
                </a:extLst>
              </a:tr>
            </a:tbl>
          </a:graphicData>
        </a:graphic>
      </p:graphicFrame>
    </p:spTree>
    <p:extLst>
      <p:ext uri="{BB962C8B-B14F-4D97-AF65-F5344CB8AC3E}">
        <p14:creationId xmlns:p14="http://schemas.microsoft.com/office/powerpoint/2010/main" val="125727194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additive="base">
                                        <p:cTn id="11"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
                                        </p:tgtEl>
                                        <p:attrNameLst>
                                          <p:attrName>style.visibility</p:attrName>
                                        </p:attrNameLst>
                                      </p:cBhvr>
                                      <p:to>
                                        <p:strVal val="visible"/>
                                      </p:to>
                                    </p:set>
                                  </p:childTnLst>
                                </p:cTn>
                              </p:par>
                            </p:childTnLst>
                          </p:cTn>
                        </p:par>
                        <p:par>
                          <p:cTn id="26" fill="hold">
                            <p:stCondLst>
                              <p:cond delay="500"/>
                            </p:stCondLst>
                            <p:childTnLst>
                              <p:par>
                                <p:cTn id="27" presetID="53" presetClass="entr" presetSubtype="16"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p:cTn id="29" dur="500" fill="hold"/>
                                        <p:tgtEl>
                                          <p:spTgt spid="7"/>
                                        </p:tgtEl>
                                        <p:attrNameLst>
                                          <p:attrName>ppt_w</p:attrName>
                                        </p:attrNameLst>
                                      </p:cBhvr>
                                      <p:tavLst>
                                        <p:tav tm="0">
                                          <p:val>
                                            <p:fltVal val="0"/>
                                          </p:val>
                                        </p:tav>
                                        <p:tav tm="100000">
                                          <p:val>
                                            <p:strVal val="#ppt_w"/>
                                          </p:val>
                                        </p:tav>
                                      </p:tavLst>
                                    </p:anim>
                                    <p:anim calcmode="lin" valueType="num">
                                      <p:cBhvr>
                                        <p:cTn id="30" dur="500" fill="hold"/>
                                        <p:tgtEl>
                                          <p:spTgt spid="7"/>
                                        </p:tgtEl>
                                        <p:attrNameLst>
                                          <p:attrName>ppt_h</p:attrName>
                                        </p:attrNameLst>
                                      </p:cBhvr>
                                      <p:tavLst>
                                        <p:tav tm="0">
                                          <p:val>
                                            <p:fltVal val="0"/>
                                          </p:val>
                                        </p:tav>
                                        <p:tav tm="100000">
                                          <p:val>
                                            <p:strVal val="#ppt_h"/>
                                          </p:val>
                                        </p:tav>
                                      </p:tavLst>
                                    </p:anim>
                                    <p:animEffect transition="in" filter="fade">
                                      <p:cBhvr>
                                        <p:cTn id="3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bldP spid="7" grpId="0"/>
      <p:bldP spid="4"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1F14EAB-D063-4FDB-8095-A1FE27AFE5D6}"/>
              </a:ext>
            </a:extLst>
          </p:cNvPr>
          <p:cNvPicPr>
            <a:picLocks noChangeAspect="1"/>
          </p:cNvPicPr>
          <p:nvPr/>
        </p:nvPicPr>
        <p:blipFill rotWithShape="1">
          <a:blip r:embed="rId3" cstate="print">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1" y="1462089"/>
            <a:ext cx="12192001" cy="5395911"/>
          </a:xfrm>
          <a:prstGeom prst="rect">
            <a:avLst/>
          </a:prstGeom>
        </p:spPr>
      </p:pic>
      <p:sp>
        <p:nvSpPr>
          <p:cNvPr id="2" name="Title 1">
            <a:extLst>
              <a:ext uri="{FF2B5EF4-FFF2-40B4-BE49-F238E27FC236}">
                <a16:creationId xmlns:a16="http://schemas.microsoft.com/office/drawing/2014/main" id="{397B6FCB-5A1E-4769-B92C-86F2AC3F5715}"/>
              </a:ext>
            </a:extLst>
          </p:cNvPr>
          <p:cNvSpPr>
            <a:spLocks noGrp="1"/>
          </p:cNvSpPr>
          <p:nvPr>
            <p:ph type="title"/>
          </p:nvPr>
        </p:nvSpPr>
        <p:spPr>
          <a:xfrm>
            <a:off x="838200" y="146621"/>
            <a:ext cx="10515600" cy="1325563"/>
          </a:xfrm>
        </p:spPr>
        <p:txBody>
          <a:bodyPr>
            <a:normAutofit/>
            <a:scene3d>
              <a:camera prst="orthographicFront"/>
              <a:lightRig rig="threePt" dir="t"/>
            </a:scene3d>
            <a:sp3d extrusionH="57150">
              <a:bevelT w="38100" h="38100"/>
            </a:sp3d>
          </a:bodyPr>
          <a:lstStyle/>
          <a:p>
            <a:pPr algn="ctr"/>
            <a:r>
              <a:rPr lang="en-GB" sz="5400" b="1" dirty="0">
                <a:solidFill>
                  <a:schemeClr val="tx1">
                    <a:lumMod val="50000"/>
                    <a:lumOff val="50000"/>
                  </a:schemeClr>
                </a:solidFill>
                <a:latin typeface="Arial Black" panose="020B0A04020102020204" pitchFamily="34" charset="0"/>
              </a:rPr>
              <a:t>VOTE ON AGENDA ITEM 6</a:t>
            </a:r>
            <a:endParaRPr lang="en-AU" sz="5400" dirty="0"/>
          </a:p>
        </p:txBody>
      </p:sp>
      <p:sp>
        <p:nvSpPr>
          <p:cNvPr id="3" name="TextBox 2">
            <a:extLst>
              <a:ext uri="{FF2B5EF4-FFF2-40B4-BE49-F238E27FC236}">
                <a16:creationId xmlns:a16="http://schemas.microsoft.com/office/drawing/2014/main" id="{9866DBBB-217D-4DA4-B0C5-86048893FDAD}"/>
              </a:ext>
            </a:extLst>
          </p:cNvPr>
          <p:cNvSpPr txBox="1"/>
          <p:nvPr/>
        </p:nvSpPr>
        <p:spPr>
          <a:xfrm>
            <a:off x="681228" y="1720840"/>
            <a:ext cx="10829544" cy="1200329"/>
          </a:xfrm>
          <a:prstGeom prst="rect">
            <a:avLst/>
          </a:prstGeom>
          <a:solidFill>
            <a:srgbClr val="FFFFFF">
              <a:alpha val="50196"/>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600" b="1" i="1" u="none" strike="noStrike" kern="1200" cap="none" spc="0" normalizeH="0" baseline="0" noProof="0" dirty="0">
                <a:ln>
                  <a:noFill/>
                </a:ln>
                <a:solidFill>
                  <a:srgbClr val="0000FF"/>
                </a:solidFill>
                <a:effectLst/>
                <a:uLnTx/>
                <a:uFillTx/>
                <a:latin typeface="Calibri" panose="020F0502020204030204"/>
                <a:ea typeface="+mn-ea"/>
                <a:cs typeface="+mn-cs"/>
              </a:rPr>
              <a:t>Resolution: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a:ln>
                  <a:noFill/>
                </a:ln>
                <a:solidFill>
                  <a:prstClr val="black"/>
                </a:solidFill>
                <a:effectLst/>
                <a:uLnTx/>
                <a:uFillTx/>
                <a:latin typeface="Calibri" panose="020F0502020204030204"/>
                <a:ea typeface="+mn-ea"/>
                <a:cs typeface="+mn-cs"/>
              </a:rPr>
              <a:t>To accept the DDRA Treasurer’s</a:t>
            </a:r>
            <a:r>
              <a:rPr lang="en-GB" sz="3600" dirty="0">
                <a:solidFill>
                  <a:prstClr val="black"/>
                </a:solidFill>
                <a:latin typeface="Calibri" panose="020F0502020204030204"/>
              </a:rPr>
              <a:t> Report</a:t>
            </a:r>
            <a:r>
              <a:rPr kumimoji="0" lang="en-GB" sz="36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AU"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20F7B523-3FAB-4A1B-B0BA-99FA16BEB647}"/>
              </a:ext>
            </a:extLst>
          </p:cNvPr>
          <p:cNvSpPr txBox="1"/>
          <p:nvPr/>
        </p:nvSpPr>
        <p:spPr>
          <a:xfrm>
            <a:off x="982133" y="5211245"/>
            <a:ext cx="3067122" cy="1015663"/>
          </a:xfrm>
          <a:prstGeom prst="rect">
            <a:avLst/>
          </a:prstGeom>
          <a:noFill/>
        </p:spPr>
        <p:txBody>
          <a:bodyPr wrap="none" rtlCol="0">
            <a:spAutoFit/>
          </a:bodyPr>
          <a:lstStyle/>
          <a:p>
            <a:r>
              <a:rPr lang="en-AU" sz="6000" b="1" dirty="0">
                <a:ln>
                  <a:solidFill>
                    <a:schemeClr val="tx1"/>
                  </a:solidFill>
                </a:ln>
                <a:solidFill>
                  <a:srgbClr val="FF0000"/>
                </a:solidFill>
              </a:rPr>
              <a:t>Proposer</a:t>
            </a:r>
          </a:p>
        </p:txBody>
      </p:sp>
      <p:sp>
        <p:nvSpPr>
          <p:cNvPr id="6" name="TextBox 5">
            <a:extLst>
              <a:ext uri="{FF2B5EF4-FFF2-40B4-BE49-F238E27FC236}">
                <a16:creationId xmlns:a16="http://schemas.microsoft.com/office/drawing/2014/main" id="{1D34F5EE-2DB3-45F4-9514-72D703FE8117}"/>
              </a:ext>
            </a:extLst>
          </p:cNvPr>
          <p:cNvSpPr txBox="1"/>
          <p:nvPr/>
        </p:nvSpPr>
        <p:spPr>
          <a:xfrm>
            <a:off x="4932412" y="5211245"/>
            <a:ext cx="3157660" cy="1015663"/>
          </a:xfrm>
          <a:prstGeom prst="rect">
            <a:avLst/>
          </a:prstGeom>
          <a:noFill/>
        </p:spPr>
        <p:txBody>
          <a:bodyPr wrap="none" rtlCol="0">
            <a:spAutoFit/>
          </a:bodyPr>
          <a:lstStyle/>
          <a:p>
            <a:pPr algn="ctr"/>
            <a:r>
              <a:rPr lang="en-AU" sz="6000" b="1" dirty="0">
                <a:ln>
                  <a:solidFill>
                    <a:schemeClr val="bg1"/>
                  </a:solidFill>
                </a:ln>
                <a:solidFill>
                  <a:srgbClr val="0000FF"/>
                </a:solidFill>
              </a:rPr>
              <a:t>Seconder</a:t>
            </a:r>
          </a:p>
        </p:txBody>
      </p:sp>
      <p:sp>
        <p:nvSpPr>
          <p:cNvPr id="7" name="TextBox 6">
            <a:extLst>
              <a:ext uri="{FF2B5EF4-FFF2-40B4-BE49-F238E27FC236}">
                <a16:creationId xmlns:a16="http://schemas.microsoft.com/office/drawing/2014/main" id="{5F99A0BF-AB00-40A5-AF26-BAFD68197F61}"/>
              </a:ext>
            </a:extLst>
          </p:cNvPr>
          <p:cNvSpPr txBox="1"/>
          <p:nvPr/>
        </p:nvSpPr>
        <p:spPr>
          <a:xfrm>
            <a:off x="9547425" y="5211245"/>
            <a:ext cx="1662443" cy="1015663"/>
          </a:xfrm>
          <a:prstGeom prst="rect">
            <a:avLst/>
          </a:prstGeom>
          <a:noFill/>
        </p:spPr>
        <p:txBody>
          <a:bodyPr wrap="none" rtlCol="0">
            <a:spAutoFit/>
          </a:bodyPr>
          <a:lstStyle/>
          <a:p>
            <a:pPr algn="ctr"/>
            <a:r>
              <a:rPr lang="en-AU" sz="6000" b="1" dirty="0">
                <a:ln>
                  <a:solidFill>
                    <a:schemeClr val="tx1"/>
                  </a:solidFill>
                </a:ln>
                <a:solidFill>
                  <a:schemeClr val="accent6">
                    <a:lumMod val="75000"/>
                  </a:schemeClr>
                </a:solidFill>
              </a:rPr>
              <a:t>Vote</a:t>
            </a:r>
          </a:p>
        </p:txBody>
      </p:sp>
    </p:spTree>
    <p:extLst>
      <p:ext uri="{BB962C8B-B14F-4D97-AF65-F5344CB8AC3E}">
        <p14:creationId xmlns:p14="http://schemas.microsoft.com/office/powerpoint/2010/main" val="2969299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750"/>
                                        <p:tgtEl>
                                          <p:spTgt spid="2"/>
                                        </p:tgtEl>
                                      </p:cBhvr>
                                    </p:animEffect>
                                  </p:childTnLst>
                                </p:cTn>
                              </p:par>
                            </p:childTnLst>
                          </p:cTn>
                        </p:par>
                        <p:par>
                          <p:cTn id="8" fill="hold">
                            <p:stCondLst>
                              <p:cond delay="750"/>
                            </p:stCondLst>
                            <p:childTnLst>
                              <p:par>
                                <p:cTn id="9" presetID="22" presetClass="entr" presetSubtype="4"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ipe(down)">
                                      <p:cBhvr>
                                        <p:cTn id="11" dur="750"/>
                                        <p:tgtEl>
                                          <p:spTgt spid="4"/>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Effect transition="in" filter="fade">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subTnLst>
                                    <p:animClr clrSpc="rgb" dir="cw">
                                      <p:cBhvr override="childStyle">
                                        <p:cTn dur="1" fill="hold" display="0" masterRel="nextClick" afterEffect="1"/>
                                        <p:tgtEl>
                                          <p:spTgt spid="5"/>
                                        </p:tgtEl>
                                        <p:attrNameLst>
                                          <p:attrName>ppt_c</p:attrName>
                                        </p:attrNameLst>
                                      </p:cBhvr>
                                      <p:to>
                                        <a:srgbClr val="808080"/>
                                      </p:to>
                                    </p:animClr>
                                  </p:sub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p:cTn id="29" dur="500" fill="hold"/>
                                        <p:tgtEl>
                                          <p:spTgt spid="6"/>
                                        </p:tgtEl>
                                        <p:attrNameLst>
                                          <p:attrName>ppt_w</p:attrName>
                                        </p:attrNameLst>
                                      </p:cBhvr>
                                      <p:tavLst>
                                        <p:tav tm="0">
                                          <p:val>
                                            <p:fltVal val="0"/>
                                          </p:val>
                                        </p:tav>
                                        <p:tav tm="100000">
                                          <p:val>
                                            <p:strVal val="#ppt_w"/>
                                          </p:val>
                                        </p:tav>
                                      </p:tavLst>
                                    </p:anim>
                                    <p:anim calcmode="lin" valueType="num">
                                      <p:cBhvr>
                                        <p:cTn id="30" dur="500" fill="hold"/>
                                        <p:tgtEl>
                                          <p:spTgt spid="6"/>
                                        </p:tgtEl>
                                        <p:attrNameLst>
                                          <p:attrName>ppt_h</p:attrName>
                                        </p:attrNameLst>
                                      </p:cBhvr>
                                      <p:tavLst>
                                        <p:tav tm="0">
                                          <p:val>
                                            <p:fltVal val="0"/>
                                          </p:val>
                                        </p:tav>
                                        <p:tav tm="100000">
                                          <p:val>
                                            <p:strVal val="#ppt_h"/>
                                          </p:val>
                                        </p:tav>
                                      </p:tavLst>
                                    </p:anim>
                                    <p:animEffect transition="in" filter="fade">
                                      <p:cBhvr>
                                        <p:cTn id="31" dur="500"/>
                                        <p:tgtEl>
                                          <p:spTgt spid="6"/>
                                        </p:tgtEl>
                                      </p:cBhvr>
                                    </p:animEffect>
                                  </p:childTnLst>
                                  <p:subTnLst>
                                    <p:animClr clrSpc="rgb" dir="cw">
                                      <p:cBhvr override="childStyle">
                                        <p:cTn dur="1" fill="hold" display="0" masterRel="nextClick" afterEffect="1"/>
                                        <p:tgtEl>
                                          <p:spTgt spid="6"/>
                                        </p:tgtEl>
                                        <p:attrNameLst>
                                          <p:attrName>ppt_c</p:attrName>
                                        </p:attrNameLst>
                                      </p:cBhvr>
                                      <p:to>
                                        <a:srgbClr val="808080"/>
                                      </p:to>
                                    </p:animClr>
                                  </p:subTnLst>
                                </p:cTn>
                              </p:par>
                            </p:childTnLst>
                          </p:cTn>
                        </p:par>
                      </p:childTnLst>
                    </p:cTn>
                  </p:par>
                  <p:par>
                    <p:cTn id="32" fill="hold">
                      <p:stCondLst>
                        <p:cond delay="indefinite"/>
                      </p:stCondLst>
                      <p:childTnLst>
                        <p:par>
                          <p:cTn id="33" fill="hold">
                            <p:stCondLst>
                              <p:cond delay="0"/>
                            </p:stCondLst>
                            <p:childTnLst>
                              <p:par>
                                <p:cTn id="34" presetID="53" presetClass="entr" presetSubtype="16"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ppt_w</p:attrName>
                                        </p:attrNameLst>
                                      </p:cBhvr>
                                      <p:tavLst>
                                        <p:tav tm="0">
                                          <p:val>
                                            <p:fltVal val="0"/>
                                          </p:val>
                                        </p:tav>
                                        <p:tav tm="100000">
                                          <p:val>
                                            <p:strVal val="#ppt_w"/>
                                          </p:val>
                                        </p:tav>
                                      </p:tavLst>
                                    </p:anim>
                                    <p:anim calcmode="lin" valueType="num">
                                      <p:cBhvr>
                                        <p:cTn id="37" dur="500" fill="hold"/>
                                        <p:tgtEl>
                                          <p:spTgt spid="7"/>
                                        </p:tgtEl>
                                        <p:attrNameLst>
                                          <p:attrName>ppt_h</p:attrName>
                                        </p:attrNameLst>
                                      </p:cBhvr>
                                      <p:tavLst>
                                        <p:tav tm="0">
                                          <p:val>
                                            <p:fltVal val="0"/>
                                          </p:val>
                                        </p:tav>
                                        <p:tav tm="100000">
                                          <p:val>
                                            <p:strVal val="#ppt_h"/>
                                          </p:val>
                                        </p:tav>
                                      </p:tavLst>
                                    </p:anim>
                                    <p:animEffect transition="in" filter="fade">
                                      <p:cBhvr>
                                        <p:cTn id="3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5" grpId="0"/>
      <p:bldP spid="6" grpId="0"/>
      <p:bldP spid="7"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p:spPr>
        <p:txBody>
          <a:bodyPr>
            <a:noAutofit/>
            <a:scene3d>
              <a:camera prst="orthographicFront"/>
              <a:lightRig rig="threePt" dir="t"/>
            </a:scene3d>
            <a:sp3d>
              <a:bevelT/>
            </a:sp3d>
          </a:bodyPr>
          <a:lstStyle/>
          <a:p>
            <a:pPr algn="ctr"/>
            <a:r>
              <a:rPr lang="en-GB" sz="6000" b="1" dirty="0">
                <a:solidFill>
                  <a:schemeClr val="tx1">
                    <a:lumMod val="50000"/>
                    <a:lumOff val="50000"/>
                  </a:schemeClr>
                </a:solidFill>
                <a:latin typeface="Arial Black" panose="020B0A04020102020204" pitchFamily="34" charset="0"/>
              </a:rPr>
              <a:t>AGENDA ITEM 7</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838200" y="1368553"/>
            <a:ext cx="10707806" cy="1859280"/>
          </a:xfrm>
        </p:spPr>
        <p:txBody>
          <a:bodyPr>
            <a:normAutofit/>
          </a:bodyPr>
          <a:lstStyle/>
          <a:p>
            <a:pPr marL="0" lvl="0" indent="0">
              <a:buClr>
                <a:srgbClr val="FF0000"/>
              </a:buClr>
              <a:buSzPct val="100000"/>
              <a:buNone/>
            </a:pPr>
            <a:r>
              <a:rPr lang="en-US" sz="3200" dirty="0"/>
              <a:t>Discuss and vote on other Agenda items raised by DDRA members, in accordance with Clause 18 of the DDRA Rules of Association </a:t>
            </a:r>
            <a:r>
              <a:rPr lang="en-US" b="1" dirty="0">
                <a:solidFill>
                  <a:srgbClr val="0000FF"/>
                </a:solidFill>
              </a:rPr>
              <a:t>(Bruce)</a:t>
            </a:r>
            <a:endParaRPr lang="en-US" sz="3600" b="1" dirty="0">
              <a:solidFill>
                <a:srgbClr val="0000FF"/>
              </a:solidFill>
            </a:endParaRPr>
          </a:p>
        </p:txBody>
      </p:sp>
      <p:sp>
        <p:nvSpPr>
          <p:cNvPr id="6" name="Content Placeholder 2">
            <a:extLst>
              <a:ext uri="{FF2B5EF4-FFF2-40B4-BE49-F238E27FC236}">
                <a16:creationId xmlns:a16="http://schemas.microsoft.com/office/drawing/2014/main" id="{84445C32-50BA-C1F2-6814-1BBE316064B6}"/>
              </a:ext>
            </a:extLst>
          </p:cNvPr>
          <p:cNvSpPr txBox="1">
            <a:spLocks/>
          </p:cNvSpPr>
          <p:nvPr/>
        </p:nvSpPr>
        <p:spPr>
          <a:xfrm>
            <a:off x="246743" y="2815770"/>
            <a:ext cx="11742057" cy="4042229"/>
          </a:xfrm>
          <a:prstGeom prst="rect">
            <a:avLst/>
          </a:prstGeom>
        </p:spPr>
        <p:txBody>
          <a:bodyPr vert="horz" lIns="91440" tIns="45720" rIns="91440" bIns="45720" rtlCol="0">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11200" indent="-711200">
              <a:lnSpc>
                <a:spcPct val="120000"/>
              </a:lnSpc>
              <a:buClr>
                <a:srgbClr val="FF0000"/>
              </a:buClr>
              <a:buSzPct val="100000"/>
              <a:buNone/>
            </a:pPr>
            <a:r>
              <a:rPr lang="en-US" sz="3200" dirty="0"/>
              <a:t>1 - 	Trail bikes &amp; E bikes on the bridal path, there was 1 trail bike doing wheelies &amp; 2 e bikes going flat out on the bridal path last Thursday. I think they were local kids.  </a:t>
            </a:r>
            <a:r>
              <a:rPr lang="en-US" sz="3200" i="1" dirty="0"/>
              <a:t>Perry Holland</a:t>
            </a:r>
          </a:p>
          <a:p>
            <a:pPr marL="711200" indent="-711200">
              <a:lnSpc>
                <a:spcPct val="120000"/>
              </a:lnSpc>
              <a:buClr>
                <a:srgbClr val="FF0000"/>
              </a:buClr>
              <a:buSzPct val="100000"/>
              <a:buNone/>
            </a:pPr>
            <a:r>
              <a:rPr lang="en-US" sz="3200" dirty="0"/>
              <a:t>2	Noxious weeds, I would like DDRA to contact the "Biosecurity &amp; Agricultural Management people &amp; set up a seminar on Noxious weeds. </a:t>
            </a:r>
            <a:r>
              <a:rPr lang="en-US" sz="3200" dirty="0" err="1"/>
              <a:t>I"ve</a:t>
            </a:r>
            <a:r>
              <a:rPr lang="en-US" sz="3200" dirty="0"/>
              <a:t> spoken to them before regarding this matter &amp; the bloody $30.00 rate, (which I won't go into now) but they don't have anything positive to say. There needs to be proper discussion regarding noxious weeds &amp; eradication.. Speaking to them as one person seemed to fall on "Deaf Ears“.  </a:t>
            </a:r>
            <a:r>
              <a:rPr lang="en-US" sz="3200" i="1" dirty="0"/>
              <a:t>Perry Holland </a:t>
            </a:r>
          </a:p>
        </p:txBody>
      </p:sp>
    </p:spTree>
    <p:extLst>
      <p:ext uri="{BB962C8B-B14F-4D97-AF65-F5344CB8AC3E}">
        <p14:creationId xmlns:p14="http://schemas.microsoft.com/office/powerpoint/2010/main" val="1453056145"/>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additive="base">
                                        <p:cTn id="11"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additive="base">
                                        <p:cTn id="1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6">
                                            <p:txEl>
                                              <p:pRg st="0" end="0"/>
                                            </p:txEl>
                                          </p:spTgt>
                                        </p:tgtEl>
                                        <p:attrNameLst>
                                          <p:attrName>ppt_c</p:attrName>
                                        </p:attrNameLst>
                                      </p:cBhvr>
                                      <p:to>
                                        <a:srgbClr val="969696"/>
                                      </p:to>
                                    </p:animClr>
                                  </p:sub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
                                            <p:txEl>
                                              <p:pRg st="1" end="1"/>
                                            </p:txEl>
                                          </p:spTgt>
                                        </p:tgtEl>
                                        <p:attrNameLst>
                                          <p:attrName>style.visibility</p:attrName>
                                        </p:attrNameLst>
                                      </p:cBhvr>
                                      <p:to>
                                        <p:strVal val="visible"/>
                                      </p:to>
                                    </p:set>
                                    <p:anim calcmode="lin" valueType="num">
                                      <p:cBhvr additive="base">
                                        <p:cTn id="2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bldP spid="6" grpId="0" uiExpand="1" build="p"/>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p:spPr>
        <p:txBody>
          <a:bodyPr>
            <a:noAutofit/>
            <a:scene3d>
              <a:camera prst="orthographicFront"/>
              <a:lightRig rig="threePt" dir="t"/>
            </a:scene3d>
            <a:sp3d>
              <a:bevelT/>
            </a:sp3d>
          </a:bodyPr>
          <a:lstStyle/>
          <a:p>
            <a:pPr algn="ctr"/>
            <a:r>
              <a:rPr lang="en-GB" sz="6000" b="1" dirty="0">
                <a:solidFill>
                  <a:schemeClr val="tx1">
                    <a:lumMod val="50000"/>
                    <a:lumOff val="50000"/>
                  </a:schemeClr>
                </a:solidFill>
                <a:latin typeface="Arial Black" panose="020B0A04020102020204" pitchFamily="34" charset="0"/>
              </a:rPr>
              <a:t>AGENDA ITEM 7</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838200" y="1368553"/>
            <a:ext cx="10707806" cy="1859280"/>
          </a:xfrm>
        </p:spPr>
        <p:txBody>
          <a:bodyPr>
            <a:normAutofit/>
          </a:bodyPr>
          <a:lstStyle/>
          <a:p>
            <a:pPr marL="0" lvl="0" indent="0">
              <a:buClr>
                <a:srgbClr val="FF0000"/>
              </a:buClr>
              <a:buSzPct val="100000"/>
              <a:buNone/>
            </a:pPr>
            <a:r>
              <a:rPr lang="en-US" sz="3200" dirty="0"/>
              <a:t>Discuss and vote on other Agenda items raised by DDRA members, in accordance with Clause 18 of the DDRA Rules of Association </a:t>
            </a:r>
            <a:r>
              <a:rPr lang="en-US" b="1" dirty="0">
                <a:solidFill>
                  <a:srgbClr val="0000FF"/>
                </a:solidFill>
              </a:rPr>
              <a:t>(Bruce)</a:t>
            </a:r>
            <a:endParaRPr lang="en-US" sz="3600" b="1" dirty="0">
              <a:solidFill>
                <a:srgbClr val="0000FF"/>
              </a:solidFill>
            </a:endParaRPr>
          </a:p>
        </p:txBody>
      </p:sp>
      <p:sp>
        <p:nvSpPr>
          <p:cNvPr id="4" name="Rectangle: Rounded Corners 3">
            <a:extLst>
              <a:ext uri="{FF2B5EF4-FFF2-40B4-BE49-F238E27FC236}">
                <a16:creationId xmlns:a16="http://schemas.microsoft.com/office/drawing/2014/main" id="{4F682440-BA60-944C-6D6A-3B86D8DDD94E}"/>
              </a:ext>
            </a:extLst>
          </p:cNvPr>
          <p:cNvSpPr/>
          <p:nvPr/>
        </p:nvSpPr>
        <p:spPr>
          <a:xfrm>
            <a:off x="838200" y="3429000"/>
            <a:ext cx="10707805" cy="1859280"/>
          </a:xfrm>
          <a:prstGeom prst="roundRect">
            <a:avLst/>
          </a:prstGeom>
          <a:solidFill>
            <a:srgbClr val="FFFFCC"/>
          </a:solidFill>
          <a:ln>
            <a:solidFill>
              <a:schemeClr val="bg1">
                <a:lumMod val="75000"/>
              </a:schemeClr>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Clr>
                <a:srgbClr val="FF0000"/>
              </a:buClr>
              <a:buSzPct val="70000"/>
            </a:pPr>
            <a:r>
              <a:rPr lang="en-GB" sz="5400" i="1" dirty="0">
                <a:solidFill>
                  <a:schemeClr val="tx1"/>
                </a:solidFill>
              </a:rPr>
              <a:t>Does anyone have </a:t>
            </a:r>
            <a:r>
              <a:rPr lang="en-GB" sz="5400" i="1">
                <a:solidFill>
                  <a:schemeClr val="tx1"/>
                </a:solidFill>
              </a:rPr>
              <a:t>any matters they </a:t>
            </a:r>
            <a:r>
              <a:rPr lang="en-GB" sz="5400" i="1" dirty="0">
                <a:solidFill>
                  <a:schemeClr val="tx1"/>
                </a:solidFill>
              </a:rPr>
              <a:t>want to raise now?</a:t>
            </a:r>
          </a:p>
        </p:txBody>
      </p:sp>
    </p:spTree>
    <p:extLst>
      <p:ext uri="{BB962C8B-B14F-4D97-AF65-F5344CB8AC3E}">
        <p14:creationId xmlns:p14="http://schemas.microsoft.com/office/powerpoint/2010/main" val="124369078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eamwork | Psychology Today">
            <a:extLst>
              <a:ext uri="{FF2B5EF4-FFF2-40B4-BE49-F238E27FC236}">
                <a16:creationId xmlns:a16="http://schemas.microsoft.com/office/drawing/2014/main" id="{A771F7AC-6EC3-427C-90E0-D17EAA6A8019}"/>
              </a:ext>
            </a:extLst>
          </p:cNvPr>
          <p:cNvPicPr>
            <a:picLocks noChangeAspect="1" noChangeArrowheads="1"/>
          </p:cNvPicPr>
          <p:nvPr/>
        </p:nvPicPr>
        <p:blipFill rotWithShape="1">
          <a:blip r:embed="rId3" cstate="print">
            <a:duotone>
              <a:schemeClr val="bg2">
                <a:shade val="45000"/>
                <a:satMod val="135000"/>
              </a:schemeClr>
              <a:prstClr val="white"/>
            </a:duotone>
            <a:extLst>
              <a:ext uri="{28A0092B-C50C-407E-A947-70E740481C1C}">
                <a14:useLocalDpi xmlns:a14="http://schemas.microsoft.com/office/drawing/2010/main"/>
              </a:ext>
            </a:extLst>
          </a:blip>
          <a:src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a:scene3d>
            <a:camera prst="orthographicFront"/>
            <a:lightRig rig="threePt" dir="t"/>
          </a:scene3d>
          <a:sp3d>
            <a:bevelT/>
          </a:sp3d>
        </p:spPr>
        <p:txBody>
          <a:bodyPr>
            <a:noAutofit/>
            <a:sp3d extrusionH="57150">
              <a:bevelT/>
            </a:sp3d>
          </a:bodyPr>
          <a:lstStyle/>
          <a:p>
            <a:pPr algn="ctr"/>
            <a:r>
              <a:rPr lang="en-GB" sz="6000" b="1" dirty="0">
                <a:solidFill>
                  <a:schemeClr val="tx1">
                    <a:lumMod val="50000"/>
                    <a:lumOff val="50000"/>
                  </a:schemeClr>
                </a:solidFill>
                <a:latin typeface="Arial Black" panose="020B0A04020102020204" pitchFamily="34" charset="0"/>
              </a:rPr>
              <a:t>AGENDA ITEM 8</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445922" y="2316875"/>
            <a:ext cx="11297541" cy="2061488"/>
          </a:xfrm>
          <a:solidFill>
            <a:srgbClr val="FFFFFF">
              <a:alpha val="69804"/>
            </a:srgbClr>
          </a:solidFill>
        </p:spPr>
        <p:txBody>
          <a:bodyPr>
            <a:normAutofit/>
          </a:bodyPr>
          <a:lstStyle/>
          <a:p>
            <a:pPr marL="0" lvl="0" indent="0">
              <a:buClr>
                <a:srgbClr val="FF0000"/>
              </a:buClr>
              <a:buSzPct val="100000"/>
              <a:buNone/>
            </a:pPr>
            <a:r>
              <a:rPr lang="en-US" sz="4400" dirty="0"/>
              <a:t>Call for additional Committee Members &amp; Vote for their inclusion </a:t>
            </a:r>
            <a:r>
              <a:rPr lang="en-US" sz="4400" dirty="0">
                <a:solidFill>
                  <a:srgbClr val="0000FF"/>
                </a:solidFill>
              </a:rPr>
              <a:t>(Bruce)</a:t>
            </a:r>
            <a:endParaRPr lang="en-US" sz="6000" dirty="0">
              <a:solidFill>
                <a:srgbClr val="0000FF"/>
              </a:solidFill>
            </a:endParaRPr>
          </a:p>
        </p:txBody>
      </p:sp>
    </p:spTree>
    <p:extLst>
      <p:ext uri="{BB962C8B-B14F-4D97-AF65-F5344CB8AC3E}">
        <p14:creationId xmlns:p14="http://schemas.microsoft.com/office/powerpoint/2010/main" val="334842210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bg/>
                                          </p:spTgt>
                                        </p:tgtEl>
                                        <p:attrNameLst>
                                          <p:attrName>style.visibility</p:attrName>
                                        </p:attrNameLst>
                                      </p:cBhvr>
                                      <p:to>
                                        <p:strVal val="visible"/>
                                      </p:to>
                                    </p:set>
                                    <p:anim calcmode="lin" valueType="num">
                                      <p:cBhvr>
                                        <p:cTn id="7" dur="500" fill="hold"/>
                                        <p:tgtEl>
                                          <p:spTgt spid="3">
                                            <p:bg/>
                                          </p:spTgt>
                                        </p:tgtEl>
                                        <p:attrNameLst>
                                          <p:attrName>ppt_w</p:attrName>
                                        </p:attrNameLst>
                                      </p:cBhvr>
                                      <p:tavLst>
                                        <p:tav tm="0">
                                          <p:val>
                                            <p:fltVal val="0"/>
                                          </p:val>
                                        </p:tav>
                                        <p:tav tm="100000">
                                          <p:val>
                                            <p:strVal val="#ppt_w"/>
                                          </p:val>
                                        </p:tav>
                                      </p:tavLst>
                                    </p:anim>
                                    <p:anim calcmode="lin" valueType="num">
                                      <p:cBhvr>
                                        <p:cTn id="8" dur="500" fill="hold"/>
                                        <p:tgtEl>
                                          <p:spTgt spid="3">
                                            <p:bg/>
                                          </p:spTgt>
                                        </p:tgtEl>
                                        <p:attrNameLst>
                                          <p:attrName>ppt_h</p:attrName>
                                        </p:attrNameLst>
                                      </p:cBhvr>
                                      <p:tavLst>
                                        <p:tav tm="0">
                                          <p:val>
                                            <p:fltVal val="0"/>
                                          </p:val>
                                        </p:tav>
                                        <p:tav tm="100000">
                                          <p:val>
                                            <p:strVal val="#ppt_h"/>
                                          </p:val>
                                        </p:tav>
                                      </p:tavLst>
                                    </p:anim>
                                    <p:animEffect transition="in" filter="fade">
                                      <p:cBhvr>
                                        <p:cTn id="9" dur="500"/>
                                        <p:tgtEl>
                                          <p:spTgt spid="3">
                                            <p:bg/>
                                          </p:spTgt>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a:scene3d>
            <a:camera prst="orthographicFront"/>
            <a:lightRig rig="threePt" dir="t"/>
          </a:scene3d>
          <a:sp3d>
            <a:bevelT/>
          </a:sp3d>
        </p:spPr>
        <p:txBody>
          <a:bodyPr>
            <a:noAutofit/>
            <a:sp3d extrusionH="57150">
              <a:bevelT/>
            </a:sp3d>
          </a:bodyPr>
          <a:lstStyle/>
          <a:p>
            <a:pPr algn="ctr"/>
            <a:r>
              <a:rPr lang="en-GB" sz="6000" b="1" dirty="0">
                <a:solidFill>
                  <a:schemeClr val="tx1">
                    <a:lumMod val="50000"/>
                    <a:lumOff val="50000"/>
                  </a:schemeClr>
                </a:solidFill>
                <a:latin typeface="Arial Black" panose="020B0A04020102020204" pitchFamily="34" charset="0"/>
              </a:rPr>
              <a:t>AGENDA ITEM 9</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445922" y="1253388"/>
            <a:ext cx="11297541" cy="2175612"/>
          </a:xfrm>
          <a:solidFill>
            <a:srgbClr val="FFFFFF">
              <a:alpha val="69804"/>
            </a:srgbClr>
          </a:solidFill>
        </p:spPr>
        <p:txBody>
          <a:bodyPr>
            <a:normAutofit/>
          </a:bodyPr>
          <a:lstStyle/>
          <a:p>
            <a:pPr marL="0" lvl="0" indent="0">
              <a:buClr>
                <a:srgbClr val="FF0000"/>
              </a:buClr>
              <a:buSzPct val="100000"/>
              <a:buNone/>
            </a:pPr>
            <a:r>
              <a:rPr lang="en-US" sz="4400" dirty="0"/>
              <a:t>Information on the Thomas Road expansion and</a:t>
            </a:r>
          </a:p>
          <a:p>
            <a:pPr marL="720725" indent="-720725">
              <a:buClr>
                <a:srgbClr val="FF0000"/>
              </a:buClr>
              <a:buSzPct val="100000"/>
            </a:pPr>
            <a:r>
              <a:rPr lang="en-US" sz="4400" dirty="0"/>
              <a:t>its impacts on bridle trails </a:t>
            </a:r>
          </a:p>
          <a:p>
            <a:pPr marL="720725" indent="-720725">
              <a:buClr>
                <a:srgbClr val="FF0000"/>
              </a:buClr>
              <a:buSzPct val="100000"/>
            </a:pPr>
            <a:r>
              <a:rPr lang="en-US" sz="4400" dirty="0"/>
              <a:t>&amp; properties</a:t>
            </a:r>
            <a:endParaRPr lang="en-US" sz="6000" dirty="0">
              <a:solidFill>
                <a:srgbClr val="0000FF"/>
              </a:solidFill>
            </a:endParaRPr>
          </a:p>
        </p:txBody>
      </p:sp>
      <p:pic>
        <p:nvPicPr>
          <p:cNvPr id="5" name="Picture 4">
            <a:extLst>
              <a:ext uri="{FF2B5EF4-FFF2-40B4-BE49-F238E27FC236}">
                <a16:creationId xmlns:a16="http://schemas.microsoft.com/office/drawing/2014/main" id="{092309BC-CB5B-2043-B1FB-CFB0D552B476}"/>
              </a:ext>
            </a:extLst>
          </p:cNvPr>
          <p:cNvPicPr>
            <a:picLocks noChangeAspect="1"/>
          </p:cNvPicPr>
          <p:nvPr/>
        </p:nvPicPr>
        <p:blipFill>
          <a:blip r:embed="rId3"/>
          <a:stretch>
            <a:fillRect/>
          </a:stretch>
        </p:blipFill>
        <p:spPr>
          <a:xfrm>
            <a:off x="3193924" y="3625365"/>
            <a:ext cx="5801535" cy="2391109"/>
          </a:xfrm>
          <a:prstGeom prst="rect">
            <a:avLst/>
          </a:prstGeom>
        </p:spPr>
      </p:pic>
    </p:spTree>
    <p:extLst>
      <p:ext uri="{BB962C8B-B14F-4D97-AF65-F5344CB8AC3E}">
        <p14:creationId xmlns:p14="http://schemas.microsoft.com/office/powerpoint/2010/main" val="1315210222"/>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p:cTn id="7"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
                                            <p:txEl>
                                              <p:pRg st="0" end="0"/>
                                            </p:txEl>
                                          </p:spTgt>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p:cTn id="13"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15" dur="500"/>
                                        <p:tgtEl>
                                          <p:spTgt spid="3">
                                            <p:txEl>
                                              <p:pRg st="1" end="1"/>
                                            </p:txEl>
                                          </p:spTgt>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p:cTn id="19"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3">
                                            <p:txEl>
                                              <p:pRg st="2" end="2"/>
                                            </p:txEl>
                                          </p:spTgt>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p:cTn id="25" dur="500" fill="hold"/>
                                        <p:tgtEl>
                                          <p:spTgt spid="5"/>
                                        </p:tgtEl>
                                        <p:attrNameLst>
                                          <p:attrName>ppt_w</p:attrName>
                                        </p:attrNameLst>
                                      </p:cBhvr>
                                      <p:tavLst>
                                        <p:tav tm="0">
                                          <p:val>
                                            <p:fltVal val="0"/>
                                          </p:val>
                                        </p:tav>
                                        <p:tav tm="100000">
                                          <p:val>
                                            <p:strVal val="#ppt_w"/>
                                          </p:val>
                                        </p:tav>
                                      </p:tavLst>
                                    </p:anim>
                                    <p:anim calcmode="lin" valueType="num">
                                      <p:cBhvr>
                                        <p:cTn id="26" dur="500" fill="hold"/>
                                        <p:tgtEl>
                                          <p:spTgt spid="5"/>
                                        </p:tgtEl>
                                        <p:attrNameLst>
                                          <p:attrName>ppt_h</p:attrName>
                                        </p:attrNameLst>
                                      </p:cBhvr>
                                      <p:tavLst>
                                        <p:tav tm="0">
                                          <p:val>
                                            <p:fltVal val="0"/>
                                          </p:val>
                                        </p:tav>
                                        <p:tav tm="100000">
                                          <p:val>
                                            <p:strVal val="#ppt_h"/>
                                          </p:val>
                                        </p:tav>
                                      </p:tavLst>
                                    </p:anim>
                                    <p:animEffect transition="in" filter="fade">
                                      <p:cBhvr>
                                        <p:cTn id="2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a:scene3d>
            <a:camera prst="orthographicFront"/>
            <a:lightRig rig="threePt" dir="t"/>
          </a:scene3d>
          <a:sp3d>
            <a:bevelT/>
          </a:sp3d>
        </p:spPr>
        <p:txBody>
          <a:bodyPr>
            <a:noAutofit/>
            <a:sp3d extrusionH="57150">
              <a:bevelT/>
            </a:sp3d>
          </a:bodyPr>
          <a:lstStyle/>
          <a:p>
            <a:pPr algn="ctr"/>
            <a:r>
              <a:rPr lang="en-GB" sz="6000" b="1" dirty="0">
                <a:solidFill>
                  <a:schemeClr val="tx1">
                    <a:lumMod val="50000"/>
                    <a:lumOff val="50000"/>
                  </a:schemeClr>
                </a:solidFill>
                <a:latin typeface="Arial Black" panose="020B0A04020102020204" pitchFamily="34" charset="0"/>
              </a:rPr>
              <a:t>AGENDA ITEM 9</a:t>
            </a:r>
            <a:endParaRPr lang="en-AU" sz="6000" b="1" dirty="0">
              <a:solidFill>
                <a:schemeClr val="tx1">
                  <a:lumMod val="50000"/>
                  <a:lumOff val="50000"/>
                </a:schemeClr>
              </a:solidFill>
              <a:latin typeface="Arial Black" panose="020B0A04020102020204" pitchFamily="34" charset="0"/>
            </a:endParaRPr>
          </a:p>
        </p:txBody>
      </p:sp>
      <p:sp>
        <p:nvSpPr>
          <p:cNvPr id="5" name="Content Placeholder 4">
            <a:extLst>
              <a:ext uri="{FF2B5EF4-FFF2-40B4-BE49-F238E27FC236}">
                <a16:creationId xmlns:a16="http://schemas.microsoft.com/office/drawing/2014/main" id="{D619C47F-EDE6-459B-E47D-3B1AC10E6CDC}"/>
              </a:ext>
            </a:extLst>
          </p:cNvPr>
          <p:cNvSpPr>
            <a:spLocks noGrp="1"/>
          </p:cNvSpPr>
          <p:nvPr>
            <p:ph idx="1"/>
          </p:nvPr>
        </p:nvSpPr>
        <p:spPr>
          <a:xfrm>
            <a:off x="838200" y="1202635"/>
            <a:ext cx="5661991" cy="1938130"/>
          </a:xfrm>
        </p:spPr>
        <p:txBody>
          <a:bodyPr>
            <a:normAutofit/>
          </a:bodyPr>
          <a:lstStyle/>
          <a:p>
            <a:pPr marL="536575" indent="-536575"/>
            <a:r>
              <a:rPr lang="en-AU" sz="4000" dirty="0"/>
              <a:t>Part of the larger extension plan for Tonkin Hwy</a:t>
            </a:r>
          </a:p>
        </p:txBody>
      </p:sp>
      <p:pic>
        <p:nvPicPr>
          <p:cNvPr id="7" name="Picture 6">
            <a:extLst>
              <a:ext uri="{FF2B5EF4-FFF2-40B4-BE49-F238E27FC236}">
                <a16:creationId xmlns:a16="http://schemas.microsoft.com/office/drawing/2014/main" id="{0CACED18-58B7-FCD4-F60D-2986DC0AA1F6}"/>
              </a:ext>
            </a:extLst>
          </p:cNvPr>
          <p:cNvPicPr>
            <a:picLocks noChangeAspect="1"/>
          </p:cNvPicPr>
          <p:nvPr/>
        </p:nvPicPr>
        <p:blipFill>
          <a:blip r:embed="rId3"/>
          <a:stretch>
            <a:fillRect/>
          </a:stretch>
        </p:blipFill>
        <p:spPr>
          <a:xfrm>
            <a:off x="6594272" y="1202635"/>
            <a:ext cx="5412396" cy="5546035"/>
          </a:xfrm>
          <a:prstGeom prst="rect">
            <a:avLst/>
          </a:prstGeom>
        </p:spPr>
      </p:pic>
    </p:spTree>
    <p:extLst>
      <p:ext uri="{BB962C8B-B14F-4D97-AF65-F5344CB8AC3E}">
        <p14:creationId xmlns:p14="http://schemas.microsoft.com/office/powerpoint/2010/main" val="1351155896"/>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 presetClass="entr" presetSubtype="8" fill="hold" grpId="0" nodeType="after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a:scene3d>
            <a:camera prst="orthographicFront"/>
            <a:lightRig rig="threePt" dir="t"/>
          </a:scene3d>
          <a:sp3d>
            <a:bevelT/>
          </a:sp3d>
        </p:spPr>
        <p:txBody>
          <a:bodyPr>
            <a:noAutofit/>
            <a:sp3d extrusionH="57150">
              <a:bevelT/>
            </a:sp3d>
          </a:bodyPr>
          <a:lstStyle/>
          <a:p>
            <a:pPr algn="ctr"/>
            <a:r>
              <a:rPr lang="en-GB" sz="6000" b="1" dirty="0">
                <a:solidFill>
                  <a:schemeClr val="tx1">
                    <a:lumMod val="50000"/>
                    <a:lumOff val="50000"/>
                  </a:schemeClr>
                </a:solidFill>
                <a:latin typeface="Arial Black" panose="020B0A04020102020204" pitchFamily="34" charset="0"/>
              </a:rPr>
              <a:t>AGENDA ITEM 9</a:t>
            </a:r>
            <a:endParaRPr lang="en-AU" sz="6000" b="1" dirty="0">
              <a:solidFill>
                <a:schemeClr val="tx1">
                  <a:lumMod val="50000"/>
                  <a:lumOff val="50000"/>
                </a:schemeClr>
              </a:solidFill>
              <a:latin typeface="Arial Black" panose="020B0A04020102020204" pitchFamily="34" charset="0"/>
            </a:endParaRPr>
          </a:p>
        </p:txBody>
      </p:sp>
      <p:pic>
        <p:nvPicPr>
          <p:cNvPr id="4" name="Picture 3">
            <a:extLst>
              <a:ext uri="{FF2B5EF4-FFF2-40B4-BE49-F238E27FC236}">
                <a16:creationId xmlns:a16="http://schemas.microsoft.com/office/drawing/2014/main" id="{114AE679-EB69-49CE-AEEF-E28226348235}"/>
              </a:ext>
            </a:extLst>
          </p:cNvPr>
          <p:cNvPicPr>
            <a:picLocks noChangeAspect="1"/>
          </p:cNvPicPr>
          <p:nvPr/>
        </p:nvPicPr>
        <p:blipFill>
          <a:blip r:embed="rId3"/>
          <a:stretch>
            <a:fillRect/>
          </a:stretch>
        </p:blipFill>
        <p:spPr>
          <a:xfrm>
            <a:off x="0" y="1943299"/>
            <a:ext cx="12192000" cy="3743946"/>
          </a:xfrm>
          <a:prstGeom prst="rect">
            <a:avLst/>
          </a:prstGeom>
        </p:spPr>
      </p:pic>
      <p:sp>
        <p:nvSpPr>
          <p:cNvPr id="6" name="TextBox 5">
            <a:extLst>
              <a:ext uri="{FF2B5EF4-FFF2-40B4-BE49-F238E27FC236}">
                <a16:creationId xmlns:a16="http://schemas.microsoft.com/office/drawing/2014/main" id="{CA4BE913-9EF2-5ED7-4B32-5F722AE7401B}"/>
              </a:ext>
            </a:extLst>
          </p:cNvPr>
          <p:cNvSpPr txBox="1"/>
          <p:nvPr/>
        </p:nvSpPr>
        <p:spPr>
          <a:xfrm>
            <a:off x="10566501" y="6417301"/>
            <a:ext cx="1574598" cy="369332"/>
          </a:xfrm>
          <a:prstGeom prst="rect">
            <a:avLst/>
          </a:prstGeom>
          <a:noFill/>
        </p:spPr>
        <p:txBody>
          <a:bodyPr wrap="none" rtlCol="0">
            <a:spAutoFit/>
          </a:bodyPr>
          <a:lstStyle/>
          <a:p>
            <a:r>
              <a:rPr lang="en-AU" dirty="0">
                <a:solidFill>
                  <a:srgbClr val="FF0000"/>
                </a:solidFill>
              </a:rPr>
              <a:t>Indicative Only</a:t>
            </a:r>
          </a:p>
        </p:txBody>
      </p:sp>
      <p:sp>
        <p:nvSpPr>
          <p:cNvPr id="8" name="Content Placeholder 4">
            <a:extLst>
              <a:ext uri="{FF2B5EF4-FFF2-40B4-BE49-F238E27FC236}">
                <a16:creationId xmlns:a16="http://schemas.microsoft.com/office/drawing/2014/main" id="{682C2BED-2832-A23D-3FF2-0E1350C16962}"/>
              </a:ext>
            </a:extLst>
          </p:cNvPr>
          <p:cNvSpPr txBox="1">
            <a:spLocks/>
          </p:cNvSpPr>
          <p:nvPr/>
        </p:nvSpPr>
        <p:spPr>
          <a:xfrm>
            <a:off x="987508" y="1202635"/>
            <a:ext cx="10770704" cy="740664"/>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36575" indent="-536575"/>
            <a:r>
              <a:rPr lang="en-AU" sz="4000" dirty="0"/>
              <a:t>The detailed design is in flux </a:t>
            </a:r>
            <a:r>
              <a:rPr lang="en-AU" sz="3000" dirty="0"/>
              <a:t>(awaiting final design phase)</a:t>
            </a:r>
            <a:endParaRPr lang="en-AU" sz="4000" dirty="0"/>
          </a:p>
        </p:txBody>
      </p:sp>
      <p:grpSp>
        <p:nvGrpSpPr>
          <p:cNvPr id="16" name="Group 15">
            <a:extLst>
              <a:ext uri="{FF2B5EF4-FFF2-40B4-BE49-F238E27FC236}">
                <a16:creationId xmlns:a16="http://schemas.microsoft.com/office/drawing/2014/main" id="{F11D9743-A8D7-583B-15A9-507AA4D9BC7F}"/>
              </a:ext>
            </a:extLst>
          </p:cNvPr>
          <p:cNvGrpSpPr/>
          <p:nvPr/>
        </p:nvGrpSpPr>
        <p:grpSpPr>
          <a:xfrm>
            <a:off x="5643880" y="2407005"/>
            <a:ext cx="1457960" cy="1194907"/>
            <a:chOff x="5643880" y="2407005"/>
            <a:chExt cx="1457960" cy="1194907"/>
          </a:xfrm>
        </p:grpSpPr>
        <p:cxnSp>
          <p:nvCxnSpPr>
            <p:cNvPr id="11" name="Straight Arrow Connector 10">
              <a:extLst>
                <a:ext uri="{FF2B5EF4-FFF2-40B4-BE49-F238E27FC236}">
                  <a16:creationId xmlns:a16="http://schemas.microsoft.com/office/drawing/2014/main" id="{7FF3B29D-6D74-920C-E053-444E55F18FF6}"/>
                </a:ext>
              </a:extLst>
            </p:cNvPr>
            <p:cNvCxnSpPr>
              <a:cxnSpLocks/>
            </p:cNvCxnSpPr>
            <p:nvPr/>
          </p:nvCxnSpPr>
          <p:spPr>
            <a:xfrm flipH="1">
              <a:off x="6223552" y="3180080"/>
              <a:ext cx="329648" cy="421832"/>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52CA93AD-B1EE-7453-F8A2-60C42C517D16}"/>
                </a:ext>
              </a:extLst>
            </p:cNvPr>
            <p:cNvSpPr txBox="1"/>
            <p:nvPr/>
          </p:nvSpPr>
          <p:spPr>
            <a:xfrm>
              <a:off x="5643880" y="2407005"/>
              <a:ext cx="1457960" cy="923330"/>
            </a:xfrm>
            <a:prstGeom prst="rect">
              <a:avLst/>
            </a:prstGeom>
            <a:solidFill>
              <a:schemeClr val="bg1"/>
            </a:solidFill>
          </p:spPr>
          <p:txBody>
            <a:bodyPr wrap="square" rtlCol="0">
              <a:spAutoFit/>
            </a:bodyPr>
            <a:lstStyle/>
            <a:p>
              <a:pPr algn="ctr"/>
              <a:r>
                <a:rPr lang="en-AU" dirty="0"/>
                <a:t>Closing off Thomas West Trail</a:t>
              </a:r>
            </a:p>
          </p:txBody>
        </p:sp>
      </p:grpSp>
    </p:spTree>
    <p:extLst>
      <p:ext uri="{BB962C8B-B14F-4D97-AF65-F5344CB8AC3E}">
        <p14:creationId xmlns:p14="http://schemas.microsoft.com/office/powerpoint/2010/main" val="494468831"/>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up)">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up)">
                                      <p:cBhvr>
                                        <p:cTn id="1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
                <a:lumOff val="95000"/>
              </a:schemeClr>
            </a:gs>
            <a:gs pos="74000">
              <a:srgbClr val="DFFFFF"/>
            </a:gs>
            <a:gs pos="100000">
              <a:srgbClr val="DFFFFF"/>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18D541-6B2C-4373-BBF4-902AE4BCEB52}"/>
              </a:ext>
            </a:extLst>
          </p:cNvPr>
          <p:cNvSpPr>
            <a:spLocks noGrp="1"/>
          </p:cNvSpPr>
          <p:nvPr>
            <p:ph type="ctrTitle"/>
          </p:nvPr>
        </p:nvSpPr>
        <p:spPr>
          <a:xfrm>
            <a:off x="880872" y="256031"/>
            <a:ext cx="10430256" cy="1818323"/>
          </a:xfrm>
        </p:spPr>
        <p:txBody>
          <a:bodyPr>
            <a:normAutofit/>
          </a:bodyPr>
          <a:lstStyle/>
          <a:p>
            <a:r>
              <a:rPr lang="en-GB" b="1" dirty="0">
                <a:latin typeface="Arial Black" panose="020B0A04020102020204" pitchFamily="34" charset="0"/>
              </a:rPr>
              <a:t>4 - Strategic Development Plan</a:t>
            </a:r>
            <a:endParaRPr lang="en-AU" b="1" dirty="0">
              <a:latin typeface="Arial Black" panose="020B0A04020102020204" pitchFamily="34" charset="0"/>
            </a:endParaRPr>
          </a:p>
        </p:txBody>
      </p:sp>
      <p:grpSp>
        <p:nvGrpSpPr>
          <p:cNvPr id="14" name="Group 13">
            <a:extLst>
              <a:ext uri="{FF2B5EF4-FFF2-40B4-BE49-F238E27FC236}">
                <a16:creationId xmlns:a16="http://schemas.microsoft.com/office/drawing/2014/main" id="{819B2263-BA98-4214-A7BD-7180CC7C7FE8}"/>
              </a:ext>
            </a:extLst>
          </p:cNvPr>
          <p:cNvGrpSpPr/>
          <p:nvPr/>
        </p:nvGrpSpPr>
        <p:grpSpPr>
          <a:xfrm>
            <a:off x="5150357" y="2223740"/>
            <a:ext cx="2096749" cy="2096749"/>
            <a:chOff x="7178927" y="142073"/>
            <a:chExt cx="2572221" cy="2572221"/>
          </a:xfrm>
        </p:grpSpPr>
        <p:sp>
          <p:nvSpPr>
            <p:cNvPr id="15" name="Oval 14">
              <a:extLst>
                <a:ext uri="{FF2B5EF4-FFF2-40B4-BE49-F238E27FC236}">
                  <a16:creationId xmlns:a16="http://schemas.microsoft.com/office/drawing/2014/main" id="{EF0AC106-0B0D-4E67-A335-793B1F7A5E33}"/>
                </a:ext>
              </a:extLst>
            </p:cNvPr>
            <p:cNvSpPr/>
            <p:nvPr/>
          </p:nvSpPr>
          <p:spPr>
            <a:xfrm>
              <a:off x="7178927" y="142073"/>
              <a:ext cx="2572221" cy="2572221"/>
            </a:xfrm>
            <a:prstGeom prst="ellipse">
              <a:avLst/>
            </a:prstGeom>
            <a:gradFill flip="none" rotWithShape="1">
              <a:gsLst>
                <a:gs pos="0">
                  <a:schemeClr val="accent1">
                    <a:lumMod val="5000"/>
                    <a:lumOff val="95000"/>
                  </a:schemeClr>
                </a:gs>
                <a:gs pos="84000">
                  <a:schemeClr val="accent1">
                    <a:lumMod val="20000"/>
                    <a:lumOff val="80000"/>
                  </a:schemeClr>
                </a:gs>
                <a:gs pos="93000">
                  <a:schemeClr val="accent1">
                    <a:lumMod val="45000"/>
                    <a:lumOff val="55000"/>
                  </a:schemeClr>
                </a:gs>
                <a:gs pos="100000">
                  <a:schemeClr val="accent1">
                    <a:lumMod val="30000"/>
                    <a:lumOff val="70000"/>
                  </a:schemeClr>
                </a:gs>
              </a:gsLst>
              <a:path path="circle">
                <a:fillToRect l="50000" t="50000" r="50000" b="50000"/>
              </a:path>
              <a:tileRect/>
            </a:gradFill>
            <a:ln w="76200"/>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6D9FA7DB-8809-4E9E-BC75-C389257F0608}"/>
                </a:ext>
              </a:extLst>
            </p:cNvPr>
            <p:cNvSpPr/>
            <p:nvPr/>
          </p:nvSpPr>
          <p:spPr>
            <a:xfrm>
              <a:off x="7587605" y="809871"/>
              <a:ext cx="1682440" cy="1193396"/>
            </a:xfrm>
            <a:custGeom>
              <a:avLst/>
              <a:gdLst>
                <a:gd name="connsiteX0" fmla="*/ 103695 w 7013542"/>
                <a:gd name="connsiteY0" fmla="*/ 6174557 h 6306532"/>
                <a:gd name="connsiteX1" fmla="*/ 103695 w 7013542"/>
                <a:gd name="connsiteY1" fmla="*/ 6306532 h 6306532"/>
                <a:gd name="connsiteX2" fmla="*/ 2799761 w 7013542"/>
                <a:gd name="connsiteY2" fmla="*/ 6174557 h 6306532"/>
                <a:gd name="connsiteX3" fmla="*/ 4581427 w 7013542"/>
                <a:gd name="connsiteY3" fmla="*/ 5740924 h 6306532"/>
                <a:gd name="connsiteX4" fmla="*/ 6843860 w 7013542"/>
                <a:gd name="connsiteY4" fmla="*/ 5703217 h 6306532"/>
                <a:gd name="connsiteX5" fmla="*/ 6843860 w 7013542"/>
                <a:gd name="connsiteY5" fmla="*/ 3685881 h 6306532"/>
                <a:gd name="connsiteX6" fmla="*/ 7013542 w 7013542"/>
                <a:gd name="connsiteY6" fmla="*/ 2771481 h 6306532"/>
                <a:gd name="connsiteX7" fmla="*/ 6815579 w 7013542"/>
                <a:gd name="connsiteY7" fmla="*/ 2667786 h 6306532"/>
                <a:gd name="connsiteX8" fmla="*/ 6759018 w 7013542"/>
                <a:gd name="connsiteY8" fmla="*/ 2337848 h 6306532"/>
                <a:gd name="connsiteX9" fmla="*/ 6608189 w 7013542"/>
                <a:gd name="connsiteY9" fmla="*/ 2196446 h 6306532"/>
                <a:gd name="connsiteX10" fmla="*/ 6466787 w 7013542"/>
                <a:gd name="connsiteY10" fmla="*/ 2158738 h 6306532"/>
                <a:gd name="connsiteX11" fmla="*/ 6268825 w 7013542"/>
                <a:gd name="connsiteY11" fmla="*/ 2224726 h 6306532"/>
                <a:gd name="connsiteX12" fmla="*/ 6155703 w 7013542"/>
                <a:gd name="connsiteY12" fmla="*/ 2121031 h 6306532"/>
                <a:gd name="connsiteX13" fmla="*/ 6023728 w 7013542"/>
                <a:gd name="connsiteY13" fmla="*/ 1932495 h 6306532"/>
                <a:gd name="connsiteX14" fmla="*/ 6023728 w 7013542"/>
                <a:gd name="connsiteY14" fmla="*/ 1715679 h 6306532"/>
                <a:gd name="connsiteX15" fmla="*/ 6052008 w 7013542"/>
                <a:gd name="connsiteY15" fmla="*/ 1668545 h 6306532"/>
                <a:gd name="connsiteX16" fmla="*/ 5844618 w 7013542"/>
                <a:gd name="connsiteY16" fmla="*/ 1593130 h 6306532"/>
                <a:gd name="connsiteX17" fmla="*/ 5524107 w 7013542"/>
                <a:gd name="connsiteY17" fmla="*/ 1244338 h 6306532"/>
                <a:gd name="connsiteX18" fmla="*/ 5439266 w 7013542"/>
                <a:gd name="connsiteY18" fmla="*/ 1102936 h 6306532"/>
                <a:gd name="connsiteX19" fmla="*/ 5279010 w 7013542"/>
                <a:gd name="connsiteY19" fmla="*/ 1074656 h 6306532"/>
                <a:gd name="connsiteX20" fmla="*/ 5194169 w 7013542"/>
                <a:gd name="connsiteY20" fmla="*/ 1310326 h 6306532"/>
                <a:gd name="connsiteX21" fmla="*/ 5033913 w 7013542"/>
                <a:gd name="connsiteY21" fmla="*/ 1084083 h 6306532"/>
                <a:gd name="connsiteX22" fmla="*/ 4666268 w 7013542"/>
                <a:gd name="connsiteY22" fmla="*/ 754145 h 6306532"/>
                <a:gd name="connsiteX23" fmla="*/ 4553146 w 7013542"/>
                <a:gd name="connsiteY23" fmla="*/ 603316 h 6306532"/>
                <a:gd name="connsiteX24" fmla="*/ 4487159 w 7013542"/>
                <a:gd name="connsiteY24" fmla="*/ 424206 h 6306532"/>
                <a:gd name="connsiteX25" fmla="*/ 3930977 w 7013542"/>
                <a:gd name="connsiteY25" fmla="*/ 0 h 6306532"/>
                <a:gd name="connsiteX26" fmla="*/ 3591612 w 7013542"/>
                <a:gd name="connsiteY26" fmla="*/ 311085 h 6306532"/>
                <a:gd name="connsiteX27" fmla="*/ 0 w 7013542"/>
                <a:gd name="connsiteY27" fmla="*/ 339365 h 6306532"/>
                <a:gd name="connsiteX28" fmla="*/ 103695 w 7013542"/>
                <a:gd name="connsiteY28" fmla="*/ 6174557 h 6306532"/>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4487159 w 7013542"/>
                <a:gd name="connsiteY24" fmla="*/ 424206 h 6188837"/>
                <a:gd name="connsiteX25" fmla="*/ 3930977 w 7013542"/>
                <a:gd name="connsiteY25" fmla="*/ 0 h 6188837"/>
                <a:gd name="connsiteX26" fmla="*/ 3591612 w 7013542"/>
                <a:gd name="connsiteY26" fmla="*/ 311085 h 6188837"/>
                <a:gd name="connsiteX27" fmla="*/ 0 w 7013542"/>
                <a:gd name="connsiteY27" fmla="*/ 339365 h 6188837"/>
                <a:gd name="connsiteX28" fmla="*/ 103695 w 7013542"/>
                <a:gd name="connsiteY28"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32152 w 7013542"/>
                <a:gd name="connsiteY23" fmla="*/ 242018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86473 w 7013542"/>
                <a:gd name="connsiteY23" fmla="*/ 205804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58428 w 6968275"/>
                <a:gd name="connsiteY0" fmla="*/ 6174557 h 6188837"/>
                <a:gd name="connsiteX1" fmla="*/ 49374 w 6968275"/>
                <a:gd name="connsiteY1" fmla="*/ 6188837 h 6188837"/>
                <a:gd name="connsiteX2" fmla="*/ 2754494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71432 w 6968275"/>
                <a:gd name="connsiteY5" fmla="*/ 4844724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6770312 w 6798593"/>
                <a:gd name="connsiteY7" fmla="*/ 2667786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421520 w 6798593"/>
                <a:gd name="connsiteY9" fmla="*/ 2158738 h 6188837"/>
                <a:gd name="connsiteX10" fmla="*/ 6223558 w 6798593"/>
                <a:gd name="connsiteY10" fmla="*/ 2224726 h 6188837"/>
                <a:gd name="connsiteX11" fmla="*/ 6110436 w 6798593"/>
                <a:gd name="connsiteY11" fmla="*/ 2121031 h 6188837"/>
                <a:gd name="connsiteX12" fmla="*/ 5978461 w 6798593"/>
                <a:gd name="connsiteY12" fmla="*/ 1932495 h 6188837"/>
                <a:gd name="connsiteX13" fmla="*/ 5978461 w 6798593"/>
                <a:gd name="connsiteY13" fmla="*/ 1715679 h 6188837"/>
                <a:gd name="connsiteX14" fmla="*/ 6006741 w 6798593"/>
                <a:gd name="connsiteY14" fmla="*/ 1668545 h 6188837"/>
                <a:gd name="connsiteX15" fmla="*/ 5799351 w 6798593"/>
                <a:gd name="connsiteY15" fmla="*/ 1593130 h 6188837"/>
                <a:gd name="connsiteX16" fmla="*/ 5478840 w 6798593"/>
                <a:gd name="connsiteY16" fmla="*/ 1244338 h 6188837"/>
                <a:gd name="connsiteX17" fmla="*/ 5393999 w 6798593"/>
                <a:gd name="connsiteY17" fmla="*/ 1102936 h 6188837"/>
                <a:gd name="connsiteX18" fmla="*/ 5233743 w 6798593"/>
                <a:gd name="connsiteY18" fmla="*/ 1074656 h 6188837"/>
                <a:gd name="connsiteX19" fmla="*/ 5148902 w 6798593"/>
                <a:gd name="connsiteY19" fmla="*/ 1310326 h 6188837"/>
                <a:gd name="connsiteX20" fmla="*/ 4988646 w 6798593"/>
                <a:gd name="connsiteY20" fmla="*/ 1084083 h 6188837"/>
                <a:gd name="connsiteX21" fmla="*/ 4439932 w 6798593"/>
                <a:gd name="connsiteY21" fmla="*/ 1125337 h 6188837"/>
                <a:gd name="connsiteX22" fmla="*/ 4041206 w 6798593"/>
                <a:gd name="connsiteY22" fmla="*/ 205804 h 6188837"/>
                <a:gd name="connsiteX23" fmla="*/ 3885710 w 6798593"/>
                <a:gd name="connsiteY23" fmla="*/ 0 h 6188837"/>
                <a:gd name="connsiteX24" fmla="*/ 3546345 w 6798593"/>
                <a:gd name="connsiteY24" fmla="*/ 311085 h 6188837"/>
                <a:gd name="connsiteX25" fmla="*/ 0 w 6798593"/>
                <a:gd name="connsiteY25" fmla="*/ 339365 h 6188837"/>
                <a:gd name="connsiteX26" fmla="*/ 58428 w 6798593"/>
                <a:gd name="connsiteY26"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223558 w 6798593"/>
                <a:gd name="connsiteY9" fmla="*/ 2224726 h 6188837"/>
                <a:gd name="connsiteX10" fmla="*/ 6110436 w 6798593"/>
                <a:gd name="connsiteY10" fmla="*/ 2121031 h 6188837"/>
                <a:gd name="connsiteX11" fmla="*/ 5978461 w 6798593"/>
                <a:gd name="connsiteY11" fmla="*/ 1932495 h 6188837"/>
                <a:gd name="connsiteX12" fmla="*/ 5978461 w 6798593"/>
                <a:gd name="connsiteY12" fmla="*/ 1715679 h 6188837"/>
                <a:gd name="connsiteX13" fmla="*/ 6006741 w 6798593"/>
                <a:gd name="connsiteY13" fmla="*/ 1668545 h 6188837"/>
                <a:gd name="connsiteX14" fmla="*/ 5799351 w 6798593"/>
                <a:gd name="connsiteY14" fmla="*/ 1593130 h 6188837"/>
                <a:gd name="connsiteX15" fmla="*/ 5478840 w 6798593"/>
                <a:gd name="connsiteY15" fmla="*/ 1244338 h 6188837"/>
                <a:gd name="connsiteX16" fmla="*/ 5393999 w 6798593"/>
                <a:gd name="connsiteY16" fmla="*/ 1102936 h 6188837"/>
                <a:gd name="connsiteX17" fmla="*/ 5233743 w 6798593"/>
                <a:gd name="connsiteY17" fmla="*/ 1074656 h 6188837"/>
                <a:gd name="connsiteX18" fmla="*/ 5148902 w 6798593"/>
                <a:gd name="connsiteY18" fmla="*/ 1310326 h 6188837"/>
                <a:gd name="connsiteX19" fmla="*/ 4988646 w 6798593"/>
                <a:gd name="connsiteY19" fmla="*/ 1084083 h 6188837"/>
                <a:gd name="connsiteX20" fmla="*/ 4439932 w 6798593"/>
                <a:gd name="connsiteY20" fmla="*/ 1125337 h 6188837"/>
                <a:gd name="connsiteX21" fmla="*/ 4041206 w 6798593"/>
                <a:gd name="connsiteY21" fmla="*/ 205804 h 6188837"/>
                <a:gd name="connsiteX22" fmla="*/ 3885710 w 6798593"/>
                <a:gd name="connsiteY22" fmla="*/ 0 h 6188837"/>
                <a:gd name="connsiteX23" fmla="*/ 3546345 w 6798593"/>
                <a:gd name="connsiteY23" fmla="*/ 311085 h 6188837"/>
                <a:gd name="connsiteX24" fmla="*/ 0 w 6798593"/>
                <a:gd name="connsiteY24" fmla="*/ 339365 h 6188837"/>
                <a:gd name="connsiteX25" fmla="*/ 58428 w 6798593"/>
                <a:gd name="connsiteY25"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110436 w 6798593"/>
                <a:gd name="connsiteY9" fmla="*/ 2121031 h 6188837"/>
                <a:gd name="connsiteX10" fmla="*/ 5978461 w 6798593"/>
                <a:gd name="connsiteY10" fmla="*/ 1932495 h 6188837"/>
                <a:gd name="connsiteX11" fmla="*/ 5978461 w 6798593"/>
                <a:gd name="connsiteY11" fmla="*/ 1715679 h 6188837"/>
                <a:gd name="connsiteX12" fmla="*/ 6006741 w 6798593"/>
                <a:gd name="connsiteY12" fmla="*/ 1668545 h 6188837"/>
                <a:gd name="connsiteX13" fmla="*/ 5799351 w 6798593"/>
                <a:gd name="connsiteY13" fmla="*/ 1593130 h 6188837"/>
                <a:gd name="connsiteX14" fmla="*/ 5478840 w 6798593"/>
                <a:gd name="connsiteY14" fmla="*/ 1244338 h 6188837"/>
                <a:gd name="connsiteX15" fmla="*/ 5393999 w 6798593"/>
                <a:gd name="connsiteY15" fmla="*/ 1102936 h 6188837"/>
                <a:gd name="connsiteX16" fmla="*/ 5233743 w 6798593"/>
                <a:gd name="connsiteY16" fmla="*/ 1074656 h 6188837"/>
                <a:gd name="connsiteX17" fmla="*/ 5148902 w 6798593"/>
                <a:gd name="connsiteY17" fmla="*/ 1310326 h 6188837"/>
                <a:gd name="connsiteX18" fmla="*/ 4988646 w 6798593"/>
                <a:gd name="connsiteY18" fmla="*/ 1084083 h 6188837"/>
                <a:gd name="connsiteX19" fmla="*/ 4439932 w 6798593"/>
                <a:gd name="connsiteY19" fmla="*/ 1125337 h 6188837"/>
                <a:gd name="connsiteX20" fmla="*/ 4041206 w 6798593"/>
                <a:gd name="connsiteY20" fmla="*/ 205804 h 6188837"/>
                <a:gd name="connsiteX21" fmla="*/ 3885710 w 6798593"/>
                <a:gd name="connsiteY21" fmla="*/ 0 h 6188837"/>
                <a:gd name="connsiteX22" fmla="*/ 3546345 w 6798593"/>
                <a:gd name="connsiteY22" fmla="*/ 311085 h 6188837"/>
                <a:gd name="connsiteX23" fmla="*/ 0 w 6798593"/>
                <a:gd name="connsiteY23" fmla="*/ 339365 h 6188837"/>
                <a:gd name="connsiteX24" fmla="*/ 58428 w 6798593"/>
                <a:gd name="connsiteY24"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932495 h 6188837"/>
                <a:gd name="connsiteX10" fmla="*/ 5978461 w 6798593"/>
                <a:gd name="connsiteY10" fmla="*/ 1715679 h 6188837"/>
                <a:gd name="connsiteX11" fmla="*/ 6006741 w 6798593"/>
                <a:gd name="connsiteY11" fmla="*/ 1668545 h 6188837"/>
                <a:gd name="connsiteX12" fmla="*/ 5799351 w 6798593"/>
                <a:gd name="connsiteY12" fmla="*/ 1593130 h 6188837"/>
                <a:gd name="connsiteX13" fmla="*/ 5478840 w 6798593"/>
                <a:gd name="connsiteY13" fmla="*/ 1244338 h 6188837"/>
                <a:gd name="connsiteX14" fmla="*/ 5393999 w 6798593"/>
                <a:gd name="connsiteY14" fmla="*/ 1102936 h 6188837"/>
                <a:gd name="connsiteX15" fmla="*/ 5233743 w 6798593"/>
                <a:gd name="connsiteY15" fmla="*/ 1074656 h 6188837"/>
                <a:gd name="connsiteX16" fmla="*/ 5148902 w 6798593"/>
                <a:gd name="connsiteY16" fmla="*/ 1310326 h 6188837"/>
                <a:gd name="connsiteX17" fmla="*/ 4988646 w 6798593"/>
                <a:gd name="connsiteY17" fmla="*/ 1084083 h 6188837"/>
                <a:gd name="connsiteX18" fmla="*/ 4439932 w 6798593"/>
                <a:gd name="connsiteY18" fmla="*/ 1125337 h 6188837"/>
                <a:gd name="connsiteX19" fmla="*/ 4041206 w 6798593"/>
                <a:gd name="connsiteY19" fmla="*/ 205804 h 6188837"/>
                <a:gd name="connsiteX20" fmla="*/ 3885710 w 6798593"/>
                <a:gd name="connsiteY20" fmla="*/ 0 h 6188837"/>
                <a:gd name="connsiteX21" fmla="*/ 3546345 w 6798593"/>
                <a:gd name="connsiteY21" fmla="*/ 311085 h 6188837"/>
                <a:gd name="connsiteX22" fmla="*/ 0 w 6798593"/>
                <a:gd name="connsiteY22" fmla="*/ 339365 h 6188837"/>
                <a:gd name="connsiteX23" fmla="*/ 58428 w 6798593"/>
                <a:gd name="connsiteY23"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43366 w 6798593"/>
                <a:gd name="connsiteY10" fmla="*/ 165949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43378 w 6798593"/>
                <a:gd name="connsiteY16" fmla="*/ 1437168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39848 w 6798593"/>
                <a:gd name="connsiteY15" fmla="*/ 154571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30625 w 6798593"/>
                <a:gd name="connsiteY13" fmla="*/ 1238738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330625 w 6798593"/>
                <a:gd name="connsiteY12" fmla="*/ 1238738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39266 w 6798593"/>
                <a:gd name="connsiteY12" fmla="*/ 1184417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0 w 7355801"/>
                <a:gd name="connsiteY0" fmla="*/ 6210771 h 6210771"/>
                <a:gd name="connsiteX1" fmla="*/ 606582 w 7355801"/>
                <a:gd name="connsiteY1" fmla="*/ 6188837 h 6210771"/>
                <a:gd name="connsiteX2" fmla="*/ 3338863 w 7355801"/>
                <a:gd name="connsiteY2" fmla="*/ 6174557 h 6210771"/>
                <a:gd name="connsiteX3" fmla="*/ 5093368 w 7355801"/>
                <a:gd name="connsiteY3" fmla="*/ 5740924 h 6210771"/>
                <a:gd name="connsiteX4" fmla="*/ 7355801 w 7355801"/>
                <a:gd name="connsiteY4" fmla="*/ 5703217 h 6210771"/>
                <a:gd name="connsiteX5" fmla="*/ 7328640 w 7355801"/>
                <a:gd name="connsiteY5" fmla="*/ 4844724 h 6210771"/>
                <a:gd name="connsiteX6" fmla="*/ 4990512 w 7355801"/>
                <a:gd name="connsiteY6" fmla="*/ 4853778 h 6210771"/>
                <a:gd name="connsiteX7" fmla="*/ 4883084 w 7355801"/>
                <a:gd name="connsiteY7" fmla="*/ 4777243 h 6210771"/>
                <a:gd name="connsiteX8" fmla="*/ 5912939 w 7355801"/>
                <a:gd name="connsiteY8" fmla="*/ 2917270 h 6210771"/>
                <a:gd name="connsiteX9" fmla="*/ 6363653 w 7355801"/>
                <a:gd name="connsiteY9" fmla="*/ 2032550 h 6210771"/>
                <a:gd name="connsiteX10" fmla="*/ 6482468 w 7355801"/>
                <a:gd name="connsiteY10" fmla="*/ 1632332 h 6210771"/>
                <a:gd name="connsiteX11" fmla="*/ 6356559 w 7355801"/>
                <a:gd name="connsiteY11" fmla="*/ 1593130 h 6210771"/>
                <a:gd name="connsiteX12" fmla="*/ 5996474 w 7355801"/>
                <a:gd name="connsiteY12" fmla="*/ 1184417 h 6210771"/>
                <a:gd name="connsiteX13" fmla="*/ 5697056 w 7355801"/>
                <a:gd name="connsiteY13" fmla="*/ 1545716 h 6210771"/>
                <a:gd name="connsiteX14" fmla="*/ 5105782 w 7355801"/>
                <a:gd name="connsiteY14" fmla="*/ 1261139 h 6210771"/>
                <a:gd name="connsiteX15" fmla="*/ 4598414 w 7355801"/>
                <a:gd name="connsiteY15" fmla="*/ 205804 h 6210771"/>
                <a:gd name="connsiteX16" fmla="*/ 4442918 w 7355801"/>
                <a:gd name="connsiteY16" fmla="*/ 0 h 6210771"/>
                <a:gd name="connsiteX17" fmla="*/ 4103553 w 7355801"/>
                <a:gd name="connsiteY17" fmla="*/ 311085 h 6210771"/>
                <a:gd name="connsiteX18" fmla="*/ 557208 w 7355801"/>
                <a:gd name="connsiteY18" fmla="*/ 339365 h 6210771"/>
                <a:gd name="connsiteX19" fmla="*/ 0 w 7355801"/>
                <a:gd name="connsiteY19" fmla="*/ 6210771 h 6210771"/>
                <a:gd name="connsiteX0" fmla="*/ 263297 w 7619098"/>
                <a:gd name="connsiteY0" fmla="*/ 6210771 h 6210771"/>
                <a:gd name="connsiteX1" fmla="*/ 869879 w 7619098"/>
                <a:gd name="connsiteY1" fmla="*/ 6188837 h 6210771"/>
                <a:gd name="connsiteX2" fmla="*/ 3602160 w 7619098"/>
                <a:gd name="connsiteY2" fmla="*/ 6174557 h 6210771"/>
                <a:gd name="connsiteX3" fmla="*/ 5356665 w 7619098"/>
                <a:gd name="connsiteY3" fmla="*/ 5740924 h 6210771"/>
                <a:gd name="connsiteX4" fmla="*/ 7619098 w 7619098"/>
                <a:gd name="connsiteY4" fmla="*/ 5703217 h 6210771"/>
                <a:gd name="connsiteX5" fmla="*/ 7591937 w 7619098"/>
                <a:gd name="connsiteY5" fmla="*/ 4844724 h 6210771"/>
                <a:gd name="connsiteX6" fmla="*/ 5253809 w 7619098"/>
                <a:gd name="connsiteY6" fmla="*/ 4853778 h 6210771"/>
                <a:gd name="connsiteX7" fmla="*/ 5146381 w 7619098"/>
                <a:gd name="connsiteY7" fmla="*/ 4777243 h 6210771"/>
                <a:gd name="connsiteX8" fmla="*/ 6176236 w 7619098"/>
                <a:gd name="connsiteY8" fmla="*/ 2917270 h 6210771"/>
                <a:gd name="connsiteX9" fmla="*/ 6626950 w 7619098"/>
                <a:gd name="connsiteY9" fmla="*/ 2032550 h 6210771"/>
                <a:gd name="connsiteX10" fmla="*/ 6745765 w 7619098"/>
                <a:gd name="connsiteY10" fmla="*/ 1632332 h 6210771"/>
                <a:gd name="connsiteX11" fmla="*/ 6619856 w 7619098"/>
                <a:gd name="connsiteY11" fmla="*/ 1593130 h 6210771"/>
                <a:gd name="connsiteX12" fmla="*/ 6259771 w 7619098"/>
                <a:gd name="connsiteY12" fmla="*/ 1184417 h 6210771"/>
                <a:gd name="connsiteX13" fmla="*/ 5960353 w 7619098"/>
                <a:gd name="connsiteY13" fmla="*/ 1545716 h 6210771"/>
                <a:gd name="connsiteX14" fmla="*/ 5369079 w 7619098"/>
                <a:gd name="connsiteY14" fmla="*/ 1261139 h 6210771"/>
                <a:gd name="connsiteX15" fmla="*/ 4861711 w 7619098"/>
                <a:gd name="connsiteY15" fmla="*/ 205804 h 6210771"/>
                <a:gd name="connsiteX16" fmla="*/ 4706215 w 7619098"/>
                <a:gd name="connsiteY16" fmla="*/ 0 h 6210771"/>
                <a:gd name="connsiteX17" fmla="*/ 4366850 w 7619098"/>
                <a:gd name="connsiteY17" fmla="*/ 311085 h 6210771"/>
                <a:gd name="connsiteX18" fmla="*/ 820505 w 7619098"/>
                <a:gd name="connsiteY18" fmla="*/ 339365 h 6210771"/>
                <a:gd name="connsiteX19" fmla="*/ 0 w 7619098"/>
                <a:gd name="connsiteY19" fmla="*/ 5511135 h 6210771"/>
                <a:gd name="connsiteX20" fmla="*/ 263297 w 7619098"/>
                <a:gd name="connsiteY20" fmla="*/ 6210771 h 6210771"/>
                <a:gd name="connsiteX0" fmla="*/ 1127534 w 8483335"/>
                <a:gd name="connsiteY0" fmla="*/ 6210771 h 6210771"/>
                <a:gd name="connsiteX1" fmla="*/ 1734116 w 8483335"/>
                <a:gd name="connsiteY1" fmla="*/ 6188837 h 6210771"/>
                <a:gd name="connsiteX2" fmla="*/ 4466397 w 8483335"/>
                <a:gd name="connsiteY2" fmla="*/ 6174557 h 6210771"/>
                <a:gd name="connsiteX3" fmla="*/ 6220902 w 8483335"/>
                <a:gd name="connsiteY3" fmla="*/ 5740924 h 6210771"/>
                <a:gd name="connsiteX4" fmla="*/ 8483335 w 8483335"/>
                <a:gd name="connsiteY4" fmla="*/ 5703217 h 6210771"/>
                <a:gd name="connsiteX5" fmla="*/ 8456174 w 8483335"/>
                <a:gd name="connsiteY5" fmla="*/ 4844724 h 6210771"/>
                <a:gd name="connsiteX6" fmla="*/ 6118046 w 8483335"/>
                <a:gd name="connsiteY6" fmla="*/ 4853778 h 6210771"/>
                <a:gd name="connsiteX7" fmla="*/ 6010618 w 8483335"/>
                <a:gd name="connsiteY7" fmla="*/ 4777243 h 6210771"/>
                <a:gd name="connsiteX8" fmla="*/ 7040473 w 8483335"/>
                <a:gd name="connsiteY8" fmla="*/ 2917270 h 6210771"/>
                <a:gd name="connsiteX9" fmla="*/ 7491187 w 8483335"/>
                <a:gd name="connsiteY9" fmla="*/ 2032550 h 6210771"/>
                <a:gd name="connsiteX10" fmla="*/ 7610002 w 8483335"/>
                <a:gd name="connsiteY10" fmla="*/ 1632332 h 6210771"/>
                <a:gd name="connsiteX11" fmla="*/ 7484093 w 8483335"/>
                <a:gd name="connsiteY11" fmla="*/ 1593130 h 6210771"/>
                <a:gd name="connsiteX12" fmla="*/ 7124008 w 8483335"/>
                <a:gd name="connsiteY12" fmla="*/ 1184417 h 6210771"/>
                <a:gd name="connsiteX13" fmla="*/ 6824590 w 8483335"/>
                <a:gd name="connsiteY13" fmla="*/ 1545716 h 6210771"/>
                <a:gd name="connsiteX14" fmla="*/ 6233316 w 8483335"/>
                <a:gd name="connsiteY14" fmla="*/ 1261139 h 6210771"/>
                <a:gd name="connsiteX15" fmla="*/ 5725948 w 8483335"/>
                <a:gd name="connsiteY15" fmla="*/ 205804 h 6210771"/>
                <a:gd name="connsiteX16" fmla="*/ 5570452 w 8483335"/>
                <a:gd name="connsiteY16" fmla="*/ 0 h 6210771"/>
                <a:gd name="connsiteX17" fmla="*/ 5231087 w 8483335"/>
                <a:gd name="connsiteY17" fmla="*/ 311085 h 6210771"/>
                <a:gd name="connsiteX18" fmla="*/ 1684742 w 8483335"/>
                <a:gd name="connsiteY18" fmla="*/ 339365 h 6210771"/>
                <a:gd name="connsiteX19" fmla="*/ 13211 w 8483335"/>
                <a:gd name="connsiteY19" fmla="*/ 4198382 h 6210771"/>
                <a:gd name="connsiteX20" fmla="*/ 864237 w 8483335"/>
                <a:gd name="connsiteY20" fmla="*/ 5511135 h 6210771"/>
                <a:gd name="connsiteX21" fmla="*/ 1127534 w 8483335"/>
                <a:gd name="connsiteY21"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488145 w 8843946"/>
                <a:gd name="connsiteY0" fmla="*/ 6210771 h 6210771"/>
                <a:gd name="connsiteX1" fmla="*/ 2094727 w 8843946"/>
                <a:gd name="connsiteY1" fmla="*/ 6188837 h 6210771"/>
                <a:gd name="connsiteX2" fmla="*/ 4827008 w 8843946"/>
                <a:gd name="connsiteY2" fmla="*/ 6174557 h 6210771"/>
                <a:gd name="connsiteX3" fmla="*/ 6581513 w 8843946"/>
                <a:gd name="connsiteY3" fmla="*/ 5740924 h 6210771"/>
                <a:gd name="connsiteX4" fmla="*/ 8843946 w 8843946"/>
                <a:gd name="connsiteY4" fmla="*/ 5703217 h 6210771"/>
                <a:gd name="connsiteX5" fmla="*/ 8816785 w 8843946"/>
                <a:gd name="connsiteY5" fmla="*/ 4844724 h 6210771"/>
                <a:gd name="connsiteX6" fmla="*/ 6478657 w 8843946"/>
                <a:gd name="connsiteY6" fmla="*/ 4853778 h 6210771"/>
                <a:gd name="connsiteX7" fmla="*/ 6371229 w 8843946"/>
                <a:gd name="connsiteY7" fmla="*/ 4777243 h 6210771"/>
                <a:gd name="connsiteX8" fmla="*/ 7401084 w 8843946"/>
                <a:gd name="connsiteY8" fmla="*/ 2917270 h 6210771"/>
                <a:gd name="connsiteX9" fmla="*/ 7851798 w 8843946"/>
                <a:gd name="connsiteY9" fmla="*/ 2032550 h 6210771"/>
                <a:gd name="connsiteX10" fmla="*/ 7970613 w 8843946"/>
                <a:gd name="connsiteY10" fmla="*/ 1632332 h 6210771"/>
                <a:gd name="connsiteX11" fmla="*/ 7844704 w 8843946"/>
                <a:gd name="connsiteY11" fmla="*/ 1593130 h 6210771"/>
                <a:gd name="connsiteX12" fmla="*/ 7484619 w 8843946"/>
                <a:gd name="connsiteY12" fmla="*/ 1184417 h 6210771"/>
                <a:gd name="connsiteX13" fmla="*/ 7185201 w 8843946"/>
                <a:gd name="connsiteY13" fmla="*/ 1545716 h 6210771"/>
                <a:gd name="connsiteX14" fmla="*/ 6593927 w 8843946"/>
                <a:gd name="connsiteY14" fmla="*/ 1261139 h 6210771"/>
                <a:gd name="connsiteX15" fmla="*/ 6086559 w 8843946"/>
                <a:gd name="connsiteY15" fmla="*/ 205804 h 6210771"/>
                <a:gd name="connsiteX16" fmla="*/ 5931063 w 8843946"/>
                <a:gd name="connsiteY16" fmla="*/ 0 h 6210771"/>
                <a:gd name="connsiteX17" fmla="*/ 5591698 w 8843946"/>
                <a:gd name="connsiteY17" fmla="*/ 311085 h 6210771"/>
                <a:gd name="connsiteX18" fmla="*/ 2045353 w 8843946"/>
                <a:gd name="connsiteY18" fmla="*/ 339365 h 6210771"/>
                <a:gd name="connsiteX19" fmla="*/ 11685 w 8843946"/>
                <a:gd name="connsiteY19" fmla="*/ 3709495 h 6210771"/>
                <a:gd name="connsiteX20" fmla="*/ 1224848 w 8843946"/>
                <a:gd name="connsiteY20" fmla="*/ 5511135 h 6210771"/>
                <a:gd name="connsiteX21" fmla="*/ 1488145 w 8843946"/>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85281 w 8841082"/>
                <a:gd name="connsiteY0" fmla="*/ 6210771 h 6210771"/>
                <a:gd name="connsiteX1" fmla="*/ 2091863 w 8841082"/>
                <a:gd name="connsiteY1" fmla="*/ 6188837 h 6210771"/>
                <a:gd name="connsiteX2" fmla="*/ 4824144 w 8841082"/>
                <a:gd name="connsiteY2" fmla="*/ 6174557 h 6210771"/>
                <a:gd name="connsiteX3" fmla="*/ 6578649 w 8841082"/>
                <a:gd name="connsiteY3" fmla="*/ 5740924 h 6210771"/>
                <a:gd name="connsiteX4" fmla="*/ 8841082 w 8841082"/>
                <a:gd name="connsiteY4" fmla="*/ 5703217 h 6210771"/>
                <a:gd name="connsiteX5" fmla="*/ 8813921 w 8841082"/>
                <a:gd name="connsiteY5" fmla="*/ 4844724 h 6210771"/>
                <a:gd name="connsiteX6" fmla="*/ 6475793 w 8841082"/>
                <a:gd name="connsiteY6" fmla="*/ 4853778 h 6210771"/>
                <a:gd name="connsiteX7" fmla="*/ 6368365 w 8841082"/>
                <a:gd name="connsiteY7" fmla="*/ 4777243 h 6210771"/>
                <a:gd name="connsiteX8" fmla="*/ 7398220 w 8841082"/>
                <a:gd name="connsiteY8" fmla="*/ 2917270 h 6210771"/>
                <a:gd name="connsiteX9" fmla="*/ 7848934 w 8841082"/>
                <a:gd name="connsiteY9" fmla="*/ 2032550 h 6210771"/>
                <a:gd name="connsiteX10" fmla="*/ 7967749 w 8841082"/>
                <a:gd name="connsiteY10" fmla="*/ 1632332 h 6210771"/>
                <a:gd name="connsiteX11" fmla="*/ 7841840 w 8841082"/>
                <a:gd name="connsiteY11" fmla="*/ 1593130 h 6210771"/>
                <a:gd name="connsiteX12" fmla="*/ 7481755 w 8841082"/>
                <a:gd name="connsiteY12" fmla="*/ 1184417 h 6210771"/>
                <a:gd name="connsiteX13" fmla="*/ 7182337 w 8841082"/>
                <a:gd name="connsiteY13" fmla="*/ 1545716 h 6210771"/>
                <a:gd name="connsiteX14" fmla="*/ 6591063 w 8841082"/>
                <a:gd name="connsiteY14" fmla="*/ 1261139 h 6210771"/>
                <a:gd name="connsiteX15" fmla="*/ 6083695 w 8841082"/>
                <a:gd name="connsiteY15" fmla="*/ 205804 h 6210771"/>
                <a:gd name="connsiteX16" fmla="*/ 5928199 w 8841082"/>
                <a:gd name="connsiteY16" fmla="*/ 0 h 6210771"/>
                <a:gd name="connsiteX17" fmla="*/ 5588834 w 8841082"/>
                <a:gd name="connsiteY17" fmla="*/ 311085 h 6210771"/>
                <a:gd name="connsiteX18" fmla="*/ 2042489 w 8841082"/>
                <a:gd name="connsiteY18" fmla="*/ 339365 h 6210771"/>
                <a:gd name="connsiteX19" fmla="*/ 1040916 w 8841082"/>
                <a:gd name="connsiteY19" fmla="*/ 3673281 h 6210771"/>
                <a:gd name="connsiteX20" fmla="*/ 8821 w 8841082"/>
                <a:gd name="connsiteY20" fmla="*/ 3709495 h 6210771"/>
                <a:gd name="connsiteX21" fmla="*/ 1221984 w 8841082"/>
                <a:gd name="connsiteY21" fmla="*/ 5511135 h 6210771"/>
                <a:gd name="connsiteX22" fmla="*/ 1485281 w 8841082"/>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32095 w 8832261"/>
                <a:gd name="connsiteY19" fmla="*/ 3673281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13988 w 8832261"/>
                <a:gd name="connsiteY19" fmla="*/ 3718548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59256 w 8832261"/>
                <a:gd name="connsiteY20" fmla="*/ 3700441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73244 w 8832261"/>
                <a:gd name="connsiteY19" fmla="*/ 3202501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69758 h 6269758"/>
                <a:gd name="connsiteX1" fmla="*/ 2083042 w 8832261"/>
                <a:gd name="connsiteY1" fmla="*/ 6247824 h 6269758"/>
                <a:gd name="connsiteX2" fmla="*/ 4815323 w 8832261"/>
                <a:gd name="connsiteY2" fmla="*/ 6233544 h 6269758"/>
                <a:gd name="connsiteX3" fmla="*/ 6569828 w 8832261"/>
                <a:gd name="connsiteY3" fmla="*/ 5799911 h 6269758"/>
                <a:gd name="connsiteX4" fmla="*/ 8832261 w 8832261"/>
                <a:gd name="connsiteY4" fmla="*/ 5762204 h 6269758"/>
                <a:gd name="connsiteX5" fmla="*/ 8805100 w 8832261"/>
                <a:gd name="connsiteY5" fmla="*/ 4903711 h 6269758"/>
                <a:gd name="connsiteX6" fmla="*/ 6466972 w 8832261"/>
                <a:gd name="connsiteY6" fmla="*/ 4912765 h 6269758"/>
                <a:gd name="connsiteX7" fmla="*/ 6359544 w 8832261"/>
                <a:gd name="connsiteY7" fmla="*/ 4836230 h 6269758"/>
                <a:gd name="connsiteX8" fmla="*/ 7389399 w 8832261"/>
                <a:gd name="connsiteY8" fmla="*/ 2976257 h 6269758"/>
                <a:gd name="connsiteX9" fmla="*/ 7840113 w 8832261"/>
                <a:gd name="connsiteY9" fmla="*/ 2091537 h 6269758"/>
                <a:gd name="connsiteX10" fmla="*/ 7958928 w 8832261"/>
                <a:gd name="connsiteY10" fmla="*/ 1691319 h 6269758"/>
                <a:gd name="connsiteX11" fmla="*/ 7833019 w 8832261"/>
                <a:gd name="connsiteY11" fmla="*/ 1652117 h 6269758"/>
                <a:gd name="connsiteX12" fmla="*/ 7472934 w 8832261"/>
                <a:gd name="connsiteY12" fmla="*/ 1243404 h 6269758"/>
                <a:gd name="connsiteX13" fmla="*/ 7173516 w 8832261"/>
                <a:gd name="connsiteY13" fmla="*/ 1604703 h 6269758"/>
                <a:gd name="connsiteX14" fmla="*/ 6582242 w 8832261"/>
                <a:gd name="connsiteY14" fmla="*/ 1320126 h 6269758"/>
                <a:gd name="connsiteX15" fmla="*/ 6074874 w 8832261"/>
                <a:gd name="connsiteY15" fmla="*/ 264791 h 6269758"/>
                <a:gd name="connsiteX16" fmla="*/ 5919378 w 8832261"/>
                <a:gd name="connsiteY16" fmla="*/ 58987 h 6269758"/>
                <a:gd name="connsiteX17" fmla="*/ 5580013 w 8832261"/>
                <a:gd name="connsiteY17" fmla="*/ 370072 h 6269758"/>
                <a:gd name="connsiteX18" fmla="*/ 2006507 w 8832261"/>
                <a:gd name="connsiteY18" fmla="*/ 0 h 6269758"/>
                <a:gd name="connsiteX19" fmla="*/ 2073244 w 8832261"/>
                <a:gd name="connsiteY19" fmla="*/ 3261488 h 6269758"/>
                <a:gd name="connsiteX20" fmla="*/ 1050201 w 8832261"/>
                <a:gd name="connsiteY20" fmla="*/ 3252435 h 6269758"/>
                <a:gd name="connsiteX21" fmla="*/ 1059256 w 8832261"/>
                <a:gd name="connsiteY21" fmla="*/ 3759428 h 6269758"/>
                <a:gd name="connsiteX22" fmla="*/ 0 w 8832261"/>
                <a:gd name="connsiteY22" fmla="*/ 3768482 h 6269758"/>
                <a:gd name="connsiteX23" fmla="*/ 1213163 w 8832261"/>
                <a:gd name="connsiteY23" fmla="*/ 5570122 h 6269758"/>
                <a:gd name="connsiteX24" fmla="*/ 1476460 w 8832261"/>
                <a:gd name="connsiteY24" fmla="*/ 6269758 h 6269758"/>
                <a:gd name="connsiteX0" fmla="*/ 1476460 w 8832261"/>
                <a:gd name="connsiteY0" fmla="*/ 6298039 h 6298039"/>
                <a:gd name="connsiteX1" fmla="*/ 2083042 w 8832261"/>
                <a:gd name="connsiteY1" fmla="*/ 6276105 h 6298039"/>
                <a:gd name="connsiteX2" fmla="*/ 4815323 w 8832261"/>
                <a:gd name="connsiteY2" fmla="*/ 6261825 h 6298039"/>
                <a:gd name="connsiteX3" fmla="*/ 6569828 w 8832261"/>
                <a:gd name="connsiteY3" fmla="*/ 5828192 h 6298039"/>
                <a:gd name="connsiteX4" fmla="*/ 8832261 w 8832261"/>
                <a:gd name="connsiteY4" fmla="*/ 5790485 h 6298039"/>
                <a:gd name="connsiteX5" fmla="*/ 8805100 w 8832261"/>
                <a:gd name="connsiteY5" fmla="*/ 4931992 h 6298039"/>
                <a:gd name="connsiteX6" fmla="*/ 6466972 w 8832261"/>
                <a:gd name="connsiteY6" fmla="*/ 4941046 h 6298039"/>
                <a:gd name="connsiteX7" fmla="*/ 6359544 w 8832261"/>
                <a:gd name="connsiteY7" fmla="*/ 4864511 h 6298039"/>
                <a:gd name="connsiteX8" fmla="*/ 7389399 w 8832261"/>
                <a:gd name="connsiteY8" fmla="*/ 3004538 h 6298039"/>
                <a:gd name="connsiteX9" fmla="*/ 7840113 w 8832261"/>
                <a:gd name="connsiteY9" fmla="*/ 2119818 h 6298039"/>
                <a:gd name="connsiteX10" fmla="*/ 7958928 w 8832261"/>
                <a:gd name="connsiteY10" fmla="*/ 1719600 h 6298039"/>
                <a:gd name="connsiteX11" fmla="*/ 7833019 w 8832261"/>
                <a:gd name="connsiteY11" fmla="*/ 1680398 h 6298039"/>
                <a:gd name="connsiteX12" fmla="*/ 7472934 w 8832261"/>
                <a:gd name="connsiteY12" fmla="*/ 1271685 h 6298039"/>
                <a:gd name="connsiteX13" fmla="*/ 7173516 w 8832261"/>
                <a:gd name="connsiteY13" fmla="*/ 1632984 h 6298039"/>
                <a:gd name="connsiteX14" fmla="*/ 6582242 w 8832261"/>
                <a:gd name="connsiteY14" fmla="*/ 1348407 h 6298039"/>
                <a:gd name="connsiteX15" fmla="*/ 6074874 w 8832261"/>
                <a:gd name="connsiteY15" fmla="*/ 293072 h 6298039"/>
                <a:gd name="connsiteX16" fmla="*/ 5919378 w 8832261"/>
                <a:gd name="connsiteY16" fmla="*/ 87268 h 6298039"/>
                <a:gd name="connsiteX17" fmla="*/ 5806350 w 8832261"/>
                <a:gd name="connsiteY17" fmla="*/ 0 h 6298039"/>
                <a:gd name="connsiteX18" fmla="*/ 2006507 w 8832261"/>
                <a:gd name="connsiteY18" fmla="*/ 28281 h 6298039"/>
                <a:gd name="connsiteX19" fmla="*/ 2073244 w 8832261"/>
                <a:gd name="connsiteY19" fmla="*/ 3289769 h 6298039"/>
                <a:gd name="connsiteX20" fmla="*/ 1050201 w 8832261"/>
                <a:gd name="connsiteY20" fmla="*/ 3280716 h 6298039"/>
                <a:gd name="connsiteX21" fmla="*/ 1059256 w 8832261"/>
                <a:gd name="connsiteY21" fmla="*/ 3787709 h 6298039"/>
                <a:gd name="connsiteX22" fmla="*/ 0 w 8832261"/>
                <a:gd name="connsiteY22" fmla="*/ 3796763 h 6298039"/>
                <a:gd name="connsiteX23" fmla="*/ 1213163 w 8832261"/>
                <a:gd name="connsiteY23" fmla="*/ 5598403 h 6298039"/>
                <a:gd name="connsiteX24" fmla="*/ 1476460 w 8832261"/>
                <a:gd name="connsiteY24" fmla="*/ 6298039 h 6298039"/>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074874 w 8832261"/>
                <a:gd name="connsiteY15" fmla="*/ 613210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895753 w 8832261"/>
                <a:gd name="connsiteY3" fmla="*/ 6121169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8805100 w 9312094"/>
                <a:gd name="connsiteY5" fmla="*/ 5252130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799525 w 9312094"/>
                <a:gd name="connsiteY14" fmla="*/ 117060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173516 w 9312094"/>
                <a:gd name="connsiteY13" fmla="*/ 1962176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52362 w 9312094"/>
                <a:gd name="connsiteY11" fmla="*/ 2118232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72280 w 9312094"/>
                <a:gd name="connsiteY12" fmla="*/ 1690572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57497 w 9312094"/>
                <a:gd name="connsiteY8" fmla="*/ 424756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206924 w 9312094"/>
                <a:gd name="connsiteY8" fmla="*/ 432582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916945 w 9312094"/>
                <a:gd name="connsiteY7" fmla="*/ 5018384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00690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94524 w 9312094"/>
                <a:gd name="connsiteY7" fmla="*/ 5059573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2092096 w 9312094"/>
                <a:gd name="connsiteY0" fmla="*/ 6500482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92096 w 9312094"/>
                <a:gd name="connsiteY24" fmla="*/ 6500482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12094" h="6605297">
                  <a:moveTo>
                    <a:pt x="2083043" y="6491429"/>
                  </a:moveTo>
                  <a:cubicBezTo>
                    <a:pt x="2083043" y="6529385"/>
                    <a:pt x="2083042" y="6567341"/>
                    <a:pt x="2083042" y="6605297"/>
                  </a:cubicBezTo>
                  <a:lnTo>
                    <a:pt x="4987339" y="6591017"/>
                  </a:lnTo>
                  <a:lnTo>
                    <a:pt x="6895753" y="6130223"/>
                  </a:lnTo>
                  <a:lnTo>
                    <a:pt x="9312094" y="6101570"/>
                  </a:lnTo>
                  <a:lnTo>
                    <a:pt x="9303040" y="5179703"/>
                  </a:lnTo>
                  <a:lnTo>
                    <a:pt x="6696571" y="5197811"/>
                  </a:lnTo>
                  <a:cubicBezTo>
                    <a:pt x="6695889" y="5151732"/>
                    <a:pt x="6695206" y="5105652"/>
                    <a:pt x="6694524" y="5059573"/>
                  </a:cubicBezTo>
                  <a:lnTo>
                    <a:pt x="7128665" y="4288756"/>
                  </a:lnTo>
                  <a:lnTo>
                    <a:pt x="7597628" y="3433318"/>
                  </a:lnTo>
                  <a:lnTo>
                    <a:pt x="8138876" y="2385636"/>
                  </a:lnTo>
                  <a:lnTo>
                    <a:pt x="7552362" y="2118232"/>
                  </a:lnTo>
                  <a:cubicBezTo>
                    <a:pt x="7311621" y="2000103"/>
                    <a:pt x="7469231" y="2072092"/>
                    <a:pt x="7309971" y="1990176"/>
                  </a:cubicBezTo>
                  <a:lnTo>
                    <a:pt x="7472280" y="1690572"/>
                  </a:lnTo>
                  <a:lnTo>
                    <a:pt x="6899114" y="1396942"/>
                  </a:lnTo>
                  <a:lnTo>
                    <a:pt x="6355531" y="232965"/>
                  </a:lnTo>
                  <a:lnTo>
                    <a:pt x="6181929" y="0"/>
                  </a:lnTo>
                  <a:lnTo>
                    <a:pt x="5806350" y="329192"/>
                  </a:lnTo>
                  <a:lnTo>
                    <a:pt x="2024614" y="348419"/>
                  </a:lnTo>
                  <a:cubicBezTo>
                    <a:pt x="2028752" y="1290726"/>
                    <a:pt x="2069106" y="2676654"/>
                    <a:pt x="2073244" y="3618961"/>
                  </a:cubicBezTo>
                  <a:lnTo>
                    <a:pt x="1050201" y="3609908"/>
                  </a:lnTo>
                  <a:cubicBezTo>
                    <a:pt x="1050201" y="3772870"/>
                    <a:pt x="1059256" y="3953939"/>
                    <a:pt x="1059256" y="4116901"/>
                  </a:cubicBezTo>
                  <a:lnTo>
                    <a:pt x="0" y="4125955"/>
                  </a:lnTo>
                  <a:cubicBezTo>
                    <a:pt x="53372" y="5051291"/>
                    <a:pt x="704536" y="5347753"/>
                    <a:pt x="1104522" y="5791793"/>
                  </a:cubicBezTo>
                  <a:cubicBezTo>
                    <a:pt x="1527266" y="6088380"/>
                    <a:pt x="1687460" y="6231055"/>
                    <a:pt x="2083043" y="6491429"/>
                  </a:cubicBezTo>
                  <a:close/>
                </a:path>
              </a:pathLst>
            </a:custGeom>
            <a:gradFill>
              <a:gsLst>
                <a:gs pos="0">
                  <a:schemeClr val="accent1">
                    <a:lumMod val="5000"/>
                    <a:lumOff val="95000"/>
                  </a:schemeClr>
                </a:gs>
                <a:gs pos="74000">
                  <a:schemeClr val="accent1">
                    <a:lumMod val="20000"/>
                    <a:lumOff val="80000"/>
                  </a:schemeClr>
                </a:gs>
                <a:gs pos="83000">
                  <a:schemeClr val="accent1">
                    <a:lumMod val="45000"/>
                    <a:lumOff val="55000"/>
                  </a:schemeClr>
                </a:gs>
                <a:gs pos="100000">
                  <a:schemeClr val="accent1">
                    <a:lumMod val="30000"/>
                    <a:lumOff val="70000"/>
                  </a:schemeClr>
                </a:gs>
              </a:gsLst>
              <a:path path="circle">
                <a:fillToRect l="50000" t="50000" r="50000" b="50000"/>
              </a:path>
            </a:gra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FB70ACC3-135D-4E4E-9851-7F0D29E1D602}"/>
                </a:ext>
              </a:extLst>
            </p:cNvPr>
            <p:cNvGrpSpPr/>
            <p:nvPr/>
          </p:nvGrpSpPr>
          <p:grpSpPr>
            <a:xfrm flipH="1">
              <a:off x="7867254" y="585574"/>
              <a:ext cx="1376631" cy="1511005"/>
              <a:chOff x="778775" y="1801581"/>
              <a:chExt cx="4039838" cy="4434171"/>
            </a:xfrm>
          </p:grpSpPr>
          <p:sp>
            <p:nvSpPr>
              <p:cNvPr id="20" name="Freeform: Shape 19">
                <a:extLst>
                  <a:ext uri="{FF2B5EF4-FFF2-40B4-BE49-F238E27FC236}">
                    <a16:creationId xmlns:a16="http://schemas.microsoft.com/office/drawing/2014/main" id="{8D62F8BE-B7E8-4C71-A446-7E95D59D5E97}"/>
                  </a:ext>
                </a:extLst>
              </p:cNvPr>
              <p:cNvSpPr/>
              <p:nvPr/>
            </p:nvSpPr>
            <p:spPr>
              <a:xfrm>
                <a:off x="778775" y="1801581"/>
                <a:ext cx="4039838" cy="4434171"/>
              </a:xfrm>
              <a:custGeom>
                <a:avLst/>
                <a:gdLst>
                  <a:gd name="connsiteX0" fmla="*/ 627002 w 4040177"/>
                  <a:gd name="connsiteY0" fmla="*/ 2254368 h 4453294"/>
                  <a:gd name="connsiteX1" fmla="*/ 980087 w 4040177"/>
                  <a:gd name="connsiteY1" fmla="*/ 1874123 h 4453294"/>
                  <a:gd name="connsiteX2" fmla="*/ 2120823 w 4040177"/>
                  <a:gd name="connsiteY2" fmla="*/ 1321862 h 4453294"/>
                  <a:gd name="connsiteX3" fmla="*/ 2999010 w 4040177"/>
                  <a:gd name="connsiteY3" fmla="*/ 226392 h 4453294"/>
                  <a:gd name="connsiteX4" fmla="*/ 3008063 w 4040177"/>
                  <a:gd name="connsiteY4" fmla="*/ 190178 h 4453294"/>
                  <a:gd name="connsiteX5" fmla="*/ 2057449 w 4040177"/>
                  <a:gd name="connsiteY5" fmla="*/ 1204166 h 4453294"/>
                  <a:gd name="connsiteX6" fmla="*/ 1785845 w 4040177"/>
                  <a:gd name="connsiteY6" fmla="*/ 1267541 h 4453294"/>
                  <a:gd name="connsiteX7" fmla="*/ 1776792 w 4040177"/>
                  <a:gd name="connsiteY7" fmla="*/ 1195113 h 4453294"/>
                  <a:gd name="connsiteX8" fmla="*/ 1939754 w 4040177"/>
                  <a:gd name="connsiteY8" fmla="*/ 1131739 h 4453294"/>
                  <a:gd name="connsiteX9" fmla="*/ 1858273 w 4040177"/>
                  <a:gd name="connsiteY9" fmla="*/ 968776 h 4453294"/>
                  <a:gd name="connsiteX10" fmla="*/ 2057449 w 4040177"/>
                  <a:gd name="connsiteY10" fmla="*/ 905402 h 4453294"/>
                  <a:gd name="connsiteX11" fmla="*/ 1912594 w 4040177"/>
                  <a:gd name="connsiteY11" fmla="*/ 787707 h 4453294"/>
                  <a:gd name="connsiteX12" fmla="*/ 1849219 w 4040177"/>
                  <a:gd name="connsiteY12" fmla="*/ 869188 h 4453294"/>
                  <a:gd name="connsiteX13" fmla="*/ 1822059 w 4040177"/>
                  <a:gd name="connsiteY13" fmla="*/ 760547 h 4453294"/>
                  <a:gd name="connsiteX14" fmla="*/ 1894487 w 4040177"/>
                  <a:gd name="connsiteY14" fmla="*/ 642852 h 4453294"/>
                  <a:gd name="connsiteX15" fmla="*/ 1994075 w 4040177"/>
                  <a:gd name="connsiteY15" fmla="*/ 488943 h 4453294"/>
                  <a:gd name="connsiteX16" fmla="*/ 1994075 w 4040177"/>
                  <a:gd name="connsiteY16" fmla="*/ 588531 h 4453294"/>
                  <a:gd name="connsiteX17" fmla="*/ 2166091 w 4040177"/>
                  <a:gd name="connsiteY17" fmla="*/ 362194 h 4453294"/>
                  <a:gd name="connsiteX18" fmla="*/ 2320000 w 4040177"/>
                  <a:gd name="connsiteY18" fmla="*/ 307873 h 4453294"/>
                  <a:gd name="connsiteX19" fmla="*/ 2310946 w 4040177"/>
                  <a:gd name="connsiteY19" fmla="*/ 226392 h 4453294"/>
                  <a:gd name="connsiteX20" fmla="*/ 2673085 w 4040177"/>
                  <a:gd name="connsiteY20" fmla="*/ 117751 h 4453294"/>
                  <a:gd name="connsiteX21" fmla="*/ 2555390 w 4040177"/>
                  <a:gd name="connsiteY21" fmla="*/ 72483 h 4453294"/>
                  <a:gd name="connsiteX22" fmla="*/ 2899421 w 4040177"/>
                  <a:gd name="connsiteY22" fmla="*/ 63430 h 4453294"/>
                  <a:gd name="connsiteX23" fmla="*/ 3116705 w 4040177"/>
                  <a:gd name="connsiteY23" fmla="*/ 63430 h 4453294"/>
                  <a:gd name="connsiteX24" fmla="*/ 3180079 w 4040177"/>
                  <a:gd name="connsiteY24" fmla="*/ 126804 h 4453294"/>
                  <a:gd name="connsiteX25" fmla="*/ 3297774 w 4040177"/>
                  <a:gd name="connsiteY25" fmla="*/ 56 h 4453294"/>
                  <a:gd name="connsiteX26" fmla="*/ 3333988 w 4040177"/>
                  <a:gd name="connsiteY26" fmla="*/ 144911 h 4453294"/>
                  <a:gd name="connsiteX27" fmla="*/ 3306827 w 4040177"/>
                  <a:gd name="connsiteY27" fmla="*/ 172071 h 4453294"/>
                  <a:gd name="connsiteX28" fmla="*/ 3831928 w 4040177"/>
                  <a:gd name="connsiteY28" fmla="*/ 416515 h 4453294"/>
                  <a:gd name="connsiteX29" fmla="*/ 3922463 w 4040177"/>
                  <a:gd name="connsiteY29" fmla="*/ 425568 h 4453294"/>
                  <a:gd name="connsiteX30" fmla="*/ 4040158 w 4040177"/>
                  <a:gd name="connsiteY30" fmla="*/ 688119 h 4453294"/>
                  <a:gd name="connsiteX31" fmla="*/ 3913410 w 4040177"/>
                  <a:gd name="connsiteY31" fmla="*/ 706226 h 4453294"/>
                  <a:gd name="connsiteX32" fmla="*/ 3931516 w 4040177"/>
                  <a:gd name="connsiteY32" fmla="*/ 751493 h 4453294"/>
                  <a:gd name="connsiteX33" fmla="*/ 3632752 w 4040177"/>
                  <a:gd name="connsiteY33" fmla="*/ 679066 h 4453294"/>
                  <a:gd name="connsiteX34" fmla="*/ 3632752 w 4040177"/>
                  <a:gd name="connsiteY34" fmla="*/ 597584 h 4453294"/>
                  <a:gd name="connsiteX35" fmla="*/ 3324934 w 4040177"/>
                  <a:gd name="connsiteY35" fmla="*/ 778654 h 4453294"/>
                  <a:gd name="connsiteX36" fmla="*/ 3143865 w 4040177"/>
                  <a:gd name="connsiteY36" fmla="*/ 488943 h 4453294"/>
                  <a:gd name="connsiteX37" fmla="*/ 3071437 w 4040177"/>
                  <a:gd name="connsiteY37" fmla="*/ 552317 h 4453294"/>
                  <a:gd name="connsiteX38" fmla="*/ 2999010 w 4040177"/>
                  <a:gd name="connsiteY38" fmla="*/ 1240380 h 4453294"/>
                  <a:gd name="connsiteX39" fmla="*/ 3288720 w 4040177"/>
                  <a:gd name="connsiteY39" fmla="*/ 1955604 h 4453294"/>
                  <a:gd name="connsiteX40" fmla="*/ 3723287 w 4040177"/>
                  <a:gd name="connsiteY40" fmla="*/ 1738321 h 4453294"/>
                  <a:gd name="connsiteX41" fmla="*/ 3859089 w 4040177"/>
                  <a:gd name="connsiteY41" fmla="*/ 2444491 h 4453294"/>
                  <a:gd name="connsiteX42" fmla="*/ 3478843 w 4040177"/>
                  <a:gd name="connsiteY42" fmla="*/ 2643667 h 4453294"/>
                  <a:gd name="connsiteX43" fmla="*/ 3315881 w 4040177"/>
                  <a:gd name="connsiteY43" fmla="*/ 2779469 h 4453294"/>
                  <a:gd name="connsiteX44" fmla="*/ 3288720 w 4040177"/>
                  <a:gd name="connsiteY44" fmla="*/ 2544079 h 4453294"/>
                  <a:gd name="connsiteX45" fmla="*/ 3415469 w 4040177"/>
                  <a:gd name="connsiteY45" fmla="*/ 2535026 h 4453294"/>
                  <a:gd name="connsiteX46" fmla="*/ 3515057 w 4040177"/>
                  <a:gd name="connsiteY46" fmla="*/ 2453545 h 4453294"/>
                  <a:gd name="connsiteX47" fmla="*/ 3506004 w 4040177"/>
                  <a:gd name="connsiteY47" fmla="*/ 2344903 h 4453294"/>
                  <a:gd name="connsiteX48" fmla="*/ 3605592 w 4040177"/>
                  <a:gd name="connsiteY48" fmla="*/ 2272475 h 4453294"/>
                  <a:gd name="connsiteX49" fmla="*/ 3623699 w 4040177"/>
                  <a:gd name="connsiteY49" fmla="*/ 1964658 h 4453294"/>
                  <a:gd name="connsiteX50" fmla="*/ 2953742 w 4040177"/>
                  <a:gd name="connsiteY50" fmla="*/ 2435438 h 4453294"/>
                  <a:gd name="connsiteX51" fmla="*/ 2808887 w 4040177"/>
                  <a:gd name="connsiteY51" fmla="*/ 1991818 h 4453294"/>
                  <a:gd name="connsiteX52" fmla="*/ 2799833 w 4040177"/>
                  <a:gd name="connsiteY52" fmla="*/ 2326796 h 4453294"/>
                  <a:gd name="connsiteX53" fmla="*/ 1541402 w 4040177"/>
                  <a:gd name="connsiteY53" fmla="*/ 2670828 h 4453294"/>
                  <a:gd name="connsiteX54" fmla="*/ 1251691 w 4040177"/>
                  <a:gd name="connsiteY54" fmla="*/ 3232143 h 4453294"/>
                  <a:gd name="connsiteX55" fmla="*/ 699429 w 4040177"/>
                  <a:gd name="connsiteY55" fmla="*/ 3521854 h 4453294"/>
                  <a:gd name="connsiteX56" fmla="*/ 608895 w 4040177"/>
                  <a:gd name="connsiteY56" fmla="*/ 4255184 h 4453294"/>
                  <a:gd name="connsiteX57" fmla="*/ 699429 w 4040177"/>
                  <a:gd name="connsiteY57" fmla="*/ 4436254 h 4453294"/>
                  <a:gd name="connsiteX58" fmla="*/ 373505 w 4040177"/>
                  <a:gd name="connsiteY58" fmla="*/ 4427200 h 4453294"/>
                  <a:gd name="connsiteX59" fmla="*/ 418772 w 4040177"/>
                  <a:gd name="connsiteY59" fmla="*/ 4273291 h 4453294"/>
                  <a:gd name="connsiteX60" fmla="*/ 355398 w 4040177"/>
                  <a:gd name="connsiteY60" fmla="*/ 4146543 h 4453294"/>
                  <a:gd name="connsiteX61" fmla="*/ 464039 w 4040177"/>
                  <a:gd name="connsiteY61" fmla="*/ 3721030 h 4453294"/>
                  <a:gd name="connsiteX62" fmla="*/ 400665 w 4040177"/>
                  <a:gd name="connsiteY62" fmla="*/ 3494693 h 4453294"/>
                  <a:gd name="connsiteX63" fmla="*/ 744697 w 4040177"/>
                  <a:gd name="connsiteY63" fmla="*/ 3250250 h 4453294"/>
                  <a:gd name="connsiteX64" fmla="*/ 681322 w 4040177"/>
                  <a:gd name="connsiteY64" fmla="*/ 2779469 h 4453294"/>
                  <a:gd name="connsiteX65" fmla="*/ 491200 w 4040177"/>
                  <a:gd name="connsiteY65" fmla="*/ 3186875 h 4453294"/>
                  <a:gd name="connsiteX66" fmla="*/ 20419 w 4040177"/>
                  <a:gd name="connsiteY66" fmla="*/ 3313624 h 4453294"/>
                  <a:gd name="connsiteX67" fmla="*/ 92847 w 4040177"/>
                  <a:gd name="connsiteY67" fmla="*/ 2688935 h 4453294"/>
                  <a:gd name="connsiteX68" fmla="*/ 165275 w 4040177"/>
                  <a:gd name="connsiteY68" fmla="*/ 2634614 h 4453294"/>
                  <a:gd name="connsiteX69" fmla="*/ 83794 w 4040177"/>
                  <a:gd name="connsiteY69" fmla="*/ 2363010 h 4453294"/>
                  <a:gd name="connsiteX70" fmla="*/ 246756 w 4040177"/>
                  <a:gd name="connsiteY70" fmla="*/ 2562186 h 4453294"/>
                  <a:gd name="connsiteX71" fmla="*/ 409718 w 4040177"/>
                  <a:gd name="connsiteY71" fmla="*/ 2716095 h 4453294"/>
                  <a:gd name="connsiteX72" fmla="*/ 65687 w 4040177"/>
                  <a:gd name="connsiteY72" fmla="*/ 2245315 h 4453294"/>
                  <a:gd name="connsiteX73" fmla="*/ 165275 w 4040177"/>
                  <a:gd name="connsiteY73" fmla="*/ 2227208 h 4453294"/>
                  <a:gd name="connsiteX74" fmla="*/ 237703 w 4040177"/>
                  <a:gd name="connsiteY74" fmla="*/ 1955604 h 4453294"/>
                  <a:gd name="connsiteX75" fmla="*/ 382558 w 4040177"/>
                  <a:gd name="connsiteY75" fmla="*/ 1991818 h 4453294"/>
                  <a:gd name="connsiteX76" fmla="*/ 545520 w 4040177"/>
                  <a:gd name="connsiteY76" fmla="*/ 2009925 h 4453294"/>
                  <a:gd name="connsiteX77" fmla="*/ 464039 w 4040177"/>
                  <a:gd name="connsiteY77" fmla="*/ 2254368 h 4453294"/>
                  <a:gd name="connsiteX78" fmla="*/ 627002 w 4040177"/>
                  <a:gd name="connsiteY78" fmla="*/ 2254368 h 4453294"/>
                  <a:gd name="connsiteX0" fmla="*/ 627002 w 4040177"/>
                  <a:gd name="connsiteY0" fmla="*/ 2254368 h 4438995"/>
                  <a:gd name="connsiteX1" fmla="*/ 980087 w 4040177"/>
                  <a:gd name="connsiteY1" fmla="*/ 1874123 h 4438995"/>
                  <a:gd name="connsiteX2" fmla="*/ 2120823 w 4040177"/>
                  <a:gd name="connsiteY2" fmla="*/ 1321862 h 4438995"/>
                  <a:gd name="connsiteX3" fmla="*/ 2999010 w 4040177"/>
                  <a:gd name="connsiteY3" fmla="*/ 226392 h 4438995"/>
                  <a:gd name="connsiteX4" fmla="*/ 3008063 w 4040177"/>
                  <a:gd name="connsiteY4" fmla="*/ 190178 h 4438995"/>
                  <a:gd name="connsiteX5" fmla="*/ 2057449 w 4040177"/>
                  <a:gd name="connsiteY5" fmla="*/ 1204166 h 4438995"/>
                  <a:gd name="connsiteX6" fmla="*/ 1785845 w 4040177"/>
                  <a:gd name="connsiteY6" fmla="*/ 1267541 h 4438995"/>
                  <a:gd name="connsiteX7" fmla="*/ 1776792 w 4040177"/>
                  <a:gd name="connsiteY7" fmla="*/ 1195113 h 4438995"/>
                  <a:gd name="connsiteX8" fmla="*/ 1939754 w 4040177"/>
                  <a:gd name="connsiteY8" fmla="*/ 1131739 h 4438995"/>
                  <a:gd name="connsiteX9" fmla="*/ 1858273 w 4040177"/>
                  <a:gd name="connsiteY9" fmla="*/ 968776 h 4438995"/>
                  <a:gd name="connsiteX10" fmla="*/ 2057449 w 4040177"/>
                  <a:gd name="connsiteY10" fmla="*/ 905402 h 4438995"/>
                  <a:gd name="connsiteX11" fmla="*/ 1912594 w 4040177"/>
                  <a:gd name="connsiteY11" fmla="*/ 787707 h 4438995"/>
                  <a:gd name="connsiteX12" fmla="*/ 1849219 w 4040177"/>
                  <a:gd name="connsiteY12" fmla="*/ 869188 h 4438995"/>
                  <a:gd name="connsiteX13" fmla="*/ 1822059 w 4040177"/>
                  <a:gd name="connsiteY13" fmla="*/ 760547 h 4438995"/>
                  <a:gd name="connsiteX14" fmla="*/ 1894487 w 4040177"/>
                  <a:gd name="connsiteY14" fmla="*/ 642852 h 4438995"/>
                  <a:gd name="connsiteX15" fmla="*/ 1994075 w 4040177"/>
                  <a:gd name="connsiteY15" fmla="*/ 488943 h 4438995"/>
                  <a:gd name="connsiteX16" fmla="*/ 1994075 w 4040177"/>
                  <a:gd name="connsiteY16" fmla="*/ 588531 h 4438995"/>
                  <a:gd name="connsiteX17" fmla="*/ 2166091 w 4040177"/>
                  <a:gd name="connsiteY17" fmla="*/ 362194 h 4438995"/>
                  <a:gd name="connsiteX18" fmla="*/ 2320000 w 4040177"/>
                  <a:gd name="connsiteY18" fmla="*/ 307873 h 4438995"/>
                  <a:gd name="connsiteX19" fmla="*/ 2310946 w 4040177"/>
                  <a:gd name="connsiteY19" fmla="*/ 226392 h 4438995"/>
                  <a:gd name="connsiteX20" fmla="*/ 2673085 w 4040177"/>
                  <a:gd name="connsiteY20" fmla="*/ 117751 h 4438995"/>
                  <a:gd name="connsiteX21" fmla="*/ 2555390 w 4040177"/>
                  <a:gd name="connsiteY21" fmla="*/ 72483 h 4438995"/>
                  <a:gd name="connsiteX22" fmla="*/ 2899421 w 4040177"/>
                  <a:gd name="connsiteY22" fmla="*/ 63430 h 4438995"/>
                  <a:gd name="connsiteX23" fmla="*/ 3116705 w 4040177"/>
                  <a:gd name="connsiteY23" fmla="*/ 63430 h 4438995"/>
                  <a:gd name="connsiteX24" fmla="*/ 3180079 w 4040177"/>
                  <a:gd name="connsiteY24" fmla="*/ 126804 h 4438995"/>
                  <a:gd name="connsiteX25" fmla="*/ 3297774 w 4040177"/>
                  <a:gd name="connsiteY25" fmla="*/ 56 h 4438995"/>
                  <a:gd name="connsiteX26" fmla="*/ 3333988 w 4040177"/>
                  <a:gd name="connsiteY26" fmla="*/ 144911 h 4438995"/>
                  <a:gd name="connsiteX27" fmla="*/ 3306827 w 4040177"/>
                  <a:gd name="connsiteY27" fmla="*/ 172071 h 4438995"/>
                  <a:gd name="connsiteX28" fmla="*/ 3831928 w 4040177"/>
                  <a:gd name="connsiteY28" fmla="*/ 416515 h 4438995"/>
                  <a:gd name="connsiteX29" fmla="*/ 3922463 w 4040177"/>
                  <a:gd name="connsiteY29" fmla="*/ 425568 h 4438995"/>
                  <a:gd name="connsiteX30" fmla="*/ 4040158 w 4040177"/>
                  <a:gd name="connsiteY30" fmla="*/ 688119 h 4438995"/>
                  <a:gd name="connsiteX31" fmla="*/ 3913410 w 4040177"/>
                  <a:gd name="connsiteY31" fmla="*/ 706226 h 4438995"/>
                  <a:gd name="connsiteX32" fmla="*/ 3931516 w 4040177"/>
                  <a:gd name="connsiteY32" fmla="*/ 751493 h 4438995"/>
                  <a:gd name="connsiteX33" fmla="*/ 3632752 w 4040177"/>
                  <a:gd name="connsiteY33" fmla="*/ 679066 h 4438995"/>
                  <a:gd name="connsiteX34" fmla="*/ 3632752 w 4040177"/>
                  <a:gd name="connsiteY34" fmla="*/ 597584 h 4438995"/>
                  <a:gd name="connsiteX35" fmla="*/ 3324934 w 4040177"/>
                  <a:gd name="connsiteY35" fmla="*/ 778654 h 4438995"/>
                  <a:gd name="connsiteX36" fmla="*/ 3143865 w 4040177"/>
                  <a:gd name="connsiteY36" fmla="*/ 488943 h 4438995"/>
                  <a:gd name="connsiteX37" fmla="*/ 3071437 w 4040177"/>
                  <a:gd name="connsiteY37" fmla="*/ 552317 h 4438995"/>
                  <a:gd name="connsiteX38" fmla="*/ 2999010 w 4040177"/>
                  <a:gd name="connsiteY38" fmla="*/ 1240380 h 4438995"/>
                  <a:gd name="connsiteX39" fmla="*/ 3288720 w 4040177"/>
                  <a:gd name="connsiteY39" fmla="*/ 1955604 h 4438995"/>
                  <a:gd name="connsiteX40" fmla="*/ 3723287 w 4040177"/>
                  <a:gd name="connsiteY40" fmla="*/ 1738321 h 4438995"/>
                  <a:gd name="connsiteX41" fmla="*/ 3859089 w 4040177"/>
                  <a:gd name="connsiteY41" fmla="*/ 2444491 h 4438995"/>
                  <a:gd name="connsiteX42" fmla="*/ 3478843 w 4040177"/>
                  <a:gd name="connsiteY42" fmla="*/ 2643667 h 4438995"/>
                  <a:gd name="connsiteX43" fmla="*/ 3315881 w 4040177"/>
                  <a:gd name="connsiteY43" fmla="*/ 2779469 h 4438995"/>
                  <a:gd name="connsiteX44" fmla="*/ 3288720 w 4040177"/>
                  <a:gd name="connsiteY44" fmla="*/ 2544079 h 4438995"/>
                  <a:gd name="connsiteX45" fmla="*/ 3415469 w 4040177"/>
                  <a:gd name="connsiteY45" fmla="*/ 2535026 h 4438995"/>
                  <a:gd name="connsiteX46" fmla="*/ 3515057 w 4040177"/>
                  <a:gd name="connsiteY46" fmla="*/ 2453545 h 4438995"/>
                  <a:gd name="connsiteX47" fmla="*/ 3506004 w 4040177"/>
                  <a:gd name="connsiteY47" fmla="*/ 2344903 h 4438995"/>
                  <a:gd name="connsiteX48" fmla="*/ 3605592 w 4040177"/>
                  <a:gd name="connsiteY48" fmla="*/ 2272475 h 4438995"/>
                  <a:gd name="connsiteX49" fmla="*/ 3623699 w 4040177"/>
                  <a:gd name="connsiteY49" fmla="*/ 1964658 h 4438995"/>
                  <a:gd name="connsiteX50" fmla="*/ 2953742 w 4040177"/>
                  <a:gd name="connsiteY50" fmla="*/ 2435438 h 4438995"/>
                  <a:gd name="connsiteX51" fmla="*/ 2808887 w 4040177"/>
                  <a:gd name="connsiteY51" fmla="*/ 1991818 h 4438995"/>
                  <a:gd name="connsiteX52" fmla="*/ 2799833 w 4040177"/>
                  <a:gd name="connsiteY52" fmla="*/ 2326796 h 4438995"/>
                  <a:gd name="connsiteX53" fmla="*/ 1541402 w 4040177"/>
                  <a:gd name="connsiteY53" fmla="*/ 2670828 h 4438995"/>
                  <a:gd name="connsiteX54" fmla="*/ 1251691 w 4040177"/>
                  <a:gd name="connsiteY54" fmla="*/ 3232143 h 4438995"/>
                  <a:gd name="connsiteX55" fmla="*/ 699429 w 4040177"/>
                  <a:gd name="connsiteY55" fmla="*/ 3521854 h 4438995"/>
                  <a:gd name="connsiteX56" fmla="*/ 608895 w 4040177"/>
                  <a:gd name="connsiteY56" fmla="*/ 4255184 h 4438995"/>
                  <a:gd name="connsiteX57" fmla="*/ 717536 w 4040177"/>
                  <a:gd name="connsiteY57" fmla="*/ 4409093 h 4438995"/>
                  <a:gd name="connsiteX58" fmla="*/ 373505 w 4040177"/>
                  <a:gd name="connsiteY58" fmla="*/ 4427200 h 4438995"/>
                  <a:gd name="connsiteX59" fmla="*/ 418772 w 4040177"/>
                  <a:gd name="connsiteY59" fmla="*/ 4273291 h 4438995"/>
                  <a:gd name="connsiteX60" fmla="*/ 355398 w 4040177"/>
                  <a:gd name="connsiteY60" fmla="*/ 4146543 h 4438995"/>
                  <a:gd name="connsiteX61" fmla="*/ 464039 w 4040177"/>
                  <a:gd name="connsiteY61" fmla="*/ 3721030 h 4438995"/>
                  <a:gd name="connsiteX62" fmla="*/ 400665 w 4040177"/>
                  <a:gd name="connsiteY62" fmla="*/ 3494693 h 4438995"/>
                  <a:gd name="connsiteX63" fmla="*/ 744697 w 4040177"/>
                  <a:gd name="connsiteY63" fmla="*/ 3250250 h 4438995"/>
                  <a:gd name="connsiteX64" fmla="*/ 681322 w 4040177"/>
                  <a:gd name="connsiteY64" fmla="*/ 2779469 h 4438995"/>
                  <a:gd name="connsiteX65" fmla="*/ 491200 w 4040177"/>
                  <a:gd name="connsiteY65" fmla="*/ 3186875 h 4438995"/>
                  <a:gd name="connsiteX66" fmla="*/ 20419 w 4040177"/>
                  <a:gd name="connsiteY66" fmla="*/ 3313624 h 4438995"/>
                  <a:gd name="connsiteX67" fmla="*/ 92847 w 4040177"/>
                  <a:gd name="connsiteY67" fmla="*/ 2688935 h 4438995"/>
                  <a:gd name="connsiteX68" fmla="*/ 165275 w 4040177"/>
                  <a:gd name="connsiteY68" fmla="*/ 2634614 h 4438995"/>
                  <a:gd name="connsiteX69" fmla="*/ 83794 w 4040177"/>
                  <a:gd name="connsiteY69" fmla="*/ 2363010 h 4438995"/>
                  <a:gd name="connsiteX70" fmla="*/ 246756 w 4040177"/>
                  <a:gd name="connsiteY70" fmla="*/ 2562186 h 4438995"/>
                  <a:gd name="connsiteX71" fmla="*/ 409718 w 4040177"/>
                  <a:gd name="connsiteY71" fmla="*/ 2716095 h 4438995"/>
                  <a:gd name="connsiteX72" fmla="*/ 65687 w 4040177"/>
                  <a:gd name="connsiteY72" fmla="*/ 2245315 h 4438995"/>
                  <a:gd name="connsiteX73" fmla="*/ 165275 w 4040177"/>
                  <a:gd name="connsiteY73" fmla="*/ 2227208 h 4438995"/>
                  <a:gd name="connsiteX74" fmla="*/ 237703 w 4040177"/>
                  <a:gd name="connsiteY74" fmla="*/ 1955604 h 4438995"/>
                  <a:gd name="connsiteX75" fmla="*/ 382558 w 4040177"/>
                  <a:gd name="connsiteY75" fmla="*/ 1991818 h 4438995"/>
                  <a:gd name="connsiteX76" fmla="*/ 545520 w 4040177"/>
                  <a:gd name="connsiteY76" fmla="*/ 2009925 h 4438995"/>
                  <a:gd name="connsiteX77" fmla="*/ 464039 w 4040177"/>
                  <a:gd name="connsiteY77" fmla="*/ 2254368 h 4438995"/>
                  <a:gd name="connsiteX78" fmla="*/ 627002 w 4040177"/>
                  <a:gd name="connsiteY78" fmla="*/ 2254368 h 4438995"/>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989956 w 4040177"/>
                  <a:gd name="connsiteY51" fmla="*/ 2190994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32360 w 4026819"/>
                  <a:gd name="connsiteY4" fmla="*/ 215116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32360 w 4026819"/>
                  <a:gd name="connsiteY4" fmla="*/ 215116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61455 w 4026819"/>
                  <a:gd name="connsiteY4" fmla="*/ 198490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53143 w 4026819"/>
                  <a:gd name="connsiteY4" fmla="*/ 206803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70925 h 4439410"/>
                  <a:gd name="connsiteX1" fmla="*/ 966729 w 4026819"/>
                  <a:gd name="connsiteY1" fmla="*/ 1890680 h 4439410"/>
                  <a:gd name="connsiteX2" fmla="*/ 2095108 w 4026819"/>
                  <a:gd name="connsiteY2" fmla="*/ 1354894 h 4439410"/>
                  <a:gd name="connsiteX3" fmla="*/ 2985652 w 4026819"/>
                  <a:gd name="connsiteY3" fmla="*/ 242949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5652 w 4026819"/>
                  <a:gd name="connsiteY3" fmla="*/ 242949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60800 w 4026819"/>
                  <a:gd name="connsiteY12" fmla="*/ 877432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60800 w 4026819"/>
                  <a:gd name="connsiteY12" fmla="*/ 877432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30880"/>
                  <a:gd name="connsiteY0" fmla="*/ 2270925 h 4439410"/>
                  <a:gd name="connsiteX1" fmla="*/ 966729 w 4030880"/>
                  <a:gd name="connsiteY1" fmla="*/ 1890680 h 4439410"/>
                  <a:gd name="connsiteX2" fmla="*/ 2095108 w 4030880"/>
                  <a:gd name="connsiteY2" fmla="*/ 1354894 h 4439410"/>
                  <a:gd name="connsiteX3" fmla="*/ 2989808 w 4030880"/>
                  <a:gd name="connsiteY3" fmla="*/ 230480 h 4439410"/>
                  <a:gd name="connsiteX4" fmla="*/ 2953143 w 4030880"/>
                  <a:gd name="connsiteY4" fmla="*/ 223360 h 4439410"/>
                  <a:gd name="connsiteX5" fmla="*/ 2044091 w 4030880"/>
                  <a:gd name="connsiteY5" fmla="*/ 1220723 h 4439410"/>
                  <a:gd name="connsiteX6" fmla="*/ 1747548 w 4030880"/>
                  <a:gd name="connsiteY6" fmla="*/ 1288255 h 4439410"/>
                  <a:gd name="connsiteX7" fmla="*/ 1763434 w 4030880"/>
                  <a:gd name="connsiteY7" fmla="*/ 1211670 h 4439410"/>
                  <a:gd name="connsiteX8" fmla="*/ 1926396 w 4030880"/>
                  <a:gd name="connsiteY8" fmla="*/ 1148296 h 4439410"/>
                  <a:gd name="connsiteX9" fmla="*/ 1840758 w 4030880"/>
                  <a:gd name="connsiteY9" fmla="*/ 993646 h 4439410"/>
                  <a:gd name="connsiteX10" fmla="*/ 2044091 w 4030880"/>
                  <a:gd name="connsiteY10" fmla="*/ 921959 h 4439410"/>
                  <a:gd name="connsiteX11" fmla="*/ 1920018 w 4030880"/>
                  <a:gd name="connsiteY11" fmla="*/ 812577 h 4439410"/>
                  <a:gd name="connsiteX12" fmla="*/ 1852488 w 4030880"/>
                  <a:gd name="connsiteY12" fmla="*/ 889901 h 4439410"/>
                  <a:gd name="connsiteX13" fmla="*/ 1808701 w 4030880"/>
                  <a:gd name="connsiteY13" fmla="*/ 777104 h 4439410"/>
                  <a:gd name="connsiteX14" fmla="*/ 1881129 w 4030880"/>
                  <a:gd name="connsiteY14" fmla="*/ 659409 h 4439410"/>
                  <a:gd name="connsiteX15" fmla="*/ 1980717 w 4030880"/>
                  <a:gd name="connsiteY15" fmla="*/ 505500 h 4439410"/>
                  <a:gd name="connsiteX16" fmla="*/ 1993186 w 4030880"/>
                  <a:gd name="connsiteY16" fmla="*/ 613400 h 4439410"/>
                  <a:gd name="connsiteX17" fmla="*/ 2152733 w 4030880"/>
                  <a:gd name="connsiteY17" fmla="*/ 378751 h 4439410"/>
                  <a:gd name="connsiteX18" fmla="*/ 2306642 w 4030880"/>
                  <a:gd name="connsiteY18" fmla="*/ 324430 h 4439410"/>
                  <a:gd name="connsiteX19" fmla="*/ 2297588 w 4030880"/>
                  <a:gd name="connsiteY19" fmla="*/ 242949 h 4439410"/>
                  <a:gd name="connsiteX20" fmla="*/ 2659727 w 4030880"/>
                  <a:gd name="connsiteY20" fmla="*/ 134308 h 4439410"/>
                  <a:gd name="connsiteX21" fmla="*/ 2542032 w 4030880"/>
                  <a:gd name="connsiteY21" fmla="*/ 89040 h 4439410"/>
                  <a:gd name="connsiteX22" fmla="*/ 2886063 w 4030880"/>
                  <a:gd name="connsiteY22" fmla="*/ 79987 h 4439410"/>
                  <a:gd name="connsiteX23" fmla="*/ 3128285 w 4030880"/>
                  <a:gd name="connsiteY23" fmla="*/ 1016 h 4439410"/>
                  <a:gd name="connsiteX24" fmla="*/ 3166721 w 4030880"/>
                  <a:gd name="connsiteY24" fmla="*/ 143361 h 4439410"/>
                  <a:gd name="connsiteX25" fmla="*/ 3284416 w 4030880"/>
                  <a:gd name="connsiteY25" fmla="*/ 16613 h 4439410"/>
                  <a:gd name="connsiteX26" fmla="*/ 3320630 w 4030880"/>
                  <a:gd name="connsiteY26" fmla="*/ 161468 h 4439410"/>
                  <a:gd name="connsiteX27" fmla="*/ 3293469 w 4030880"/>
                  <a:gd name="connsiteY27" fmla="*/ 188628 h 4439410"/>
                  <a:gd name="connsiteX28" fmla="*/ 3818570 w 4030880"/>
                  <a:gd name="connsiteY28" fmla="*/ 433072 h 4439410"/>
                  <a:gd name="connsiteX29" fmla="*/ 3909105 w 4030880"/>
                  <a:gd name="connsiteY29" fmla="*/ 442125 h 4439410"/>
                  <a:gd name="connsiteX30" fmla="*/ 4026800 w 4030880"/>
                  <a:gd name="connsiteY30" fmla="*/ 704676 h 4439410"/>
                  <a:gd name="connsiteX31" fmla="*/ 3900052 w 4030880"/>
                  <a:gd name="connsiteY31" fmla="*/ 722783 h 4439410"/>
                  <a:gd name="connsiteX32" fmla="*/ 3918158 w 4030880"/>
                  <a:gd name="connsiteY32" fmla="*/ 768050 h 4439410"/>
                  <a:gd name="connsiteX33" fmla="*/ 3631863 w 4030880"/>
                  <a:gd name="connsiteY33" fmla="*/ 712249 h 4439410"/>
                  <a:gd name="connsiteX34" fmla="*/ 3619394 w 4030880"/>
                  <a:gd name="connsiteY34" fmla="*/ 614141 h 4439410"/>
                  <a:gd name="connsiteX35" fmla="*/ 3311576 w 4030880"/>
                  <a:gd name="connsiteY35" fmla="*/ 795211 h 4439410"/>
                  <a:gd name="connsiteX36" fmla="*/ 3105569 w 4030880"/>
                  <a:gd name="connsiteY36" fmla="*/ 501343 h 4439410"/>
                  <a:gd name="connsiteX37" fmla="*/ 3058079 w 4030880"/>
                  <a:gd name="connsiteY37" fmla="*/ 568874 h 4439410"/>
                  <a:gd name="connsiteX38" fmla="*/ 2985652 w 4030880"/>
                  <a:gd name="connsiteY38" fmla="*/ 1256937 h 4439410"/>
                  <a:gd name="connsiteX39" fmla="*/ 3275362 w 4030880"/>
                  <a:gd name="connsiteY39" fmla="*/ 1972161 h 4439410"/>
                  <a:gd name="connsiteX40" fmla="*/ 3709929 w 4030880"/>
                  <a:gd name="connsiteY40" fmla="*/ 1754878 h 4439410"/>
                  <a:gd name="connsiteX41" fmla="*/ 3845731 w 4030880"/>
                  <a:gd name="connsiteY41" fmla="*/ 2461048 h 4439410"/>
                  <a:gd name="connsiteX42" fmla="*/ 3465485 w 4030880"/>
                  <a:gd name="connsiteY42" fmla="*/ 2660224 h 4439410"/>
                  <a:gd name="connsiteX43" fmla="*/ 3302523 w 4030880"/>
                  <a:gd name="connsiteY43" fmla="*/ 2796026 h 4439410"/>
                  <a:gd name="connsiteX44" fmla="*/ 3275362 w 4030880"/>
                  <a:gd name="connsiteY44" fmla="*/ 2560636 h 4439410"/>
                  <a:gd name="connsiteX45" fmla="*/ 3402111 w 4030880"/>
                  <a:gd name="connsiteY45" fmla="*/ 2551583 h 4439410"/>
                  <a:gd name="connsiteX46" fmla="*/ 3501699 w 4030880"/>
                  <a:gd name="connsiteY46" fmla="*/ 2470102 h 4439410"/>
                  <a:gd name="connsiteX47" fmla="*/ 3492646 w 4030880"/>
                  <a:gd name="connsiteY47" fmla="*/ 2361460 h 4439410"/>
                  <a:gd name="connsiteX48" fmla="*/ 3592234 w 4030880"/>
                  <a:gd name="connsiteY48" fmla="*/ 2289032 h 4439410"/>
                  <a:gd name="connsiteX49" fmla="*/ 3610341 w 4030880"/>
                  <a:gd name="connsiteY49" fmla="*/ 1981215 h 4439410"/>
                  <a:gd name="connsiteX50" fmla="*/ 2940384 w 4030880"/>
                  <a:gd name="connsiteY50" fmla="*/ 2451995 h 4439410"/>
                  <a:gd name="connsiteX51" fmla="*/ 2786475 w 4030880"/>
                  <a:gd name="connsiteY51" fmla="*/ 2026481 h 4439410"/>
                  <a:gd name="connsiteX52" fmla="*/ 2379070 w 4030880"/>
                  <a:gd name="connsiteY52" fmla="*/ 2660224 h 4439410"/>
                  <a:gd name="connsiteX53" fmla="*/ 1528044 w 4030880"/>
                  <a:gd name="connsiteY53" fmla="*/ 2687385 h 4439410"/>
                  <a:gd name="connsiteX54" fmla="*/ 1229279 w 4030880"/>
                  <a:gd name="connsiteY54" fmla="*/ 3239646 h 4439410"/>
                  <a:gd name="connsiteX55" fmla="*/ 686071 w 4030880"/>
                  <a:gd name="connsiteY55" fmla="*/ 3538411 h 4439410"/>
                  <a:gd name="connsiteX56" fmla="*/ 595537 w 4030880"/>
                  <a:gd name="connsiteY56" fmla="*/ 4271741 h 4439410"/>
                  <a:gd name="connsiteX57" fmla="*/ 704178 w 4030880"/>
                  <a:gd name="connsiteY57" fmla="*/ 4425650 h 4439410"/>
                  <a:gd name="connsiteX58" fmla="*/ 342040 w 4030880"/>
                  <a:gd name="connsiteY58" fmla="*/ 4416596 h 4439410"/>
                  <a:gd name="connsiteX59" fmla="*/ 405414 w 4030880"/>
                  <a:gd name="connsiteY59" fmla="*/ 4289848 h 4439410"/>
                  <a:gd name="connsiteX60" fmla="*/ 378254 w 4030880"/>
                  <a:gd name="connsiteY60" fmla="*/ 4117833 h 4439410"/>
                  <a:gd name="connsiteX61" fmla="*/ 450681 w 4030880"/>
                  <a:gd name="connsiteY61" fmla="*/ 3737587 h 4439410"/>
                  <a:gd name="connsiteX62" fmla="*/ 405414 w 4030880"/>
                  <a:gd name="connsiteY62" fmla="*/ 3511250 h 4439410"/>
                  <a:gd name="connsiteX63" fmla="*/ 731339 w 4030880"/>
                  <a:gd name="connsiteY63" fmla="*/ 3266807 h 4439410"/>
                  <a:gd name="connsiteX64" fmla="*/ 667964 w 4030880"/>
                  <a:gd name="connsiteY64" fmla="*/ 2796026 h 4439410"/>
                  <a:gd name="connsiteX65" fmla="*/ 477842 w 4030880"/>
                  <a:gd name="connsiteY65" fmla="*/ 3203432 h 4439410"/>
                  <a:gd name="connsiteX66" fmla="*/ 7061 w 4030880"/>
                  <a:gd name="connsiteY66" fmla="*/ 3330181 h 4439410"/>
                  <a:gd name="connsiteX67" fmla="*/ 61382 w 4030880"/>
                  <a:gd name="connsiteY67" fmla="*/ 2705492 h 4439410"/>
                  <a:gd name="connsiteX68" fmla="*/ 151917 w 4030880"/>
                  <a:gd name="connsiteY68" fmla="*/ 2651171 h 4439410"/>
                  <a:gd name="connsiteX69" fmla="*/ 70436 w 4030880"/>
                  <a:gd name="connsiteY69" fmla="*/ 2379567 h 4439410"/>
                  <a:gd name="connsiteX70" fmla="*/ 233398 w 4030880"/>
                  <a:gd name="connsiteY70" fmla="*/ 2578743 h 4439410"/>
                  <a:gd name="connsiteX71" fmla="*/ 396360 w 4030880"/>
                  <a:gd name="connsiteY71" fmla="*/ 2732652 h 4439410"/>
                  <a:gd name="connsiteX72" fmla="*/ 52329 w 4030880"/>
                  <a:gd name="connsiteY72" fmla="*/ 2261872 h 4439410"/>
                  <a:gd name="connsiteX73" fmla="*/ 151917 w 4030880"/>
                  <a:gd name="connsiteY73" fmla="*/ 2243765 h 4439410"/>
                  <a:gd name="connsiteX74" fmla="*/ 224345 w 4030880"/>
                  <a:gd name="connsiteY74" fmla="*/ 1972161 h 4439410"/>
                  <a:gd name="connsiteX75" fmla="*/ 369200 w 4030880"/>
                  <a:gd name="connsiteY75" fmla="*/ 2008375 h 4439410"/>
                  <a:gd name="connsiteX76" fmla="*/ 532162 w 4030880"/>
                  <a:gd name="connsiteY76" fmla="*/ 2026482 h 4439410"/>
                  <a:gd name="connsiteX77" fmla="*/ 450681 w 4030880"/>
                  <a:gd name="connsiteY77" fmla="*/ 2270925 h 4439410"/>
                  <a:gd name="connsiteX78" fmla="*/ 613644 w 4030880"/>
                  <a:gd name="connsiteY78" fmla="*/ 2270925 h 4439410"/>
                  <a:gd name="connsiteX0" fmla="*/ 613644 w 4027523"/>
                  <a:gd name="connsiteY0" fmla="*/ 2270925 h 4439410"/>
                  <a:gd name="connsiteX1" fmla="*/ 966729 w 4027523"/>
                  <a:gd name="connsiteY1" fmla="*/ 1890680 h 4439410"/>
                  <a:gd name="connsiteX2" fmla="*/ 2095108 w 4027523"/>
                  <a:gd name="connsiteY2" fmla="*/ 1354894 h 4439410"/>
                  <a:gd name="connsiteX3" fmla="*/ 2989808 w 4027523"/>
                  <a:gd name="connsiteY3" fmla="*/ 230480 h 4439410"/>
                  <a:gd name="connsiteX4" fmla="*/ 2953143 w 4027523"/>
                  <a:gd name="connsiteY4" fmla="*/ 223360 h 4439410"/>
                  <a:gd name="connsiteX5" fmla="*/ 2044091 w 4027523"/>
                  <a:gd name="connsiteY5" fmla="*/ 1220723 h 4439410"/>
                  <a:gd name="connsiteX6" fmla="*/ 1747548 w 4027523"/>
                  <a:gd name="connsiteY6" fmla="*/ 1288255 h 4439410"/>
                  <a:gd name="connsiteX7" fmla="*/ 1763434 w 4027523"/>
                  <a:gd name="connsiteY7" fmla="*/ 1211670 h 4439410"/>
                  <a:gd name="connsiteX8" fmla="*/ 1926396 w 4027523"/>
                  <a:gd name="connsiteY8" fmla="*/ 1148296 h 4439410"/>
                  <a:gd name="connsiteX9" fmla="*/ 1840758 w 4027523"/>
                  <a:gd name="connsiteY9" fmla="*/ 993646 h 4439410"/>
                  <a:gd name="connsiteX10" fmla="*/ 2044091 w 4027523"/>
                  <a:gd name="connsiteY10" fmla="*/ 921959 h 4439410"/>
                  <a:gd name="connsiteX11" fmla="*/ 1920018 w 4027523"/>
                  <a:gd name="connsiteY11" fmla="*/ 812577 h 4439410"/>
                  <a:gd name="connsiteX12" fmla="*/ 1852488 w 4027523"/>
                  <a:gd name="connsiteY12" fmla="*/ 889901 h 4439410"/>
                  <a:gd name="connsiteX13" fmla="*/ 1808701 w 4027523"/>
                  <a:gd name="connsiteY13" fmla="*/ 777104 h 4439410"/>
                  <a:gd name="connsiteX14" fmla="*/ 1881129 w 4027523"/>
                  <a:gd name="connsiteY14" fmla="*/ 659409 h 4439410"/>
                  <a:gd name="connsiteX15" fmla="*/ 1980717 w 4027523"/>
                  <a:gd name="connsiteY15" fmla="*/ 505500 h 4439410"/>
                  <a:gd name="connsiteX16" fmla="*/ 1993186 w 4027523"/>
                  <a:gd name="connsiteY16" fmla="*/ 613400 h 4439410"/>
                  <a:gd name="connsiteX17" fmla="*/ 2152733 w 4027523"/>
                  <a:gd name="connsiteY17" fmla="*/ 378751 h 4439410"/>
                  <a:gd name="connsiteX18" fmla="*/ 2306642 w 4027523"/>
                  <a:gd name="connsiteY18" fmla="*/ 324430 h 4439410"/>
                  <a:gd name="connsiteX19" fmla="*/ 2297588 w 4027523"/>
                  <a:gd name="connsiteY19" fmla="*/ 242949 h 4439410"/>
                  <a:gd name="connsiteX20" fmla="*/ 2659727 w 4027523"/>
                  <a:gd name="connsiteY20" fmla="*/ 134308 h 4439410"/>
                  <a:gd name="connsiteX21" fmla="*/ 2542032 w 4027523"/>
                  <a:gd name="connsiteY21" fmla="*/ 89040 h 4439410"/>
                  <a:gd name="connsiteX22" fmla="*/ 2886063 w 4027523"/>
                  <a:gd name="connsiteY22" fmla="*/ 79987 h 4439410"/>
                  <a:gd name="connsiteX23" fmla="*/ 3128285 w 4027523"/>
                  <a:gd name="connsiteY23" fmla="*/ 1016 h 4439410"/>
                  <a:gd name="connsiteX24" fmla="*/ 3166721 w 4027523"/>
                  <a:gd name="connsiteY24" fmla="*/ 143361 h 4439410"/>
                  <a:gd name="connsiteX25" fmla="*/ 3284416 w 4027523"/>
                  <a:gd name="connsiteY25" fmla="*/ 16613 h 4439410"/>
                  <a:gd name="connsiteX26" fmla="*/ 3320630 w 4027523"/>
                  <a:gd name="connsiteY26" fmla="*/ 161468 h 4439410"/>
                  <a:gd name="connsiteX27" fmla="*/ 3293469 w 4027523"/>
                  <a:gd name="connsiteY27" fmla="*/ 188628 h 4439410"/>
                  <a:gd name="connsiteX28" fmla="*/ 3818570 w 4027523"/>
                  <a:gd name="connsiteY28" fmla="*/ 433072 h 4439410"/>
                  <a:gd name="connsiteX29" fmla="*/ 3909105 w 4027523"/>
                  <a:gd name="connsiteY29" fmla="*/ 442125 h 4439410"/>
                  <a:gd name="connsiteX30" fmla="*/ 4026800 w 4027523"/>
                  <a:gd name="connsiteY30" fmla="*/ 704676 h 4439410"/>
                  <a:gd name="connsiteX31" fmla="*/ 3900052 w 4027523"/>
                  <a:gd name="connsiteY31" fmla="*/ 722783 h 4439410"/>
                  <a:gd name="connsiteX32" fmla="*/ 3918158 w 4027523"/>
                  <a:gd name="connsiteY32" fmla="*/ 768050 h 4439410"/>
                  <a:gd name="connsiteX33" fmla="*/ 3631863 w 4027523"/>
                  <a:gd name="connsiteY33" fmla="*/ 712249 h 4439410"/>
                  <a:gd name="connsiteX34" fmla="*/ 3619394 w 4027523"/>
                  <a:gd name="connsiteY34" fmla="*/ 614141 h 4439410"/>
                  <a:gd name="connsiteX35" fmla="*/ 3311576 w 4027523"/>
                  <a:gd name="connsiteY35" fmla="*/ 795211 h 4439410"/>
                  <a:gd name="connsiteX36" fmla="*/ 3105569 w 4027523"/>
                  <a:gd name="connsiteY36" fmla="*/ 501343 h 4439410"/>
                  <a:gd name="connsiteX37" fmla="*/ 3058079 w 4027523"/>
                  <a:gd name="connsiteY37" fmla="*/ 568874 h 4439410"/>
                  <a:gd name="connsiteX38" fmla="*/ 2985652 w 4027523"/>
                  <a:gd name="connsiteY38" fmla="*/ 1256937 h 4439410"/>
                  <a:gd name="connsiteX39" fmla="*/ 3275362 w 4027523"/>
                  <a:gd name="connsiteY39" fmla="*/ 1972161 h 4439410"/>
                  <a:gd name="connsiteX40" fmla="*/ 3709929 w 4027523"/>
                  <a:gd name="connsiteY40" fmla="*/ 1754878 h 4439410"/>
                  <a:gd name="connsiteX41" fmla="*/ 3845731 w 4027523"/>
                  <a:gd name="connsiteY41" fmla="*/ 2461048 h 4439410"/>
                  <a:gd name="connsiteX42" fmla="*/ 3465485 w 4027523"/>
                  <a:gd name="connsiteY42" fmla="*/ 2660224 h 4439410"/>
                  <a:gd name="connsiteX43" fmla="*/ 3302523 w 4027523"/>
                  <a:gd name="connsiteY43" fmla="*/ 2796026 h 4439410"/>
                  <a:gd name="connsiteX44" fmla="*/ 3275362 w 4027523"/>
                  <a:gd name="connsiteY44" fmla="*/ 2560636 h 4439410"/>
                  <a:gd name="connsiteX45" fmla="*/ 3402111 w 4027523"/>
                  <a:gd name="connsiteY45" fmla="*/ 2551583 h 4439410"/>
                  <a:gd name="connsiteX46" fmla="*/ 3501699 w 4027523"/>
                  <a:gd name="connsiteY46" fmla="*/ 2470102 h 4439410"/>
                  <a:gd name="connsiteX47" fmla="*/ 3492646 w 4027523"/>
                  <a:gd name="connsiteY47" fmla="*/ 2361460 h 4439410"/>
                  <a:gd name="connsiteX48" fmla="*/ 3592234 w 4027523"/>
                  <a:gd name="connsiteY48" fmla="*/ 2289032 h 4439410"/>
                  <a:gd name="connsiteX49" fmla="*/ 3610341 w 4027523"/>
                  <a:gd name="connsiteY49" fmla="*/ 1981215 h 4439410"/>
                  <a:gd name="connsiteX50" fmla="*/ 2940384 w 4027523"/>
                  <a:gd name="connsiteY50" fmla="*/ 2451995 h 4439410"/>
                  <a:gd name="connsiteX51" fmla="*/ 2786475 w 4027523"/>
                  <a:gd name="connsiteY51" fmla="*/ 2026481 h 4439410"/>
                  <a:gd name="connsiteX52" fmla="*/ 2379070 w 4027523"/>
                  <a:gd name="connsiteY52" fmla="*/ 2660224 h 4439410"/>
                  <a:gd name="connsiteX53" fmla="*/ 1528044 w 4027523"/>
                  <a:gd name="connsiteY53" fmla="*/ 2687385 h 4439410"/>
                  <a:gd name="connsiteX54" fmla="*/ 1229279 w 4027523"/>
                  <a:gd name="connsiteY54" fmla="*/ 3239646 h 4439410"/>
                  <a:gd name="connsiteX55" fmla="*/ 686071 w 4027523"/>
                  <a:gd name="connsiteY55" fmla="*/ 3538411 h 4439410"/>
                  <a:gd name="connsiteX56" fmla="*/ 595537 w 4027523"/>
                  <a:gd name="connsiteY56" fmla="*/ 4271741 h 4439410"/>
                  <a:gd name="connsiteX57" fmla="*/ 704178 w 4027523"/>
                  <a:gd name="connsiteY57" fmla="*/ 4425650 h 4439410"/>
                  <a:gd name="connsiteX58" fmla="*/ 342040 w 4027523"/>
                  <a:gd name="connsiteY58" fmla="*/ 4416596 h 4439410"/>
                  <a:gd name="connsiteX59" fmla="*/ 405414 w 4027523"/>
                  <a:gd name="connsiteY59" fmla="*/ 4289848 h 4439410"/>
                  <a:gd name="connsiteX60" fmla="*/ 378254 w 4027523"/>
                  <a:gd name="connsiteY60" fmla="*/ 4117833 h 4439410"/>
                  <a:gd name="connsiteX61" fmla="*/ 450681 w 4027523"/>
                  <a:gd name="connsiteY61" fmla="*/ 3737587 h 4439410"/>
                  <a:gd name="connsiteX62" fmla="*/ 405414 w 4027523"/>
                  <a:gd name="connsiteY62" fmla="*/ 3511250 h 4439410"/>
                  <a:gd name="connsiteX63" fmla="*/ 731339 w 4027523"/>
                  <a:gd name="connsiteY63" fmla="*/ 3266807 h 4439410"/>
                  <a:gd name="connsiteX64" fmla="*/ 667964 w 4027523"/>
                  <a:gd name="connsiteY64" fmla="*/ 2796026 h 4439410"/>
                  <a:gd name="connsiteX65" fmla="*/ 477842 w 4027523"/>
                  <a:gd name="connsiteY65" fmla="*/ 3203432 h 4439410"/>
                  <a:gd name="connsiteX66" fmla="*/ 7061 w 4027523"/>
                  <a:gd name="connsiteY66" fmla="*/ 3330181 h 4439410"/>
                  <a:gd name="connsiteX67" fmla="*/ 61382 w 4027523"/>
                  <a:gd name="connsiteY67" fmla="*/ 2705492 h 4439410"/>
                  <a:gd name="connsiteX68" fmla="*/ 151917 w 4027523"/>
                  <a:gd name="connsiteY68" fmla="*/ 2651171 h 4439410"/>
                  <a:gd name="connsiteX69" fmla="*/ 70436 w 4027523"/>
                  <a:gd name="connsiteY69" fmla="*/ 2379567 h 4439410"/>
                  <a:gd name="connsiteX70" fmla="*/ 233398 w 4027523"/>
                  <a:gd name="connsiteY70" fmla="*/ 2578743 h 4439410"/>
                  <a:gd name="connsiteX71" fmla="*/ 396360 w 4027523"/>
                  <a:gd name="connsiteY71" fmla="*/ 2732652 h 4439410"/>
                  <a:gd name="connsiteX72" fmla="*/ 52329 w 4027523"/>
                  <a:gd name="connsiteY72" fmla="*/ 2261872 h 4439410"/>
                  <a:gd name="connsiteX73" fmla="*/ 151917 w 4027523"/>
                  <a:gd name="connsiteY73" fmla="*/ 2243765 h 4439410"/>
                  <a:gd name="connsiteX74" fmla="*/ 224345 w 4027523"/>
                  <a:gd name="connsiteY74" fmla="*/ 1972161 h 4439410"/>
                  <a:gd name="connsiteX75" fmla="*/ 369200 w 4027523"/>
                  <a:gd name="connsiteY75" fmla="*/ 2008375 h 4439410"/>
                  <a:gd name="connsiteX76" fmla="*/ 532162 w 4027523"/>
                  <a:gd name="connsiteY76" fmla="*/ 2026482 h 4439410"/>
                  <a:gd name="connsiteX77" fmla="*/ 450681 w 4027523"/>
                  <a:gd name="connsiteY77" fmla="*/ 2270925 h 4439410"/>
                  <a:gd name="connsiteX78" fmla="*/ 613644 w 4027523"/>
                  <a:gd name="connsiteY78" fmla="*/ 2270925 h 4439410"/>
                  <a:gd name="connsiteX0" fmla="*/ 613644 w 4027523"/>
                  <a:gd name="connsiteY0" fmla="*/ 2270925 h 4439410"/>
                  <a:gd name="connsiteX1" fmla="*/ 966729 w 4027523"/>
                  <a:gd name="connsiteY1" fmla="*/ 1890680 h 4439410"/>
                  <a:gd name="connsiteX2" fmla="*/ 2095108 w 4027523"/>
                  <a:gd name="connsiteY2" fmla="*/ 1354894 h 4439410"/>
                  <a:gd name="connsiteX3" fmla="*/ 2989808 w 4027523"/>
                  <a:gd name="connsiteY3" fmla="*/ 230480 h 4439410"/>
                  <a:gd name="connsiteX4" fmla="*/ 2953143 w 4027523"/>
                  <a:gd name="connsiteY4" fmla="*/ 223360 h 4439410"/>
                  <a:gd name="connsiteX5" fmla="*/ 2044091 w 4027523"/>
                  <a:gd name="connsiteY5" fmla="*/ 1220723 h 4439410"/>
                  <a:gd name="connsiteX6" fmla="*/ 1747548 w 4027523"/>
                  <a:gd name="connsiteY6" fmla="*/ 1288255 h 4439410"/>
                  <a:gd name="connsiteX7" fmla="*/ 1763434 w 4027523"/>
                  <a:gd name="connsiteY7" fmla="*/ 1211670 h 4439410"/>
                  <a:gd name="connsiteX8" fmla="*/ 1926396 w 4027523"/>
                  <a:gd name="connsiteY8" fmla="*/ 1148296 h 4439410"/>
                  <a:gd name="connsiteX9" fmla="*/ 1840758 w 4027523"/>
                  <a:gd name="connsiteY9" fmla="*/ 993646 h 4439410"/>
                  <a:gd name="connsiteX10" fmla="*/ 2044091 w 4027523"/>
                  <a:gd name="connsiteY10" fmla="*/ 921959 h 4439410"/>
                  <a:gd name="connsiteX11" fmla="*/ 1920018 w 4027523"/>
                  <a:gd name="connsiteY11" fmla="*/ 812577 h 4439410"/>
                  <a:gd name="connsiteX12" fmla="*/ 1852488 w 4027523"/>
                  <a:gd name="connsiteY12" fmla="*/ 889901 h 4439410"/>
                  <a:gd name="connsiteX13" fmla="*/ 1808701 w 4027523"/>
                  <a:gd name="connsiteY13" fmla="*/ 777104 h 4439410"/>
                  <a:gd name="connsiteX14" fmla="*/ 1881129 w 4027523"/>
                  <a:gd name="connsiteY14" fmla="*/ 659409 h 4439410"/>
                  <a:gd name="connsiteX15" fmla="*/ 1980717 w 4027523"/>
                  <a:gd name="connsiteY15" fmla="*/ 505500 h 4439410"/>
                  <a:gd name="connsiteX16" fmla="*/ 1993186 w 4027523"/>
                  <a:gd name="connsiteY16" fmla="*/ 613400 h 4439410"/>
                  <a:gd name="connsiteX17" fmla="*/ 2152733 w 4027523"/>
                  <a:gd name="connsiteY17" fmla="*/ 378751 h 4439410"/>
                  <a:gd name="connsiteX18" fmla="*/ 2306642 w 4027523"/>
                  <a:gd name="connsiteY18" fmla="*/ 324430 h 4439410"/>
                  <a:gd name="connsiteX19" fmla="*/ 2297588 w 4027523"/>
                  <a:gd name="connsiteY19" fmla="*/ 242949 h 4439410"/>
                  <a:gd name="connsiteX20" fmla="*/ 2659727 w 4027523"/>
                  <a:gd name="connsiteY20" fmla="*/ 134308 h 4439410"/>
                  <a:gd name="connsiteX21" fmla="*/ 2542032 w 4027523"/>
                  <a:gd name="connsiteY21" fmla="*/ 89040 h 4439410"/>
                  <a:gd name="connsiteX22" fmla="*/ 2886063 w 4027523"/>
                  <a:gd name="connsiteY22" fmla="*/ 79987 h 4439410"/>
                  <a:gd name="connsiteX23" fmla="*/ 3128285 w 4027523"/>
                  <a:gd name="connsiteY23" fmla="*/ 1016 h 4439410"/>
                  <a:gd name="connsiteX24" fmla="*/ 3166721 w 4027523"/>
                  <a:gd name="connsiteY24" fmla="*/ 143361 h 4439410"/>
                  <a:gd name="connsiteX25" fmla="*/ 3284416 w 4027523"/>
                  <a:gd name="connsiteY25" fmla="*/ 16613 h 4439410"/>
                  <a:gd name="connsiteX26" fmla="*/ 3320630 w 4027523"/>
                  <a:gd name="connsiteY26" fmla="*/ 161468 h 4439410"/>
                  <a:gd name="connsiteX27" fmla="*/ 3293469 w 4027523"/>
                  <a:gd name="connsiteY27" fmla="*/ 188628 h 4439410"/>
                  <a:gd name="connsiteX28" fmla="*/ 3818570 w 4027523"/>
                  <a:gd name="connsiteY28" fmla="*/ 433072 h 4439410"/>
                  <a:gd name="connsiteX29" fmla="*/ 3909105 w 4027523"/>
                  <a:gd name="connsiteY29" fmla="*/ 442125 h 4439410"/>
                  <a:gd name="connsiteX30" fmla="*/ 4026800 w 4027523"/>
                  <a:gd name="connsiteY30" fmla="*/ 704676 h 4439410"/>
                  <a:gd name="connsiteX31" fmla="*/ 3900052 w 4027523"/>
                  <a:gd name="connsiteY31" fmla="*/ 722783 h 4439410"/>
                  <a:gd name="connsiteX32" fmla="*/ 3918158 w 4027523"/>
                  <a:gd name="connsiteY32" fmla="*/ 768050 h 4439410"/>
                  <a:gd name="connsiteX33" fmla="*/ 3631863 w 4027523"/>
                  <a:gd name="connsiteY33" fmla="*/ 712249 h 4439410"/>
                  <a:gd name="connsiteX34" fmla="*/ 3619394 w 4027523"/>
                  <a:gd name="connsiteY34" fmla="*/ 614141 h 4439410"/>
                  <a:gd name="connsiteX35" fmla="*/ 3311576 w 4027523"/>
                  <a:gd name="connsiteY35" fmla="*/ 795211 h 4439410"/>
                  <a:gd name="connsiteX36" fmla="*/ 3105569 w 4027523"/>
                  <a:gd name="connsiteY36" fmla="*/ 501343 h 4439410"/>
                  <a:gd name="connsiteX37" fmla="*/ 3058079 w 4027523"/>
                  <a:gd name="connsiteY37" fmla="*/ 568874 h 4439410"/>
                  <a:gd name="connsiteX38" fmla="*/ 2985652 w 4027523"/>
                  <a:gd name="connsiteY38" fmla="*/ 1256937 h 4439410"/>
                  <a:gd name="connsiteX39" fmla="*/ 3275362 w 4027523"/>
                  <a:gd name="connsiteY39" fmla="*/ 1972161 h 4439410"/>
                  <a:gd name="connsiteX40" fmla="*/ 3709929 w 4027523"/>
                  <a:gd name="connsiteY40" fmla="*/ 1754878 h 4439410"/>
                  <a:gd name="connsiteX41" fmla="*/ 3845731 w 4027523"/>
                  <a:gd name="connsiteY41" fmla="*/ 2461048 h 4439410"/>
                  <a:gd name="connsiteX42" fmla="*/ 3465485 w 4027523"/>
                  <a:gd name="connsiteY42" fmla="*/ 2660224 h 4439410"/>
                  <a:gd name="connsiteX43" fmla="*/ 3302523 w 4027523"/>
                  <a:gd name="connsiteY43" fmla="*/ 2796026 h 4439410"/>
                  <a:gd name="connsiteX44" fmla="*/ 3275362 w 4027523"/>
                  <a:gd name="connsiteY44" fmla="*/ 2560636 h 4439410"/>
                  <a:gd name="connsiteX45" fmla="*/ 3402111 w 4027523"/>
                  <a:gd name="connsiteY45" fmla="*/ 2551583 h 4439410"/>
                  <a:gd name="connsiteX46" fmla="*/ 3501699 w 4027523"/>
                  <a:gd name="connsiteY46" fmla="*/ 2470102 h 4439410"/>
                  <a:gd name="connsiteX47" fmla="*/ 3492646 w 4027523"/>
                  <a:gd name="connsiteY47" fmla="*/ 2361460 h 4439410"/>
                  <a:gd name="connsiteX48" fmla="*/ 3592234 w 4027523"/>
                  <a:gd name="connsiteY48" fmla="*/ 2289032 h 4439410"/>
                  <a:gd name="connsiteX49" fmla="*/ 3610341 w 4027523"/>
                  <a:gd name="connsiteY49" fmla="*/ 1981215 h 4439410"/>
                  <a:gd name="connsiteX50" fmla="*/ 2940384 w 4027523"/>
                  <a:gd name="connsiteY50" fmla="*/ 2451995 h 4439410"/>
                  <a:gd name="connsiteX51" fmla="*/ 2786475 w 4027523"/>
                  <a:gd name="connsiteY51" fmla="*/ 2026481 h 4439410"/>
                  <a:gd name="connsiteX52" fmla="*/ 2379070 w 4027523"/>
                  <a:gd name="connsiteY52" fmla="*/ 2660224 h 4439410"/>
                  <a:gd name="connsiteX53" fmla="*/ 1528044 w 4027523"/>
                  <a:gd name="connsiteY53" fmla="*/ 2687385 h 4439410"/>
                  <a:gd name="connsiteX54" fmla="*/ 1229279 w 4027523"/>
                  <a:gd name="connsiteY54" fmla="*/ 3239646 h 4439410"/>
                  <a:gd name="connsiteX55" fmla="*/ 686071 w 4027523"/>
                  <a:gd name="connsiteY55" fmla="*/ 3538411 h 4439410"/>
                  <a:gd name="connsiteX56" fmla="*/ 595537 w 4027523"/>
                  <a:gd name="connsiteY56" fmla="*/ 4271741 h 4439410"/>
                  <a:gd name="connsiteX57" fmla="*/ 704178 w 4027523"/>
                  <a:gd name="connsiteY57" fmla="*/ 4425650 h 4439410"/>
                  <a:gd name="connsiteX58" fmla="*/ 342040 w 4027523"/>
                  <a:gd name="connsiteY58" fmla="*/ 4416596 h 4439410"/>
                  <a:gd name="connsiteX59" fmla="*/ 405414 w 4027523"/>
                  <a:gd name="connsiteY59" fmla="*/ 4289848 h 4439410"/>
                  <a:gd name="connsiteX60" fmla="*/ 378254 w 4027523"/>
                  <a:gd name="connsiteY60" fmla="*/ 4117833 h 4439410"/>
                  <a:gd name="connsiteX61" fmla="*/ 450681 w 4027523"/>
                  <a:gd name="connsiteY61" fmla="*/ 3737587 h 4439410"/>
                  <a:gd name="connsiteX62" fmla="*/ 405414 w 4027523"/>
                  <a:gd name="connsiteY62" fmla="*/ 3511250 h 4439410"/>
                  <a:gd name="connsiteX63" fmla="*/ 731339 w 4027523"/>
                  <a:gd name="connsiteY63" fmla="*/ 3266807 h 4439410"/>
                  <a:gd name="connsiteX64" fmla="*/ 667964 w 4027523"/>
                  <a:gd name="connsiteY64" fmla="*/ 2796026 h 4439410"/>
                  <a:gd name="connsiteX65" fmla="*/ 477842 w 4027523"/>
                  <a:gd name="connsiteY65" fmla="*/ 3203432 h 4439410"/>
                  <a:gd name="connsiteX66" fmla="*/ 7061 w 4027523"/>
                  <a:gd name="connsiteY66" fmla="*/ 3330181 h 4439410"/>
                  <a:gd name="connsiteX67" fmla="*/ 61382 w 4027523"/>
                  <a:gd name="connsiteY67" fmla="*/ 2705492 h 4439410"/>
                  <a:gd name="connsiteX68" fmla="*/ 151917 w 4027523"/>
                  <a:gd name="connsiteY68" fmla="*/ 2651171 h 4439410"/>
                  <a:gd name="connsiteX69" fmla="*/ 70436 w 4027523"/>
                  <a:gd name="connsiteY69" fmla="*/ 2379567 h 4439410"/>
                  <a:gd name="connsiteX70" fmla="*/ 233398 w 4027523"/>
                  <a:gd name="connsiteY70" fmla="*/ 2578743 h 4439410"/>
                  <a:gd name="connsiteX71" fmla="*/ 396360 w 4027523"/>
                  <a:gd name="connsiteY71" fmla="*/ 2732652 h 4439410"/>
                  <a:gd name="connsiteX72" fmla="*/ 52329 w 4027523"/>
                  <a:gd name="connsiteY72" fmla="*/ 2261872 h 4439410"/>
                  <a:gd name="connsiteX73" fmla="*/ 151917 w 4027523"/>
                  <a:gd name="connsiteY73" fmla="*/ 2243765 h 4439410"/>
                  <a:gd name="connsiteX74" fmla="*/ 224345 w 4027523"/>
                  <a:gd name="connsiteY74" fmla="*/ 1972161 h 4439410"/>
                  <a:gd name="connsiteX75" fmla="*/ 369200 w 4027523"/>
                  <a:gd name="connsiteY75" fmla="*/ 2008375 h 4439410"/>
                  <a:gd name="connsiteX76" fmla="*/ 532162 w 4027523"/>
                  <a:gd name="connsiteY76" fmla="*/ 2026482 h 4439410"/>
                  <a:gd name="connsiteX77" fmla="*/ 450681 w 4027523"/>
                  <a:gd name="connsiteY77" fmla="*/ 2270925 h 4439410"/>
                  <a:gd name="connsiteX78" fmla="*/ 613644 w 4027523"/>
                  <a:gd name="connsiteY78" fmla="*/ 2270925 h 4439410"/>
                  <a:gd name="connsiteX0" fmla="*/ 613644 w 4027381"/>
                  <a:gd name="connsiteY0" fmla="*/ 2270925 h 4439410"/>
                  <a:gd name="connsiteX1" fmla="*/ 966729 w 4027381"/>
                  <a:gd name="connsiteY1" fmla="*/ 1890680 h 4439410"/>
                  <a:gd name="connsiteX2" fmla="*/ 2095108 w 4027381"/>
                  <a:gd name="connsiteY2" fmla="*/ 1354894 h 4439410"/>
                  <a:gd name="connsiteX3" fmla="*/ 2989808 w 4027381"/>
                  <a:gd name="connsiteY3" fmla="*/ 230480 h 4439410"/>
                  <a:gd name="connsiteX4" fmla="*/ 2953143 w 4027381"/>
                  <a:gd name="connsiteY4" fmla="*/ 223360 h 4439410"/>
                  <a:gd name="connsiteX5" fmla="*/ 2044091 w 4027381"/>
                  <a:gd name="connsiteY5" fmla="*/ 1220723 h 4439410"/>
                  <a:gd name="connsiteX6" fmla="*/ 1747548 w 4027381"/>
                  <a:gd name="connsiteY6" fmla="*/ 1288255 h 4439410"/>
                  <a:gd name="connsiteX7" fmla="*/ 1763434 w 4027381"/>
                  <a:gd name="connsiteY7" fmla="*/ 1211670 h 4439410"/>
                  <a:gd name="connsiteX8" fmla="*/ 1926396 w 4027381"/>
                  <a:gd name="connsiteY8" fmla="*/ 1148296 h 4439410"/>
                  <a:gd name="connsiteX9" fmla="*/ 1840758 w 4027381"/>
                  <a:gd name="connsiteY9" fmla="*/ 993646 h 4439410"/>
                  <a:gd name="connsiteX10" fmla="*/ 2044091 w 4027381"/>
                  <a:gd name="connsiteY10" fmla="*/ 921959 h 4439410"/>
                  <a:gd name="connsiteX11" fmla="*/ 1920018 w 4027381"/>
                  <a:gd name="connsiteY11" fmla="*/ 812577 h 4439410"/>
                  <a:gd name="connsiteX12" fmla="*/ 1852488 w 4027381"/>
                  <a:gd name="connsiteY12" fmla="*/ 889901 h 4439410"/>
                  <a:gd name="connsiteX13" fmla="*/ 1808701 w 4027381"/>
                  <a:gd name="connsiteY13" fmla="*/ 777104 h 4439410"/>
                  <a:gd name="connsiteX14" fmla="*/ 1881129 w 4027381"/>
                  <a:gd name="connsiteY14" fmla="*/ 659409 h 4439410"/>
                  <a:gd name="connsiteX15" fmla="*/ 1980717 w 4027381"/>
                  <a:gd name="connsiteY15" fmla="*/ 505500 h 4439410"/>
                  <a:gd name="connsiteX16" fmla="*/ 1993186 w 4027381"/>
                  <a:gd name="connsiteY16" fmla="*/ 613400 h 4439410"/>
                  <a:gd name="connsiteX17" fmla="*/ 2152733 w 4027381"/>
                  <a:gd name="connsiteY17" fmla="*/ 378751 h 4439410"/>
                  <a:gd name="connsiteX18" fmla="*/ 2306642 w 4027381"/>
                  <a:gd name="connsiteY18" fmla="*/ 324430 h 4439410"/>
                  <a:gd name="connsiteX19" fmla="*/ 2297588 w 4027381"/>
                  <a:gd name="connsiteY19" fmla="*/ 242949 h 4439410"/>
                  <a:gd name="connsiteX20" fmla="*/ 2659727 w 4027381"/>
                  <a:gd name="connsiteY20" fmla="*/ 134308 h 4439410"/>
                  <a:gd name="connsiteX21" fmla="*/ 2542032 w 4027381"/>
                  <a:gd name="connsiteY21" fmla="*/ 89040 h 4439410"/>
                  <a:gd name="connsiteX22" fmla="*/ 2886063 w 4027381"/>
                  <a:gd name="connsiteY22" fmla="*/ 79987 h 4439410"/>
                  <a:gd name="connsiteX23" fmla="*/ 3128285 w 4027381"/>
                  <a:gd name="connsiteY23" fmla="*/ 1016 h 4439410"/>
                  <a:gd name="connsiteX24" fmla="*/ 3166721 w 4027381"/>
                  <a:gd name="connsiteY24" fmla="*/ 143361 h 4439410"/>
                  <a:gd name="connsiteX25" fmla="*/ 3284416 w 4027381"/>
                  <a:gd name="connsiteY25" fmla="*/ 16613 h 4439410"/>
                  <a:gd name="connsiteX26" fmla="*/ 3320630 w 4027381"/>
                  <a:gd name="connsiteY26" fmla="*/ 161468 h 4439410"/>
                  <a:gd name="connsiteX27" fmla="*/ 3293469 w 4027381"/>
                  <a:gd name="connsiteY27" fmla="*/ 188628 h 4439410"/>
                  <a:gd name="connsiteX28" fmla="*/ 3818570 w 4027381"/>
                  <a:gd name="connsiteY28" fmla="*/ 433072 h 4439410"/>
                  <a:gd name="connsiteX29" fmla="*/ 3909105 w 4027381"/>
                  <a:gd name="connsiteY29" fmla="*/ 442125 h 4439410"/>
                  <a:gd name="connsiteX30" fmla="*/ 4026800 w 4027381"/>
                  <a:gd name="connsiteY30" fmla="*/ 704676 h 4439410"/>
                  <a:gd name="connsiteX31" fmla="*/ 3900052 w 4027381"/>
                  <a:gd name="connsiteY31" fmla="*/ 722783 h 4439410"/>
                  <a:gd name="connsiteX32" fmla="*/ 3918158 w 4027381"/>
                  <a:gd name="connsiteY32" fmla="*/ 768050 h 4439410"/>
                  <a:gd name="connsiteX33" fmla="*/ 3631863 w 4027381"/>
                  <a:gd name="connsiteY33" fmla="*/ 712249 h 4439410"/>
                  <a:gd name="connsiteX34" fmla="*/ 3619394 w 4027381"/>
                  <a:gd name="connsiteY34" fmla="*/ 614141 h 4439410"/>
                  <a:gd name="connsiteX35" fmla="*/ 3311576 w 4027381"/>
                  <a:gd name="connsiteY35" fmla="*/ 795211 h 4439410"/>
                  <a:gd name="connsiteX36" fmla="*/ 3105569 w 4027381"/>
                  <a:gd name="connsiteY36" fmla="*/ 501343 h 4439410"/>
                  <a:gd name="connsiteX37" fmla="*/ 3058079 w 4027381"/>
                  <a:gd name="connsiteY37" fmla="*/ 568874 h 4439410"/>
                  <a:gd name="connsiteX38" fmla="*/ 2985652 w 4027381"/>
                  <a:gd name="connsiteY38" fmla="*/ 1256937 h 4439410"/>
                  <a:gd name="connsiteX39" fmla="*/ 3275362 w 4027381"/>
                  <a:gd name="connsiteY39" fmla="*/ 1972161 h 4439410"/>
                  <a:gd name="connsiteX40" fmla="*/ 3709929 w 4027381"/>
                  <a:gd name="connsiteY40" fmla="*/ 1754878 h 4439410"/>
                  <a:gd name="connsiteX41" fmla="*/ 3845731 w 4027381"/>
                  <a:gd name="connsiteY41" fmla="*/ 2461048 h 4439410"/>
                  <a:gd name="connsiteX42" fmla="*/ 3465485 w 4027381"/>
                  <a:gd name="connsiteY42" fmla="*/ 2660224 h 4439410"/>
                  <a:gd name="connsiteX43" fmla="*/ 3302523 w 4027381"/>
                  <a:gd name="connsiteY43" fmla="*/ 2796026 h 4439410"/>
                  <a:gd name="connsiteX44" fmla="*/ 3275362 w 4027381"/>
                  <a:gd name="connsiteY44" fmla="*/ 2560636 h 4439410"/>
                  <a:gd name="connsiteX45" fmla="*/ 3402111 w 4027381"/>
                  <a:gd name="connsiteY45" fmla="*/ 2551583 h 4439410"/>
                  <a:gd name="connsiteX46" fmla="*/ 3501699 w 4027381"/>
                  <a:gd name="connsiteY46" fmla="*/ 2470102 h 4439410"/>
                  <a:gd name="connsiteX47" fmla="*/ 3492646 w 4027381"/>
                  <a:gd name="connsiteY47" fmla="*/ 2361460 h 4439410"/>
                  <a:gd name="connsiteX48" fmla="*/ 3592234 w 4027381"/>
                  <a:gd name="connsiteY48" fmla="*/ 2289032 h 4439410"/>
                  <a:gd name="connsiteX49" fmla="*/ 3610341 w 4027381"/>
                  <a:gd name="connsiteY49" fmla="*/ 1981215 h 4439410"/>
                  <a:gd name="connsiteX50" fmla="*/ 2940384 w 4027381"/>
                  <a:gd name="connsiteY50" fmla="*/ 2451995 h 4439410"/>
                  <a:gd name="connsiteX51" fmla="*/ 2786475 w 4027381"/>
                  <a:gd name="connsiteY51" fmla="*/ 2026481 h 4439410"/>
                  <a:gd name="connsiteX52" fmla="*/ 2379070 w 4027381"/>
                  <a:gd name="connsiteY52" fmla="*/ 2660224 h 4439410"/>
                  <a:gd name="connsiteX53" fmla="*/ 1528044 w 4027381"/>
                  <a:gd name="connsiteY53" fmla="*/ 2687385 h 4439410"/>
                  <a:gd name="connsiteX54" fmla="*/ 1229279 w 4027381"/>
                  <a:gd name="connsiteY54" fmla="*/ 3239646 h 4439410"/>
                  <a:gd name="connsiteX55" fmla="*/ 686071 w 4027381"/>
                  <a:gd name="connsiteY55" fmla="*/ 3538411 h 4439410"/>
                  <a:gd name="connsiteX56" fmla="*/ 595537 w 4027381"/>
                  <a:gd name="connsiteY56" fmla="*/ 4271741 h 4439410"/>
                  <a:gd name="connsiteX57" fmla="*/ 704178 w 4027381"/>
                  <a:gd name="connsiteY57" fmla="*/ 4425650 h 4439410"/>
                  <a:gd name="connsiteX58" fmla="*/ 342040 w 4027381"/>
                  <a:gd name="connsiteY58" fmla="*/ 4416596 h 4439410"/>
                  <a:gd name="connsiteX59" fmla="*/ 405414 w 4027381"/>
                  <a:gd name="connsiteY59" fmla="*/ 4289848 h 4439410"/>
                  <a:gd name="connsiteX60" fmla="*/ 378254 w 4027381"/>
                  <a:gd name="connsiteY60" fmla="*/ 4117833 h 4439410"/>
                  <a:gd name="connsiteX61" fmla="*/ 450681 w 4027381"/>
                  <a:gd name="connsiteY61" fmla="*/ 3737587 h 4439410"/>
                  <a:gd name="connsiteX62" fmla="*/ 405414 w 4027381"/>
                  <a:gd name="connsiteY62" fmla="*/ 3511250 h 4439410"/>
                  <a:gd name="connsiteX63" fmla="*/ 731339 w 4027381"/>
                  <a:gd name="connsiteY63" fmla="*/ 3266807 h 4439410"/>
                  <a:gd name="connsiteX64" fmla="*/ 667964 w 4027381"/>
                  <a:gd name="connsiteY64" fmla="*/ 2796026 h 4439410"/>
                  <a:gd name="connsiteX65" fmla="*/ 477842 w 4027381"/>
                  <a:gd name="connsiteY65" fmla="*/ 3203432 h 4439410"/>
                  <a:gd name="connsiteX66" fmla="*/ 7061 w 4027381"/>
                  <a:gd name="connsiteY66" fmla="*/ 3330181 h 4439410"/>
                  <a:gd name="connsiteX67" fmla="*/ 61382 w 4027381"/>
                  <a:gd name="connsiteY67" fmla="*/ 2705492 h 4439410"/>
                  <a:gd name="connsiteX68" fmla="*/ 151917 w 4027381"/>
                  <a:gd name="connsiteY68" fmla="*/ 2651171 h 4439410"/>
                  <a:gd name="connsiteX69" fmla="*/ 70436 w 4027381"/>
                  <a:gd name="connsiteY69" fmla="*/ 2379567 h 4439410"/>
                  <a:gd name="connsiteX70" fmla="*/ 233398 w 4027381"/>
                  <a:gd name="connsiteY70" fmla="*/ 2578743 h 4439410"/>
                  <a:gd name="connsiteX71" fmla="*/ 396360 w 4027381"/>
                  <a:gd name="connsiteY71" fmla="*/ 2732652 h 4439410"/>
                  <a:gd name="connsiteX72" fmla="*/ 52329 w 4027381"/>
                  <a:gd name="connsiteY72" fmla="*/ 2261872 h 4439410"/>
                  <a:gd name="connsiteX73" fmla="*/ 151917 w 4027381"/>
                  <a:gd name="connsiteY73" fmla="*/ 2243765 h 4439410"/>
                  <a:gd name="connsiteX74" fmla="*/ 224345 w 4027381"/>
                  <a:gd name="connsiteY74" fmla="*/ 1972161 h 4439410"/>
                  <a:gd name="connsiteX75" fmla="*/ 369200 w 4027381"/>
                  <a:gd name="connsiteY75" fmla="*/ 2008375 h 4439410"/>
                  <a:gd name="connsiteX76" fmla="*/ 532162 w 4027381"/>
                  <a:gd name="connsiteY76" fmla="*/ 2026482 h 4439410"/>
                  <a:gd name="connsiteX77" fmla="*/ 450681 w 4027381"/>
                  <a:gd name="connsiteY77" fmla="*/ 2270925 h 4439410"/>
                  <a:gd name="connsiteX78" fmla="*/ 613644 w 4027381"/>
                  <a:gd name="connsiteY78" fmla="*/ 2270925 h 4439410"/>
                  <a:gd name="connsiteX0" fmla="*/ 613644 w 4027381"/>
                  <a:gd name="connsiteY0" fmla="*/ 2270925 h 4439410"/>
                  <a:gd name="connsiteX1" fmla="*/ 966729 w 4027381"/>
                  <a:gd name="connsiteY1" fmla="*/ 1890680 h 4439410"/>
                  <a:gd name="connsiteX2" fmla="*/ 2095108 w 4027381"/>
                  <a:gd name="connsiteY2" fmla="*/ 1354894 h 4439410"/>
                  <a:gd name="connsiteX3" fmla="*/ 2989808 w 4027381"/>
                  <a:gd name="connsiteY3" fmla="*/ 230480 h 4439410"/>
                  <a:gd name="connsiteX4" fmla="*/ 2953143 w 4027381"/>
                  <a:gd name="connsiteY4" fmla="*/ 223360 h 4439410"/>
                  <a:gd name="connsiteX5" fmla="*/ 2044091 w 4027381"/>
                  <a:gd name="connsiteY5" fmla="*/ 1220723 h 4439410"/>
                  <a:gd name="connsiteX6" fmla="*/ 1747548 w 4027381"/>
                  <a:gd name="connsiteY6" fmla="*/ 1288255 h 4439410"/>
                  <a:gd name="connsiteX7" fmla="*/ 1763434 w 4027381"/>
                  <a:gd name="connsiteY7" fmla="*/ 1211670 h 4439410"/>
                  <a:gd name="connsiteX8" fmla="*/ 1926396 w 4027381"/>
                  <a:gd name="connsiteY8" fmla="*/ 1148296 h 4439410"/>
                  <a:gd name="connsiteX9" fmla="*/ 1840758 w 4027381"/>
                  <a:gd name="connsiteY9" fmla="*/ 993646 h 4439410"/>
                  <a:gd name="connsiteX10" fmla="*/ 2044091 w 4027381"/>
                  <a:gd name="connsiteY10" fmla="*/ 921959 h 4439410"/>
                  <a:gd name="connsiteX11" fmla="*/ 1920018 w 4027381"/>
                  <a:gd name="connsiteY11" fmla="*/ 812577 h 4439410"/>
                  <a:gd name="connsiteX12" fmla="*/ 1852488 w 4027381"/>
                  <a:gd name="connsiteY12" fmla="*/ 889901 h 4439410"/>
                  <a:gd name="connsiteX13" fmla="*/ 1808701 w 4027381"/>
                  <a:gd name="connsiteY13" fmla="*/ 777104 h 4439410"/>
                  <a:gd name="connsiteX14" fmla="*/ 1881129 w 4027381"/>
                  <a:gd name="connsiteY14" fmla="*/ 659409 h 4439410"/>
                  <a:gd name="connsiteX15" fmla="*/ 1980717 w 4027381"/>
                  <a:gd name="connsiteY15" fmla="*/ 505500 h 4439410"/>
                  <a:gd name="connsiteX16" fmla="*/ 1993186 w 4027381"/>
                  <a:gd name="connsiteY16" fmla="*/ 613400 h 4439410"/>
                  <a:gd name="connsiteX17" fmla="*/ 2152733 w 4027381"/>
                  <a:gd name="connsiteY17" fmla="*/ 378751 h 4439410"/>
                  <a:gd name="connsiteX18" fmla="*/ 2306642 w 4027381"/>
                  <a:gd name="connsiteY18" fmla="*/ 324430 h 4439410"/>
                  <a:gd name="connsiteX19" fmla="*/ 2297588 w 4027381"/>
                  <a:gd name="connsiteY19" fmla="*/ 242949 h 4439410"/>
                  <a:gd name="connsiteX20" fmla="*/ 2659727 w 4027381"/>
                  <a:gd name="connsiteY20" fmla="*/ 134308 h 4439410"/>
                  <a:gd name="connsiteX21" fmla="*/ 2542032 w 4027381"/>
                  <a:gd name="connsiteY21" fmla="*/ 89040 h 4439410"/>
                  <a:gd name="connsiteX22" fmla="*/ 2886063 w 4027381"/>
                  <a:gd name="connsiteY22" fmla="*/ 79987 h 4439410"/>
                  <a:gd name="connsiteX23" fmla="*/ 3128285 w 4027381"/>
                  <a:gd name="connsiteY23" fmla="*/ 1016 h 4439410"/>
                  <a:gd name="connsiteX24" fmla="*/ 3166721 w 4027381"/>
                  <a:gd name="connsiteY24" fmla="*/ 143361 h 4439410"/>
                  <a:gd name="connsiteX25" fmla="*/ 3284416 w 4027381"/>
                  <a:gd name="connsiteY25" fmla="*/ 16613 h 4439410"/>
                  <a:gd name="connsiteX26" fmla="*/ 3320630 w 4027381"/>
                  <a:gd name="connsiteY26" fmla="*/ 161468 h 4439410"/>
                  <a:gd name="connsiteX27" fmla="*/ 3293469 w 4027381"/>
                  <a:gd name="connsiteY27" fmla="*/ 188628 h 4439410"/>
                  <a:gd name="connsiteX28" fmla="*/ 3818570 w 4027381"/>
                  <a:gd name="connsiteY28" fmla="*/ 433072 h 4439410"/>
                  <a:gd name="connsiteX29" fmla="*/ 3909105 w 4027381"/>
                  <a:gd name="connsiteY29" fmla="*/ 442125 h 4439410"/>
                  <a:gd name="connsiteX30" fmla="*/ 4026800 w 4027381"/>
                  <a:gd name="connsiteY30" fmla="*/ 704676 h 4439410"/>
                  <a:gd name="connsiteX31" fmla="*/ 3900052 w 4027381"/>
                  <a:gd name="connsiteY31" fmla="*/ 722783 h 4439410"/>
                  <a:gd name="connsiteX32" fmla="*/ 3918158 w 4027381"/>
                  <a:gd name="connsiteY32" fmla="*/ 768050 h 4439410"/>
                  <a:gd name="connsiteX33" fmla="*/ 3631863 w 4027381"/>
                  <a:gd name="connsiteY33" fmla="*/ 712249 h 4439410"/>
                  <a:gd name="connsiteX34" fmla="*/ 3619394 w 4027381"/>
                  <a:gd name="connsiteY34" fmla="*/ 614141 h 4439410"/>
                  <a:gd name="connsiteX35" fmla="*/ 3311576 w 4027381"/>
                  <a:gd name="connsiteY35" fmla="*/ 795211 h 4439410"/>
                  <a:gd name="connsiteX36" fmla="*/ 3105569 w 4027381"/>
                  <a:gd name="connsiteY36" fmla="*/ 501343 h 4439410"/>
                  <a:gd name="connsiteX37" fmla="*/ 3058079 w 4027381"/>
                  <a:gd name="connsiteY37" fmla="*/ 568874 h 4439410"/>
                  <a:gd name="connsiteX38" fmla="*/ 2985652 w 4027381"/>
                  <a:gd name="connsiteY38" fmla="*/ 1256937 h 4439410"/>
                  <a:gd name="connsiteX39" fmla="*/ 3275362 w 4027381"/>
                  <a:gd name="connsiteY39" fmla="*/ 1972161 h 4439410"/>
                  <a:gd name="connsiteX40" fmla="*/ 3709929 w 4027381"/>
                  <a:gd name="connsiteY40" fmla="*/ 1754878 h 4439410"/>
                  <a:gd name="connsiteX41" fmla="*/ 3845731 w 4027381"/>
                  <a:gd name="connsiteY41" fmla="*/ 2461048 h 4439410"/>
                  <a:gd name="connsiteX42" fmla="*/ 3465485 w 4027381"/>
                  <a:gd name="connsiteY42" fmla="*/ 2660224 h 4439410"/>
                  <a:gd name="connsiteX43" fmla="*/ 3302523 w 4027381"/>
                  <a:gd name="connsiteY43" fmla="*/ 2796026 h 4439410"/>
                  <a:gd name="connsiteX44" fmla="*/ 3275362 w 4027381"/>
                  <a:gd name="connsiteY44" fmla="*/ 2560636 h 4439410"/>
                  <a:gd name="connsiteX45" fmla="*/ 3402111 w 4027381"/>
                  <a:gd name="connsiteY45" fmla="*/ 2551583 h 4439410"/>
                  <a:gd name="connsiteX46" fmla="*/ 3501699 w 4027381"/>
                  <a:gd name="connsiteY46" fmla="*/ 2470102 h 4439410"/>
                  <a:gd name="connsiteX47" fmla="*/ 3492646 w 4027381"/>
                  <a:gd name="connsiteY47" fmla="*/ 2361460 h 4439410"/>
                  <a:gd name="connsiteX48" fmla="*/ 3592234 w 4027381"/>
                  <a:gd name="connsiteY48" fmla="*/ 2289032 h 4439410"/>
                  <a:gd name="connsiteX49" fmla="*/ 3610341 w 4027381"/>
                  <a:gd name="connsiteY49" fmla="*/ 1981215 h 4439410"/>
                  <a:gd name="connsiteX50" fmla="*/ 2940384 w 4027381"/>
                  <a:gd name="connsiteY50" fmla="*/ 2451995 h 4439410"/>
                  <a:gd name="connsiteX51" fmla="*/ 2786475 w 4027381"/>
                  <a:gd name="connsiteY51" fmla="*/ 2026481 h 4439410"/>
                  <a:gd name="connsiteX52" fmla="*/ 2379070 w 4027381"/>
                  <a:gd name="connsiteY52" fmla="*/ 2660224 h 4439410"/>
                  <a:gd name="connsiteX53" fmla="*/ 1528044 w 4027381"/>
                  <a:gd name="connsiteY53" fmla="*/ 2687385 h 4439410"/>
                  <a:gd name="connsiteX54" fmla="*/ 1229279 w 4027381"/>
                  <a:gd name="connsiteY54" fmla="*/ 3239646 h 4439410"/>
                  <a:gd name="connsiteX55" fmla="*/ 686071 w 4027381"/>
                  <a:gd name="connsiteY55" fmla="*/ 3538411 h 4439410"/>
                  <a:gd name="connsiteX56" fmla="*/ 595537 w 4027381"/>
                  <a:gd name="connsiteY56" fmla="*/ 4271741 h 4439410"/>
                  <a:gd name="connsiteX57" fmla="*/ 704178 w 4027381"/>
                  <a:gd name="connsiteY57" fmla="*/ 4425650 h 4439410"/>
                  <a:gd name="connsiteX58" fmla="*/ 342040 w 4027381"/>
                  <a:gd name="connsiteY58" fmla="*/ 4416596 h 4439410"/>
                  <a:gd name="connsiteX59" fmla="*/ 405414 w 4027381"/>
                  <a:gd name="connsiteY59" fmla="*/ 4289848 h 4439410"/>
                  <a:gd name="connsiteX60" fmla="*/ 378254 w 4027381"/>
                  <a:gd name="connsiteY60" fmla="*/ 4117833 h 4439410"/>
                  <a:gd name="connsiteX61" fmla="*/ 450681 w 4027381"/>
                  <a:gd name="connsiteY61" fmla="*/ 3737587 h 4439410"/>
                  <a:gd name="connsiteX62" fmla="*/ 405414 w 4027381"/>
                  <a:gd name="connsiteY62" fmla="*/ 3511250 h 4439410"/>
                  <a:gd name="connsiteX63" fmla="*/ 731339 w 4027381"/>
                  <a:gd name="connsiteY63" fmla="*/ 3266807 h 4439410"/>
                  <a:gd name="connsiteX64" fmla="*/ 667964 w 4027381"/>
                  <a:gd name="connsiteY64" fmla="*/ 2796026 h 4439410"/>
                  <a:gd name="connsiteX65" fmla="*/ 477842 w 4027381"/>
                  <a:gd name="connsiteY65" fmla="*/ 3203432 h 4439410"/>
                  <a:gd name="connsiteX66" fmla="*/ 7061 w 4027381"/>
                  <a:gd name="connsiteY66" fmla="*/ 3330181 h 4439410"/>
                  <a:gd name="connsiteX67" fmla="*/ 61382 w 4027381"/>
                  <a:gd name="connsiteY67" fmla="*/ 2705492 h 4439410"/>
                  <a:gd name="connsiteX68" fmla="*/ 151917 w 4027381"/>
                  <a:gd name="connsiteY68" fmla="*/ 2651171 h 4439410"/>
                  <a:gd name="connsiteX69" fmla="*/ 70436 w 4027381"/>
                  <a:gd name="connsiteY69" fmla="*/ 2379567 h 4439410"/>
                  <a:gd name="connsiteX70" fmla="*/ 233398 w 4027381"/>
                  <a:gd name="connsiteY70" fmla="*/ 2578743 h 4439410"/>
                  <a:gd name="connsiteX71" fmla="*/ 396360 w 4027381"/>
                  <a:gd name="connsiteY71" fmla="*/ 2732652 h 4439410"/>
                  <a:gd name="connsiteX72" fmla="*/ 52329 w 4027381"/>
                  <a:gd name="connsiteY72" fmla="*/ 2261872 h 4439410"/>
                  <a:gd name="connsiteX73" fmla="*/ 151917 w 4027381"/>
                  <a:gd name="connsiteY73" fmla="*/ 2243765 h 4439410"/>
                  <a:gd name="connsiteX74" fmla="*/ 224345 w 4027381"/>
                  <a:gd name="connsiteY74" fmla="*/ 1972161 h 4439410"/>
                  <a:gd name="connsiteX75" fmla="*/ 369200 w 4027381"/>
                  <a:gd name="connsiteY75" fmla="*/ 2008375 h 4439410"/>
                  <a:gd name="connsiteX76" fmla="*/ 532162 w 4027381"/>
                  <a:gd name="connsiteY76" fmla="*/ 2026482 h 4439410"/>
                  <a:gd name="connsiteX77" fmla="*/ 450681 w 4027381"/>
                  <a:gd name="connsiteY77" fmla="*/ 2270925 h 4439410"/>
                  <a:gd name="connsiteX78" fmla="*/ 613644 w 4027381"/>
                  <a:gd name="connsiteY78" fmla="*/ 2270925 h 4439410"/>
                  <a:gd name="connsiteX0" fmla="*/ 613644 w 4027914"/>
                  <a:gd name="connsiteY0" fmla="*/ 2270925 h 4439410"/>
                  <a:gd name="connsiteX1" fmla="*/ 966729 w 4027914"/>
                  <a:gd name="connsiteY1" fmla="*/ 1890680 h 4439410"/>
                  <a:gd name="connsiteX2" fmla="*/ 2095108 w 4027914"/>
                  <a:gd name="connsiteY2" fmla="*/ 1354894 h 4439410"/>
                  <a:gd name="connsiteX3" fmla="*/ 2989808 w 4027914"/>
                  <a:gd name="connsiteY3" fmla="*/ 230480 h 4439410"/>
                  <a:gd name="connsiteX4" fmla="*/ 2953143 w 4027914"/>
                  <a:gd name="connsiteY4" fmla="*/ 223360 h 4439410"/>
                  <a:gd name="connsiteX5" fmla="*/ 2044091 w 4027914"/>
                  <a:gd name="connsiteY5" fmla="*/ 1220723 h 4439410"/>
                  <a:gd name="connsiteX6" fmla="*/ 1747548 w 4027914"/>
                  <a:gd name="connsiteY6" fmla="*/ 1288255 h 4439410"/>
                  <a:gd name="connsiteX7" fmla="*/ 1763434 w 4027914"/>
                  <a:gd name="connsiteY7" fmla="*/ 1211670 h 4439410"/>
                  <a:gd name="connsiteX8" fmla="*/ 1926396 w 4027914"/>
                  <a:gd name="connsiteY8" fmla="*/ 1148296 h 4439410"/>
                  <a:gd name="connsiteX9" fmla="*/ 1840758 w 4027914"/>
                  <a:gd name="connsiteY9" fmla="*/ 993646 h 4439410"/>
                  <a:gd name="connsiteX10" fmla="*/ 2044091 w 4027914"/>
                  <a:gd name="connsiteY10" fmla="*/ 921959 h 4439410"/>
                  <a:gd name="connsiteX11" fmla="*/ 1920018 w 4027914"/>
                  <a:gd name="connsiteY11" fmla="*/ 812577 h 4439410"/>
                  <a:gd name="connsiteX12" fmla="*/ 1852488 w 4027914"/>
                  <a:gd name="connsiteY12" fmla="*/ 889901 h 4439410"/>
                  <a:gd name="connsiteX13" fmla="*/ 1808701 w 4027914"/>
                  <a:gd name="connsiteY13" fmla="*/ 777104 h 4439410"/>
                  <a:gd name="connsiteX14" fmla="*/ 1881129 w 4027914"/>
                  <a:gd name="connsiteY14" fmla="*/ 659409 h 4439410"/>
                  <a:gd name="connsiteX15" fmla="*/ 1980717 w 4027914"/>
                  <a:gd name="connsiteY15" fmla="*/ 505500 h 4439410"/>
                  <a:gd name="connsiteX16" fmla="*/ 1993186 w 4027914"/>
                  <a:gd name="connsiteY16" fmla="*/ 613400 h 4439410"/>
                  <a:gd name="connsiteX17" fmla="*/ 2152733 w 4027914"/>
                  <a:gd name="connsiteY17" fmla="*/ 378751 h 4439410"/>
                  <a:gd name="connsiteX18" fmla="*/ 2306642 w 4027914"/>
                  <a:gd name="connsiteY18" fmla="*/ 324430 h 4439410"/>
                  <a:gd name="connsiteX19" fmla="*/ 2297588 w 4027914"/>
                  <a:gd name="connsiteY19" fmla="*/ 242949 h 4439410"/>
                  <a:gd name="connsiteX20" fmla="*/ 2659727 w 4027914"/>
                  <a:gd name="connsiteY20" fmla="*/ 134308 h 4439410"/>
                  <a:gd name="connsiteX21" fmla="*/ 2542032 w 4027914"/>
                  <a:gd name="connsiteY21" fmla="*/ 89040 h 4439410"/>
                  <a:gd name="connsiteX22" fmla="*/ 2886063 w 4027914"/>
                  <a:gd name="connsiteY22" fmla="*/ 79987 h 4439410"/>
                  <a:gd name="connsiteX23" fmla="*/ 3128285 w 4027914"/>
                  <a:gd name="connsiteY23" fmla="*/ 1016 h 4439410"/>
                  <a:gd name="connsiteX24" fmla="*/ 3166721 w 4027914"/>
                  <a:gd name="connsiteY24" fmla="*/ 143361 h 4439410"/>
                  <a:gd name="connsiteX25" fmla="*/ 3284416 w 4027914"/>
                  <a:gd name="connsiteY25" fmla="*/ 16613 h 4439410"/>
                  <a:gd name="connsiteX26" fmla="*/ 3320630 w 4027914"/>
                  <a:gd name="connsiteY26" fmla="*/ 161468 h 4439410"/>
                  <a:gd name="connsiteX27" fmla="*/ 3293469 w 4027914"/>
                  <a:gd name="connsiteY27" fmla="*/ 188628 h 4439410"/>
                  <a:gd name="connsiteX28" fmla="*/ 3818570 w 4027914"/>
                  <a:gd name="connsiteY28" fmla="*/ 433072 h 4439410"/>
                  <a:gd name="connsiteX29" fmla="*/ 3909105 w 4027914"/>
                  <a:gd name="connsiteY29" fmla="*/ 442125 h 4439410"/>
                  <a:gd name="connsiteX30" fmla="*/ 4026800 w 4027914"/>
                  <a:gd name="connsiteY30" fmla="*/ 704676 h 4439410"/>
                  <a:gd name="connsiteX31" fmla="*/ 3900052 w 4027914"/>
                  <a:gd name="connsiteY31" fmla="*/ 722783 h 4439410"/>
                  <a:gd name="connsiteX32" fmla="*/ 3918158 w 4027914"/>
                  <a:gd name="connsiteY32" fmla="*/ 768050 h 4439410"/>
                  <a:gd name="connsiteX33" fmla="*/ 3631863 w 4027914"/>
                  <a:gd name="connsiteY33" fmla="*/ 712249 h 4439410"/>
                  <a:gd name="connsiteX34" fmla="*/ 3619394 w 4027914"/>
                  <a:gd name="connsiteY34" fmla="*/ 614141 h 4439410"/>
                  <a:gd name="connsiteX35" fmla="*/ 3311576 w 4027914"/>
                  <a:gd name="connsiteY35" fmla="*/ 795211 h 4439410"/>
                  <a:gd name="connsiteX36" fmla="*/ 3105569 w 4027914"/>
                  <a:gd name="connsiteY36" fmla="*/ 501343 h 4439410"/>
                  <a:gd name="connsiteX37" fmla="*/ 3058079 w 4027914"/>
                  <a:gd name="connsiteY37" fmla="*/ 568874 h 4439410"/>
                  <a:gd name="connsiteX38" fmla="*/ 2985652 w 4027914"/>
                  <a:gd name="connsiteY38" fmla="*/ 1256937 h 4439410"/>
                  <a:gd name="connsiteX39" fmla="*/ 3275362 w 4027914"/>
                  <a:gd name="connsiteY39" fmla="*/ 1972161 h 4439410"/>
                  <a:gd name="connsiteX40" fmla="*/ 3709929 w 4027914"/>
                  <a:gd name="connsiteY40" fmla="*/ 1754878 h 4439410"/>
                  <a:gd name="connsiteX41" fmla="*/ 3845731 w 4027914"/>
                  <a:gd name="connsiteY41" fmla="*/ 2461048 h 4439410"/>
                  <a:gd name="connsiteX42" fmla="*/ 3465485 w 4027914"/>
                  <a:gd name="connsiteY42" fmla="*/ 2660224 h 4439410"/>
                  <a:gd name="connsiteX43" fmla="*/ 3302523 w 4027914"/>
                  <a:gd name="connsiteY43" fmla="*/ 2796026 h 4439410"/>
                  <a:gd name="connsiteX44" fmla="*/ 3275362 w 4027914"/>
                  <a:gd name="connsiteY44" fmla="*/ 2560636 h 4439410"/>
                  <a:gd name="connsiteX45" fmla="*/ 3402111 w 4027914"/>
                  <a:gd name="connsiteY45" fmla="*/ 2551583 h 4439410"/>
                  <a:gd name="connsiteX46" fmla="*/ 3501699 w 4027914"/>
                  <a:gd name="connsiteY46" fmla="*/ 2470102 h 4439410"/>
                  <a:gd name="connsiteX47" fmla="*/ 3492646 w 4027914"/>
                  <a:gd name="connsiteY47" fmla="*/ 2361460 h 4439410"/>
                  <a:gd name="connsiteX48" fmla="*/ 3592234 w 4027914"/>
                  <a:gd name="connsiteY48" fmla="*/ 2289032 h 4439410"/>
                  <a:gd name="connsiteX49" fmla="*/ 3610341 w 4027914"/>
                  <a:gd name="connsiteY49" fmla="*/ 1981215 h 4439410"/>
                  <a:gd name="connsiteX50" fmla="*/ 2940384 w 4027914"/>
                  <a:gd name="connsiteY50" fmla="*/ 2451995 h 4439410"/>
                  <a:gd name="connsiteX51" fmla="*/ 2786475 w 4027914"/>
                  <a:gd name="connsiteY51" fmla="*/ 2026481 h 4439410"/>
                  <a:gd name="connsiteX52" fmla="*/ 2379070 w 4027914"/>
                  <a:gd name="connsiteY52" fmla="*/ 2660224 h 4439410"/>
                  <a:gd name="connsiteX53" fmla="*/ 1528044 w 4027914"/>
                  <a:gd name="connsiteY53" fmla="*/ 2687385 h 4439410"/>
                  <a:gd name="connsiteX54" fmla="*/ 1229279 w 4027914"/>
                  <a:gd name="connsiteY54" fmla="*/ 3239646 h 4439410"/>
                  <a:gd name="connsiteX55" fmla="*/ 686071 w 4027914"/>
                  <a:gd name="connsiteY55" fmla="*/ 3538411 h 4439410"/>
                  <a:gd name="connsiteX56" fmla="*/ 595537 w 4027914"/>
                  <a:gd name="connsiteY56" fmla="*/ 4271741 h 4439410"/>
                  <a:gd name="connsiteX57" fmla="*/ 704178 w 4027914"/>
                  <a:gd name="connsiteY57" fmla="*/ 4425650 h 4439410"/>
                  <a:gd name="connsiteX58" fmla="*/ 342040 w 4027914"/>
                  <a:gd name="connsiteY58" fmla="*/ 4416596 h 4439410"/>
                  <a:gd name="connsiteX59" fmla="*/ 405414 w 4027914"/>
                  <a:gd name="connsiteY59" fmla="*/ 4289848 h 4439410"/>
                  <a:gd name="connsiteX60" fmla="*/ 378254 w 4027914"/>
                  <a:gd name="connsiteY60" fmla="*/ 4117833 h 4439410"/>
                  <a:gd name="connsiteX61" fmla="*/ 450681 w 4027914"/>
                  <a:gd name="connsiteY61" fmla="*/ 3737587 h 4439410"/>
                  <a:gd name="connsiteX62" fmla="*/ 405414 w 4027914"/>
                  <a:gd name="connsiteY62" fmla="*/ 3511250 h 4439410"/>
                  <a:gd name="connsiteX63" fmla="*/ 731339 w 4027914"/>
                  <a:gd name="connsiteY63" fmla="*/ 3266807 h 4439410"/>
                  <a:gd name="connsiteX64" fmla="*/ 667964 w 4027914"/>
                  <a:gd name="connsiteY64" fmla="*/ 2796026 h 4439410"/>
                  <a:gd name="connsiteX65" fmla="*/ 477842 w 4027914"/>
                  <a:gd name="connsiteY65" fmla="*/ 3203432 h 4439410"/>
                  <a:gd name="connsiteX66" fmla="*/ 7061 w 4027914"/>
                  <a:gd name="connsiteY66" fmla="*/ 3330181 h 4439410"/>
                  <a:gd name="connsiteX67" fmla="*/ 61382 w 4027914"/>
                  <a:gd name="connsiteY67" fmla="*/ 2705492 h 4439410"/>
                  <a:gd name="connsiteX68" fmla="*/ 151917 w 4027914"/>
                  <a:gd name="connsiteY68" fmla="*/ 2651171 h 4439410"/>
                  <a:gd name="connsiteX69" fmla="*/ 70436 w 4027914"/>
                  <a:gd name="connsiteY69" fmla="*/ 2379567 h 4439410"/>
                  <a:gd name="connsiteX70" fmla="*/ 233398 w 4027914"/>
                  <a:gd name="connsiteY70" fmla="*/ 2578743 h 4439410"/>
                  <a:gd name="connsiteX71" fmla="*/ 396360 w 4027914"/>
                  <a:gd name="connsiteY71" fmla="*/ 2732652 h 4439410"/>
                  <a:gd name="connsiteX72" fmla="*/ 52329 w 4027914"/>
                  <a:gd name="connsiteY72" fmla="*/ 2261872 h 4439410"/>
                  <a:gd name="connsiteX73" fmla="*/ 151917 w 4027914"/>
                  <a:gd name="connsiteY73" fmla="*/ 2243765 h 4439410"/>
                  <a:gd name="connsiteX74" fmla="*/ 224345 w 4027914"/>
                  <a:gd name="connsiteY74" fmla="*/ 1972161 h 4439410"/>
                  <a:gd name="connsiteX75" fmla="*/ 369200 w 4027914"/>
                  <a:gd name="connsiteY75" fmla="*/ 2008375 h 4439410"/>
                  <a:gd name="connsiteX76" fmla="*/ 532162 w 4027914"/>
                  <a:gd name="connsiteY76" fmla="*/ 2026482 h 4439410"/>
                  <a:gd name="connsiteX77" fmla="*/ 450681 w 4027914"/>
                  <a:gd name="connsiteY77" fmla="*/ 2270925 h 4439410"/>
                  <a:gd name="connsiteX78" fmla="*/ 613644 w 4027914"/>
                  <a:gd name="connsiteY78" fmla="*/ 2270925 h 4439410"/>
                  <a:gd name="connsiteX0" fmla="*/ 613644 w 4028028"/>
                  <a:gd name="connsiteY0" fmla="*/ 2270925 h 4439410"/>
                  <a:gd name="connsiteX1" fmla="*/ 966729 w 4028028"/>
                  <a:gd name="connsiteY1" fmla="*/ 1890680 h 4439410"/>
                  <a:gd name="connsiteX2" fmla="*/ 2095108 w 4028028"/>
                  <a:gd name="connsiteY2" fmla="*/ 1354894 h 4439410"/>
                  <a:gd name="connsiteX3" fmla="*/ 2989808 w 4028028"/>
                  <a:gd name="connsiteY3" fmla="*/ 230480 h 4439410"/>
                  <a:gd name="connsiteX4" fmla="*/ 2953143 w 4028028"/>
                  <a:gd name="connsiteY4" fmla="*/ 223360 h 4439410"/>
                  <a:gd name="connsiteX5" fmla="*/ 2044091 w 4028028"/>
                  <a:gd name="connsiteY5" fmla="*/ 1220723 h 4439410"/>
                  <a:gd name="connsiteX6" fmla="*/ 1747548 w 4028028"/>
                  <a:gd name="connsiteY6" fmla="*/ 1288255 h 4439410"/>
                  <a:gd name="connsiteX7" fmla="*/ 1763434 w 4028028"/>
                  <a:gd name="connsiteY7" fmla="*/ 1211670 h 4439410"/>
                  <a:gd name="connsiteX8" fmla="*/ 1926396 w 4028028"/>
                  <a:gd name="connsiteY8" fmla="*/ 1148296 h 4439410"/>
                  <a:gd name="connsiteX9" fmla="*/ 1840758 w 4028028"/>
                  <a:gd name="connsiteY9" fmla="*/ 993646 h 4439410"/>
                  <a:gd name="connsiteX10" fmla="*/ 2044091 w 4028028"/>
                  <a:gd name="connsiteY10" fmla="*/ 921959 h 4439410"/>
                  <a:gd name="connsiteX11" fmla="*/ 1920018 w 4028028"/>
                  <a:gd name="connsiteY11" fmla="*/ 812577 h 4439410"/>
                  <a:gd name="connsiteX12" fmla="*/ 1852488 w 4028028"/>
                  <a:gd name="connsiteY12" fmla="*/ 889901 h 4439410"/>
                  <a:gd name="connsiteX13" fmla="*/ 1808701 w 4028028"/>
                  <a:gd name="connsiteY13" fmla="*/ 777104 h 4439410"/>
                  <a:gd name="connsiteX14" fmla="*/ 1881129 w 4028028"/>
                  <a:gd name="connsiteY14" fmla="*/ 659409 h 4439410"/>
                  <a:gd name="connsiteX15" fmla="*/ 1980717 w 4028028"/>
                  <a:gd name="connsiteY15" fmla="*/ 505500 h 4439410"/>
                  <a:gd name="connsiteX16" fmla="*/ 1993186 w 4028028"/>
                  <a:gd name="connsiteY16" fmla="*/ 613400 h 4439410"/>
                  <a:gd name="connsiteX17" fmla="*/ 2152733 w 4028028"/>
                  <a:gd name="connsiteY17" fmla="*/ 378751 h 4439410"/>
                  <a:gd name="connsiteX18" fmla="*/ 2306642 w 4028028"/>
                  <a:gd name="connsiteY18" fmla="*/ 324430 h 4439410"/>
                  <a:gd name="connsiteX19" fmla="*/ 2297588 w 4028028"/>
                  <a:gd name="connsiteY19" fmla="*/ 242949 h 4439410"/>
                  <a:gd name="connsiteX20" fmla="*/ 2659727 w 4028028"/>
                  <a:gd name="connsiteY20" fmla="*/ 134308 h 4439410"/>
                  <a:gd name="connsiteX21" fmla="*/ 2542032 w 4028028"/>
                  <a:gd name="connsiteY21" fmla="*/ 89040 h 4439410"/>
                  <a:gd name="connsiteX22" fmla="*/ 2886063 w 4028028"/>
                  <a:gd name="connsiteY22" fmla="*/ 79987 h 4439410"/>
                  <a:gd name="connsiteX23" fmla="*/ 3128285 w 4028028"/>
                  <a:gd name="connsiteY23" fmla="*/ 1016 h 4439410"/>
                  <a:gd name="connsiteX24" fmla="*/ 3166721 w 4028028"/>
                  <a:gd name="connsiteY24" fmla="*/ 143361 h 4439410"/>
                  <a:gd name="connsiteX25" fmla="*/ 3284416 w 4028028"/>
                  <a:gd name="connsiteY25" fmla="*/ 16613 h 4439410"/>
                  <a:gd name="connsiteX26" fmla="*/ 3320630 w 4028028"/>
                  <a:gd name="connsiteY26" fmla="*/ 161468 h 4439410"/>
                  <a:gd name="connsiteX27" fmla="*/ 3293469 w 4028028"/>
                  <a:gd name="connsiteY27" fmla="*/ 188628 h 4439410"/>
                  <a:gd name="connsiteX28" fmla="*/ 3818570 w 4028028"/>
                  <a:gd name="connsiteY28" fmla="*/ 433072 h 4439410"/>
                  <a:gd name="connsiteX29" fmla="*/ 3909105 w 4028028"/>
                  <a:gd name="connsiteY29" fmla="*/ 442125 h 4439410"/>
                  <a:gd name="connsiteX30" fmla="*/ 4026800 w 4028028"/>
                  <a:gd name="connsiteY30" fmla="*/ 704676 h 4439410"/>
                  <a:gd name="connsiteX31" fmla="*/ 3900052 w 4028028"/>
                  <a:gd name="connsiteY31" fmla="*/ 722783 h 4439410"/>
                  <a:gd name="connsiteX32" fmla="*/ 3918158 w 4028028"/>
                  <a:gd name="connsiteY32" fmla="*/ 768050 h 4439410"/>
                  <a:gd name="connsiteX33" fmla="*/ 3631863 w 4028028"/>
                  <a:gd name="connsiteY33" fmla="*/ 712249 h 4439410"/>
                  <a:gd name="connsiteX34" fmla="*/ 3619394 w 4028028"/>
                  <a:gd name="connsiteY34" fmla="*/ 614141 h 4439410"/>
                  <a:gd name="connsiteX35" fmla="*/ 3311576 w 4028028"/>
                  <a:gd name="connsiteY35" fmla="*/ 795211 h 4439410"/>
                  <a:gd name="connsiteX36" fmla="*/ 3105569 w 4028028"/>
                  <a:gd name="connsiteY36" fmla="*/ 501343 h 4439410"/>
                  <a:gd name="connsiteX37" fmla="*/ 3058079 w 4028028"/>
                  <a:gd name="connsiteY37" fmla="*/ 568874 h 4439410"/>
                  <a:gd name="connsiteX38" fmla="*/ 2985652 w 4028028"/>
                  <a:gd name="connsiteY38" fmla="*/ 1256937 h 4439410"/>
                  <a:gd name="connsiteX39" fmla="*/ 3275362 w 4028028"/>
                  <a:gd name="connsiteY39" fmla="*/ 1972161 h 4439410"/>
                  <a:gd name="connsiteX40" fmla="*/ 3709929 w 4028028"/>
                  <a:gd name="connsiteY40" fmla="*/ 1754878 h 4439410"/>
                  <a:gd name="connsiteX41" fmla="*/ 3845731 w 4028028"/>
                  <a:gd name="connsiteY41" fmla="*/ 2461048 h 4439410"/>
                  <a:gd name="connsiteX42" fmla="*/ 3465485 w 4028028"/>
                  <a:gd name="connsiteY42" fmla="*/ 2660224 h 4439410"/>
                  <a:gd name="connsiteX43" fmla="*/ 3302523 w 4028028"/>
                  <a:gd name="connsiteY43" fmla="*/ 2796026 h 4439410"/>
                  <a:gd name="connsiteX44" fmla="*/ 3275362 w 4028028"/>
                  <a:gd name="connsiteY44" fmla="*/ 2560636 h 4439410"/>
                  <a:gd name="connsiteX45" fmla="*/ 3402111 w 4028028"/>
                  <a:gd name="connsiteY45" fmla="*/ 2551583 h 4439410"/>
                  <a:gd name="connsiteX46" fmla="*/ 3501699 w 4028028"/>
                  <a:gd name="connsiteY46" fmla="*/ 2470102 h 4439410"/>
                  <a:gd name="connsiteX47" fmla="*/ 3492646 w 4028028"/>
                  <a:gd name="connsiteY47" fmla="*/ 2361460 h 4439410"/>
                  <a:gd name="connsiteX48" fmla="*/ 3592234 w 4028028"/>
                  <a:gd name="connsiteY48" fmla="*/ 2289032 h 4439410"/>
                  <a:gd name="connsiteX49" fmla="*/ 3610341 w 4028028"/>
                  <a:gd name="connsiteY49" fmla="*/ 1981215 h 4439410"/>
                  <a:gd name="connsiteX50" fmla="*/ 2940384 w 4028028"/>
                  <a:gd name="connsiteY50" fmla="*/ 2451995 h 4439410"/>
                  <a:gd name="connsiteX51" fmla="*/ 2786475 w 4028028"/>
                  <a:gd name="connsiteY51" fmla="*/ 2026481 h 4439410"/>
                  <a:gd name="connsiteX52" fmla="*/ 2379070 w 4028028"/>
                  <a:gd name="connsiteY52" fmla="*/ 2660224 h 4439410"/>
                  <a:gd name="connsiteX53" fmla="*/ 1528044 w 4028028"/>
                  <a:gd name="connsiteY53" fmla="*/ 2687385 h 4439410"/>
                  <a:gd name="connsiteX54" fmla="*/ 1229279 w 4028028"/>
                  <a:gd name="connsiteY54" fmla="*/ 3239646 h 4439410"/>
                  <a:gd name="connsiteX55" fmla="*/ 686071 w 4028028"/>
                  <a:gd name="connsiteY55" fmla="*/ 3538411 h 4439410"/>
                  <a:gd name="connsiteX56" fmla="*/ 595537 w 4028028"/>
                  <a:gd name="connsiteY56" fmla="*/ 4271741 h 4439410"/>
                  <a:gd name="connsiteX57" fmla="*/ 704178 w 4028028"/>
                  <a:gd name="connsiteY57" fmla="*/ 4425650 h 4439410"/>
                  <a:gd name="connsiteX58" fmla="*/ 342040 w 4028028"/>
                  <a:gd name="connsiteY58" fmla="*/ 4416596 h 4439410"/>
                  <a:gd name="connsiteX59" fmla="*/ 405414 w 4028028"/>
                  <a:gd name="connsiteY59" fmla="*/ 4289848 h 4439410"/>
                  <a:gd name="connsiteX60" fmla="*/ 378254 w 4028028"/>
                  <a:gd name="connsiteY60" fmla="*/ 4117833 h 4439410"/>
                  <a:gd name="connsiteX61" fmla="*/ 450681 w 4028028"/>
                  <a:gd name="connsiteY61" fmla="*/ 3737587 h 4439410"/>
                  <a:gd name="connsiteX62" fmla="*/ 405414 w 4028028"/>
                  <a:gd name="connsiteY62" fmla="*/ 3511250 h 4439410"/>
                  <a:gd name="connsiteX63" fmla="*/ 731339 w 4028028"/>
                  <a:gd name="connsiteY63" fmla="*/ 3266807 h 4439410"/>
                  <a:gd name="connsiteX64" fmla="*/ 667964 w 4028028"/>
                  <a:gd name="connsiteY64" fmla="*/ 2796026 h 4439410"/>
                  <a:gd name="connsiteX65" fmla="*/ 477842 w 4028028"/>
                  <a:gd name="connsiteY65" fmla="*/ 3203432 h 4439410"/>
                  <a:gd name="connsiteX66" fmla="*/ 7061 w 4028028"/>
                  <a:gd name="connsiteY66" fmla="*/ 3330181 h 4439410"/>
                  <a:gd name="connsiteX67" fmla="*/ 61382 w 4028028"/>
                  <a:gd name="connsiteY67" fmla="*/ 2705492 h 4439410"/>
                  <a:gd name="connsiteX68" fmla="*/ 151917 w 4028028"/>
                  <a:gd name="connsiteY68" fmla="*/ 2651171 h 4439410"/>
                  <a:gd name="connsiteX69" fmla="*/ 70436 w 4028028"/>
                  <a:gd name="connsiteY69" fmla="*/ 2379567 h 4439410"/>
                  <a:gd name="connsiteX70" fmla="*/ 233398 w 4028028"/>
                  <a:gd name="connsiteY70" fmla="*/ 2578743 h 4439410"/>
                  <a:gd name="connsiteX71" fmla="*/ 396360 w 4028028"/>
                  <a:gd name="connsiteY71" fmla="*/ 2732652 h 4439410"/>
                  <a:gd name="connsiteX72" fmla="*/ 52329 w 4028028"/>
                  <a:gd name="connsiteY72" fmla="*/ 2261872 h 4439410"/>
                  <a:gd name="connsiteX73" fmla="*/ 151917 w 4028028"/>
                  <a:gd name="connsiteY73" fmla="*/ 2243765 h 4439410"/>
                  <a:gd name="connsiteX74" fmla="*/ 224345 w 4028028"/>
                  <a:gd name="connsiteY74" fmla="*/ 1972161 h 4439410"/>
                  <a:gd name="connsiteX75" fmla="*/ 369200 w 4028028"/>
                  <a:gd name="connsiteY75" fmla="*/ 2008375 h 4439410"/>
                  <a:gd name="connsiteX76" fmla="*/ 532162 w 4028028"/>
                  <a:gd name="connsiteY76" fmla="*/ 2026482 h 4439410"/>
                  <a:gd name="connsiteX77" fmla="*/ 450681 w 4028028"/>
                  <a:gd name="connsiteY77" fmla="*/ 2270925 h 4439410"/>
                  <a:gd name="connsiteX78" fmla="*/ 613644 w 4028028"/>
                  <a:gd name="connsiteY78" fmla="*/ 2270925 h 4439410"/>
                  <a:gd name="connsiteX0" fmla="*/ 613644 w 4028028"/>
                  <a:gd name="connsiteY0" fmla="*/ 2270925 h 4439410"/>
                  <a:gd name="connsiteX1" fmla="*/ 966729 w 4028028"/>
                  <a:gd name="connsiteY1" fmla="*/ 1890680 h 4439410"/>
                  <a:gd name="connsiteX2" fmla="*/ 2095108 w 4028028"/>
                  <a:gd name="connsiteY2" fmla="*/ 1354894 h 4439410"/>
                  <a:gd name="connsiteX3" fmla="*/ 2989808 w 4028028"/>
                  <a:gd name="connsiteY3" fmla="*/ 230480 h 4439410"/>
                  <a:gd name="connsiteX4" fmla="*/ 2953143 w 4028028"/>
                  <a:gd name="connsiteY4" fmla="*/ 223360 h 4439410"/>
                  <a:gd name="connsiteX5" fmla="*/ 2044091 w 4028028"/>
                  <a:gd name="connsiteY5" fmla="*/ 1220723 h 4439410"/>
                  <a:gd name="connsiteX6" fmla="*/ 1747548 w 4028028"/>
                  <a:gd name="connsiteY6" fmla="*/ 1288255 h 4439410"/>
                  <a:gd name="connsiteX7" fmla="*/ 1763434 w 4028028"/>
                  <a:gd name="connsiteY7" fmla="*/ 1211670 h 4439410"/>
                  <a:gd name="connsiteX8" fmla="*/ 1926396 w 4028028"/>
                  <a:gd name="connsiteY8" fmla="*/ 1148296 h 4439410"/>
                  <a:gd name="connsiteX9" fmla="*/ 1840758 w 4028028"/>
                  <a:gd name="connsiteY9" fmla="*/ 993646 h 4439410"/>
                  <a:gd name="connsiteX10" fmla="*/ 2044091 w 4028028"/>
                  <a:gd name="connsiteY10" fmla="*/ 921959 h 4439410"/>
                  <a:gd name="connsiteX11" fmla="*/ 1920018 w 4028028"/>
                  <a:gd name="connsiteY11" fmla="*/ 812577 h 4439410"/>
                  <a:gd name="connsiteX12" fmla="*/ 1852488 w 4028028"/>
                  <a:gd name="connsiteY12" fmla="*/ 889901 h 4439410"/>
                  <a:gd name="connsiteX13" fmla="*/ 1808701 w 4028028"/>
                  <a:gd name="connsiteY13" fmla="*/ 777104 h 4439410"/>
                  <a:gd name="connsiteX14" fmla="*/ 1881129 w 4028028"/>
                  <a:gd name="connsiteY14" fmla="*/ 659409 h 4439410"/>
                  <a:gd name="connsiteX15" fmla="*/ 1980717 w 4028028"/>
                  <a:gd name="connsiteY15" fmla="*/ 505500 h 4439410"/>
                  <a:gd name="connsiteX16" fmla="*/ 1993186 w 4028028"/>
                  <a:gd name="connsiteY16" fmla="*/ 613400 h 4439410"/>
                  <a:gd name="connsiteX17" fmla="*/ 2152733 w 4028028"/>
                  <a:gd name="connsiteY17" fmla="*/ 378751 h 4439410"/>
                  <a:gd name="connsiteX18" fmla="*/ 2306642 w 4028028"/>
                  <a:gd name="connsiteY18" fmla="*/ 324430 h 4439410"/>
                  <a:gd name="connsiteX19" fmla="*/ 2297588 w 4028028"/>
                  <a:gd name="connsiteY19" fmla="*/ 242949 h 4439410"/>
                  <a:gd name="connsiteX20" fmla="*/ 2659727 w 4028028"/>
                  <a:gd name="connsiteY20" fmla="*/ 134308 h 4439410"/>
                  <a:gd name="connsiteX21" fmla="*/ 2542032 w 4028028"/>
                  <a:gd name="connsiteY21" fmla="*/ 89040 h 4439410"/>
                  <a:gd name="connsiteX22" fmla="*/ 2886063 w 4028028"/>
                  <a:gd name="connsiteY22" fmla="*/ 79987 h 4439410"/>
                  <a:gd name="connsiteX23" fmla="*/ 3128285 w 4028028"/>
                  <a:gd name="connsiteY23" fmla="*/ 1016 h 4439410"/>
                  <a:gd name="connsiteX24" fmla="*/ 3166721 w 4028028"/>
                  <a:gd name="connsiteY24" fmla="*/ 143361 h 4439410"/>
                  <a:gd name="connsiteX25" fmla="*/ 3284416 w 4028028"/>
                  <a:gd name="connsiteY25" fmla="*/ 16613 h 4439410"/>
                  <a:gd name="connsiteX26" fmla="*/ 3320630 w 4028028"/>
                  <a:gd name="connsiteY26" fmla="*/ 161468 h 4439410"/>
                  <a:gd name="connsiteX27" fmla="*/ 3293469 w 4028028"/>
                  <a:gd name="connsiteY27" fmla="*/ 188628 h 4439410"/>
                  <a:gd name="connsiteX28" fmla="*/ 3764537 w 4028028"/>
                  <a:gd name="connsiteY28" fmla="*/ 433072 h 4439410"/>
                  <a:gd name="connsiteX29" fmla="*/ 3909105 w 4028028"/>
                  <a:gd name="connsiteY29" fmla="*/ 442125 h 4439410"/>
                  <a:gd name="connsiteX30" fmla="*/ 4026800 w 4028028"/>
                  <a:gd name="connsiteY30" fmla="*/ 704676 h 4439410"/>
                  <a:gd name="connsiteX31" fmla="*/ 3900052 w 4028028"/>
                  <a:gd name="connsiteY31" fmla="*/ 722783 h 4439410"/>
                  <a:gd name="connsiteX32" fmla="*/ 3918158 w 4028028"/>
                  <a:gd name="connsiteY32" fmla="*/ 768050 h 4439410"/>
                  <a:gd name="connsiteX33" fmla="*/ 3631863 w 4028028"/>
                  <a:gd name="connsiteY33" fmla="*/ 712249 h 4439410"/>
                  <a:gd name="connsiteX34" fmla="*/ 3619394 w 4028028"/>
                  <a:gd name="connsiteY34" fmla="*/ 614141 h 4439410"/>
                  <a:gd name="connsiteX35" fmla="*/ 3311576 w 4028028"/>
                  <a:gd name="connsiteY35" fmla="*/ 795211 h 4439410"/>
                  <a:gd name="connsiteX36" fmla="*/ 3105569 w 4028028"/>
                  <a:gd name="connsiteY36" fmla="*/ 501343 h 4439410"/>
                  <a:gd name="connsiteX37" fmla="*/ 3058079 w 4028028"/>
                  <a:gd name="connsiteY37" fmla="*/ 568874 h 4439410"/>
                  <a:gd name="connsiteX38" fmla="*/ 2985652 w 4028028"/>
                  <a:gd name="connsiteY38" fmla="*/ 1256937 h 4439410"/>
                  <a:gd name="connsiteX39" fmla="*/ 3275362 w 4028028"/>
                  <a:gd name="connsiteY39" fmla="*/ 1972161 h 4439410"/>
                  <a:gd name="connsiteX40" fmla="*/ 3709929 w 4028028"/>
                  <a:gd name="connsiteY40" fmla="*/ 1754878 h 4439410"/>
                  <a:gd name="connsiteX41" fmla="*/ 3845731 w 4028028"/>
                  <a:gd name="connsiteY41" fmla="*/ 2461048 h 4439410"/>
                  <a:gd name="connsiteX42" fmla="*/ 3465485 w 4028028"/>
                  <a:gd name="connsiteY42" fmla="*/ 2660224 h 4439410"/>
                  <a:gd name="connsiteX43" fmla="*/ 3302523 w 4028028"/>
                  <a:gd name="connsiteY43" fmla="*/ 2796026 h 4439410"/>
                  <a:gd name="connsiteX44" fmla="*/ 3275362 w 4028028"/>
                  <a:gd name="connsiteY44" fmla="*/ 2560636 h 4439410"/>
                  <a:gd name="connsiteX45" fmla="*/ 3402111 w 4028028"/>
                  <a:gd name="connsiteY45" fmla="*/ 2551583 h 4439410"/>
                  <a:gd name="connsiteX46" fmla="*/ 3501699 w 4028028"/>
                  <a:gd name="connsiteY46" fmla="*/ 2470102 h 4439410"/>
                  <a:gd name="connsiteX47" fmla="*/ 3492646 w 4028028"/>
                  <a:gd name="connsiteY47" fmla="*/ 2361460 h 4439410"/>
                  <a:gd name="connsiteX48" fmla="*/ 3592234 w 4028028"/>
                  <a:gd name="connsiteY48" fmla="*/ 2289032 h 4439410"/>
                  <a:gd name="connsiteX49" fmla="*/ 3610341 w 4028028"/>
                  <a:gd name="connsiteY49" fmla="*/ 1981215 h 4439410"/>
                  <a:gd name="connsiteX50" fmla="*/ 2940384 w 4028028"/>
                  <a:gd name="connsiteY50" fmla="*/ 2451995 h 4439410"/>
                  <a:gd name="connsiteX51" fmla="*/ 2786475 w 4028028"/>
                  <a:gd name="connsiteY51" fmla="*/ 2026481 h 4439410"/>
                  <a:gd name="connsiteX52" fmla="*/ 2379070 w 4028028"/>
                  <a:gd name="connsiteY52" fmla="*/ 2660224 h 4439410"/>
                  <a:gd name="connsiteX53" fmla="*/ 1528044 w 4028028"/>
                  <a:gd name="connsiteY53" fmla="*/ 2687385 h 4439410"/>
                  <a:gd name="connsiteX54" fmla="*/ 1229279 w 4028028"/>
                  <a:gd name="connsiteY54" fmla="*/ 3239646 h 4439410"/>
                  <a:gd name="connsiteX55" fmla="*/ 686071 w 4028028"/>
                  <a:gd name="connsiteY55" fmla="*/ 3538411 h 4439410"/>
                  <a:gd name="connsiteX56" fmla="*/ 595537 w 4028028"/>
                  <a:gd name="connsiteY56" fmla="*/ 4271741 h 4439410"/>
                  <a:gd name="connsiteX57" fmla="*/ 704178 w 4028028"/>
                  <a:gd name="connsiteY57" fmla="*/ 4425650 h 4439410"/>
                  <a:gd name="connsiteX58" fmla="*/ 342040 w 4028028"/>
                  <a:gd name="connsiteY58" fmla="*/ 4416596 h 4439410"/>
                  <a:gd name="connsiteX59" fmla="*/ 405414 w 4028028"/>
                  <a:gd name="connsiteY59" fmla="*/ 4289848 h 4439410"/>
                  <a:gd name="connsiteX60" fmla="*/ 378254 w 4028028"/>
                  <a:gd name="connsiteY60" fmla="*/ 4117833 h 4439410"/>
                  <a:gd name="connsiteX61" fmla="*/ 450681 w 4028028"/>
                  <a:gd name="connsiteY61" fmla="*/ 3737587 h 4439410"/>
                  <a:gd name="connsiteX62" fmla="*/ 405414 w 4028028"/>
                  <a:gd name="connsiteY62" fmla="*/ 3511250 h 4439410"/>
                  <a:gd name="connsiteX63" fmla="*/ 731339 w 4028028"/>
                  <a:gd name="connsiteY63" fmla="*/ 3266807 h 4439410"/>
                  <a:gd name="connsiteX64" fmla="*/ 667964 w 4028028"/>
                  <a:gd name="connsiteY64" fmla="*/ 2796026 h 4439410"/>
                  <a:gd name="connsiteX65" fmla="*/ 477842 w 4028028"/>
                  <a:gd name="connsiteY65" fmla="*/ 3203432 h 4439410"/>
                  <a:gd name="connsiteX66" fmla="*/ 7061 w 4028028"/>
                  <a:gd name="connsiteY66" fmla="*/ 3330181 h 4439410"/>
                  <a:gd name="connsiteX67" fmla="*/ 61382 w 4028028"/>
                  <a:gd name="connsiteY67" fmla="*/ 2705492 h 4439410"/>
                  <a:gd name="connsiteX68" fmla="*/ 151917 w 4028028"/>
                  <a:gd name="connsiteY68" fmla="*/ 2651171 h 4439410"/>
                  <a:gd name="connsiteX69" fmla="*/ 70436 w 4028028"/>
                  <a:gd name="connsiteY69" fmla="*/ 2379567 h 4439410"/>
                  <a:gd name="connsiteX70" fmla="*/ 233398 w 4028028"/>
                  <a:gd name="connsiteY70" fmla="*/ 2578743 h 4439410"/>
                  <a:gd name="connsiteX71" fmla="*/ 396360 w 4028028"/>
                  <a:gd name="connsiteY71" fmla="*/ 2732652 h 4439410"/>
                  <a:gd name="connsiteX72" fmla="*/ 52329 w 4028028"/>
                  <a:gd name="connsiteY72" fmla="*/ 2261872 h 4439410"/>
                  <a:gd name="connsiteX73" fmla="*/ 151917 w 4028028"/>
                  <a:gd name="connsiteY73" fmla="*/ 2243765 h 4439410"/>
                  <a:gd name="connsiteX74" fmla="*/ 224345 w 4028028"/>
                  <a:gd name="connsiteY74" fmla="*/ 1972161 h 4439410"/>
                  <a:gd name="connsiteX75" fmla="*/ 369200 w 4028028"/>
                  <a:gd name="connsiteY75" fmla="*/ 2008375 h 4439410"/>
                  <a:gd name="connsiteX76" fmla="*/ 532162 w 4028028"/>
                  <a:gd name="connsiteY76" fmla="*/ 2026482 h 4439410"/>
                  <a:gd name="connsiteX77" fmla="*/ 450681 w 4028028"/>
                  <a:gd name="connsiteY77" fmla="*/ 2270925 h 4439410"/>
                  <a:gd name="connsiteX78" fmla="*/ 613644 w 4028028"/>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55858 w 4027987"/>
                  <a:gd name="connsiteY40" fmla="*/ 1750849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55858 w 4030640"/>
                  <a:gd name="connsiteY40" fmla="*/ 1750849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43049"/>
                  <a:gd name="connsiteY0" fmla="*/ 2254370 h 4422855"/>
                  <a:gd name="connsiteX1" fmla="*/ 966729 w 4043049"/>
                  <a:gd name="connsiteY1" fmla="*/ 1874125 h 4422855"/>
                  <a:gd name="connsiteX2" fmla="*/ 2095108 w 4043049"/>
                  <a:gd name="connsiteY2" fmla="*/ 1338339 h 4422855"/>
                  <a:gd name="connsiteX3" fmla="*/ 2989808 w 4043049"/>
                  <a:gd name="connsiteY3" fmla="*/ 213925 h 4422855"/>
                  <a:gd name="connsiteX4" fmla="*/ 2953143 w 4043049"/>
                  <a:gd name="connsiteY4" fmla="*/ 206805 h 4422855"/>
                  <a:gd name="connsiteX5" fmla="*/ 2044091 w 4043049"/>
                  <a:gd name="connsiteY5" fmla="*/ 1204168 h 4422855"/>
                  <a:gd name="connsiteX6" fmla="*/ 1747548 w 4043049"/>
                  <a:gd name="connsiteY6" fmla="*/ 1271700 h 4422855"/>
                  <a:gd name="connsiteX7" fmla="*/ 1763434 w 4043049"/>
                  <a:gd name="connsiteY7" fmla="*/ 1195115 h 4422855"/>
                  <a:gd name="connsiteX8" fmla="*/ 1926396 w 4043049"/>
                  <a:gd name="connsiteY8" fmla="*/ 1131741 h 4422855"/>
                  <a:gd name="connsiteX9" fmla="*/ 1840758 w 4043049"/>
                  <a:gd name="connsiteY9" fmla="*/ 977091 h 4422855"/>
                  <a:gd name="connsiteX10" fmla="*/ 2044091 w 4043049"/>
                  <a:gd name="connsiteY10" fmla="*/ 905404 h 4422855"/>
                  <a:gd name="connsiteX11" fmla="*/ 1920018 w 4043049"/>
                  <a:gd name="connsiteY11" fmla="*/ 796022 h 4422855"/>
                  <a:gd name="connsiteX12" fmla="*/ 1852488 w 4043049"/>
                  <a:gd name="connsiteY12" fmla="*/ 873346 h 4422855"/>
                  <a:gd name="connsiteX13" fmla="*/ 1808701 w 4043049"/>
                  <a:gd name="connsiteY13" fmla="*/ 760549 h 4422855"/>
                  <a:gd name="connsiteX14" fmla="*/ 1881129 w 4043049"/>
                  <a:gd name="connsiteY14" fmla="*/ 642854 h 4422855"/>
                  <a:gd name="connsiteX15" fmla="*/ 1980717 w 4043049"/>
                  <a:gd name="connsiteY15" fmla="*/ 488945 h 4422855"/>
                  <a:gd name="connsiteX16" fmla="*/ 1993186 w 4043049"/>
                  <a:gd name="connsiteY16" fmla="*/ 596845 h 4422855"/>
                  <a:gd name="connsiteX17" fmla="*/ 2152733 w 4043049"/>
                  <a:gd name="connsiteY17" fmla="*/ 362196 h 4422855"/>
                  <a:gd name="connsiteX18" fmla="*/ 2306642 w 4043049"/>
                  <a:gd name="connsiteY18" fmla="*/ 307875 h 4422855"/>
                  <a:gd name="connsiteX19" fmla="*/ 2297588 w 4043049"/>
                  <a:gd name="connsiteY19" fmla="*/ 226394 h 4422855"/>
                  <a:gd name="connsiteX20" fmla="*/ 2655552 w 4043049"/>
                  <a:gd name="connsiteY20" fmla="*/ 130279 h 4422855"/>
                  <a:gd name="connsiteX21" fmla="*/ 2542032 w 4043049"/>
                  <a:gd name="connsiteY21" fmla="*/ 72485 h 4422855"/>
                  <a:gd name="connsiteX22" fmla="*/ 2902765 w 4043049"/>
                  <a:gd name="connsiteY22" fmla="*/ 63432 h 4422855"/>
                  <a:gd name="connsiteX23" fmla="*/ 3094882 w 4043049"/>
                  <a:gd name="connsiteY23" fmla="*/ 72143 h 4422855"/>
                  <a:gd name="connsiteX24" fmla="*/ 3166721 w 4043049"/>
                  <a:gd name="connsiteY24" fmla="*/ 126806 h 4422855"/>
                  <a:gd name="connsiteX25" fmla="*/ 3284416 w 4043049"/>
                  <a:gd name="connsiteY25" fmla="*/ 58 h 4422855"/>
                  <a:gd name="connsiteX26" fmla="*/ 3320630 w 4043049"/>
                  <a:gd name="connsiteY26" fmla="*/ 144913 h 4422855"/>
                  <a:gd name="connsiteX27" fmla="*/ 3293469 w 4043049"/>
                  <a:gd name="connsiteY27" fmla="*/ 197125 h 4422855"/>
                  <a:gd name="connsiteX28" fmla="*/ 3764537 w 4043049"/>
                  <a:gd name="connsiteY28" fmla="*/ 416517 h 4422855"/>
                  <a:gd name="connsiteX29" fmla="*/ 3904949 w 4043049"/>
                  <a:gd name="connsiteY29" fmla="*/ 433883 h 4422855"/>
                  <a:gd name="connsiteX30" fmla="*/ 4026800 w 4043049"/>
                  <a:gd name="connsiteY30" fmla="*/ 688121 h 4422855"/>
                  <a:gd name="connsiteX31" fmla="*/ 3900052 w 4043049"/>
                  <a:gd name="connsiteY31" fmla="*/ 706228 h 4422855"/>
                  <a:gd name="connsiteX32" fmla="*/ 3918158 w 4043049"/>
                  <a:gd name="connsiteY32" fmla="*/ 751495 h 4422855"/>
                  <a:gd name="connsiteX33" fmla="*/ 3631863 w 4043049"/>
                  <a:gd name="connsiteY33" fmla="*/ 695694 h 4422855"/>
                  <a:gd name="connsiteX34" fmla="*/ 3619394 w 4043049"/>
                  <a:gd name="connsiteY34" fmla="*/ 597586 h 4422855"/>
                  <a:gd name="connsiteX35" fmla="*/ 3311576 w 4043049"/>
                  <a:gd name="connsiteY35" fmla="*/ 778656 h 4422855"/>
                  <a:gd name="connsiteX36" fmla="*/ 3105569 w 4043049"/>
                  <a:gd name="connsiteY36" fmla="*/ 484788 h 4422855"/>
                  <a:gd name="connsiteX37" fmla="*/ 3058079 w 4043049"/>
                  <a:gd name="connsiteY37" fmla="*/ 552319 h 4422855"/>
                  <a:gd name="connsiteX38" fmla="*/ 2985652 w 4043049"/>
                  <a:gd name="connsiteY38" fmla="*/ 1240382 h 4422855"/>
                  <a:gd name="connsiteX39" fmla="*/ 3275362 w 4043049"/>
                  <a:gd name="connsiteY39" fmla="*/ 1955606 h 4422855"/>
                  <a:gd name="connsiteX40" fmla="*/ 3768384 w 4043049"/>
                  <a:gd name="connsiteY40" fmla="*/ 1755025 h 4422855"/>
                  <a:gd name="connsiteX41" fmla="*/ 4041724 w 4043049"/>
                  <a:gd name="connsiteY41" fmla="*/ 1764161 h 4422855"/>
                  <a:gd name="connsiteX42" fmla="*/ 3845731 w 4043049"/>
                  <a:gd name="connsiteY42" fmla="*/ 2444493 h 4422855"/>
                  <a:gd name="connsiteX43" fmla="*/ 3465485 w 4043049"/>
                  <a:gd name="connsiteY43" fmla="*/ 2643669 h 4422855"/>
                  <a:gd name="connsiteX44" fmla="*/ 3302523 w 4043049"/>
                  <a:gd name="connsiteY44" fmla="*/ 2779471 h 4422855"/>
                  <a:gd name="connsiteX45" fmla="*/ 3275362 w 4043049"/>
                  <a:gd name="connsiteY45" fmla="*/ 2544081 h 4422855"/>
                  <a:gd name="connsiteX46" fmla="*/ 3402111 w 4043049"/>
                  <a:gd name="connsiteY46" fmla="*/ 2535028 h 4422855"/>
                  <a:gd name="connsiteX47" fmla="*/ 3501699 w 4043049"/>
                  <a:gd name="connsiteY47" fmla="*/ 2453547 h 4422855"/>
                  <a:gd name="connsiteX48" fmla="*/ 3492646 w 4043049"/>
                  <a:gd name="connsiteY48" fmla="*/ 2344905 h 4422855"/>
                  <a:gd name="connsiteX49" fmla="*/ 3592234 w 4043049"/>
                  <a:gd name="connsiteY49" fmla="*/ 2272477 h 4422855"/>
                  <a:gd name="connsiteX50" fmla="*/ 3610341 w 4043049"/>
                  <a:gd name="connsiteY50" fmla="*/ 1964660 h 4422855"/>
                  <a:gd name="connsiteX51" fmla="*/ 2940384 w 4043049"/>
                  <a:gd name="connsiteY51" fmla="*/ 2435440 h 4422855"/>
                  <a:gd name="connsiteX52" fmla="*/ 2786475 w 4043049"/>
                  <a:gd name="connsiteY52" fmla="*/ 2009926 h 4422855"/>
                  <a:gd name="connsiteX53" fmla="*/ 2379070 w 4043049"/>
                  <a:gd name="connsiteY53" fmla="*/ 2643669 h 4422855"/>
                  <a:gd name="connsiteX54" fmla="*/ 1528044 w 4043049"/>
                  <a:gd name="connsiteY54" fmla="*/ 2670830 h 4422855"/>
                  <a:gd name="connsiteX55" fmla="*/ 1229279 w 4043049"/>
                  <a:gd name="connsiteY55" fmla="*/ 3223091 h 4422855"/>
                  <a:gd name="connsiteX56" fmla="*/ 686071 w 4043049"/>
                  <a:gd name="connsiteY56" fmla="*/ 3521856 h 4422855"/>
                  <a:gd name="connsiteX57" fmla="*/ 595537 w 4043049"/>
                  <a:gd name="connsiteY57" fmla="*/ 4255186 h 4422855"/>
                  <a:gd name="connsiteX58" fmla="*/ 704178 w 4043049"/>
                  <a:gd name="connsiteY58" fmla="*/ 4409095 h 4422855"/>
                  <a:gd name="connsiteX59" fmla="*/ 342040 w 4043049"/>
                  <a:gd name="connsiteY59" fmla="*/ 4400041 h 4422855"/>
                  <a:gd name="connsiteX60" fmla="*/ 405414 w 4043049"/>
                  <a:gd name="connsiteY60" fmla="*/ 4273293 h 4422855"/>
                  <a:gd name="connsiteX61" fmla="*/ 378254 w 4043049"/>
                  <a:gd name="connsiteY61" fmla="*/ 4101278 h 4422855"/>
                  <a:gd name="connsiteX62" fmla="*/ 450681 w 4043049"/>
                  <a:gd name="connsiteY62" fmla="*/ 3721032 h 4422855"/>
                  <a:gd name="connsiteX63" fmla="*/ 405414 w 4043049"/>
                  <a:gd name="connsiteY63" fmla="*/ 3494695 h 4422855"/>
                  <a:gd name="connsiteX64" fmla="*/ 731339 w 4043049"/>
                  <a:gd name="connsiteY64" fmla="*/ 3250252 h 4422855"/>
                  <a:gd name="connsiteX65" fmla="*/ 667964 w 4043049"/>
                  <a:gd name="connsiteY65" fmla="*/ 2779471 h 4422855"/>
                  <a:gd name="connsiteX66" fmla="*/ 477842 w 4043049"/>
                  <a:gd name="connsiteY66" fmla="*/ 3186877 h 4422855"/>
                  <a:gd name="connsiteX67" fmla="*/ 7061 w 4043049"/>
                  <a:gd name="connsiteY67" fmla="*/ 3313626 h 4422855"/>
                  <a:gd name="connsiteX68" fmla="*/ 61382 w 4043049"/>
                  <a:gd name="connsiteY68" fmla="*/ 2688937 h 4422855"/>
                  <a:gd name="connsiteX69" fmla="*/ 151917 w 4043049"/>
                  <a:gd name="connsiteY69" fmla="*/ 2634616 h 4422855"/>
                  <a:gd name="connsiteX70" fmla="*/ 70436 w 4043049"/>
                  <a:gd name="connsiteY70" fmla="*/ 2363012 h 4422855"/>
                  <a:gd name="connsiteX71" fmla="*/ 233398 w 4043049"/>
                  <a:gd name="connsiteY71" fmla="*/ 2562188 h 4422855"/>
                  <a:gd name="connsiteX72" fmla="*/ 396360 w 4043049"/>
                  <a:gd name="connsiteY72" fmla="*/ 2716097 h 4422855"/>
                  <a:gd name="connsiteX73" fmla="*/ 52329 w 4043049"/>
                  <a:gd name="connsiteY73" fmla="*/ 2245317 h 4422855"/>
                  <a:gd name="connsiteX74" fmla="*/ 151917 w 4043049"/>
                  <a:gd name="connsiteY74" fmla="*/ 2227210 h 4422855"/>
                  <a:gd name="connsiteX75" fmla="*/ 224345 w 4043049"/>
                  <a:gd name="connsiteY75" fmla="*/ 1955606 h 4422855"/>
                  <a:gd name="connsiteX76" fmla="*/ 369200 w 4043049"/>
                  <a:gd name="connsiteY76" fmla="*/ 1991820 h 4422855"/>
                  <a:gd name="connsiteX77" fmla="*/ 532162 w 4043049"/>
                  <a:gd name="connsiteY77" fmla="*/ 2009927 h 4422855"/>
                  <a:gd name="connsiteX78" fmla="*/ 450681 w 4043049"/>
                  <a:gd name="connsiteY78" fmla="*/ 2254370 h 4422855"/>
                  <a:gd name="connsiteX79" fmla="*/ 613644 w 4043049"/>
                  <a:gd name="connsiteY79" fmla="*/ 2254370 h 4422855"/>
                  <a:gd name="connsiteX0" fmla="*/ 613644 w 4047059"/>
                  <a:gd name="connsiteY0" fmla="*/ 2254370 h 4422855"/>
                  <a:gd name="connsiteX1" fmla="*/ 966729 w 4047059"/>
                  <a:gd name="connsiteY1" fmla="*/ 1874125 h 4422855"/>
                  <a:gd name="connsiteX2" fmla="*/ 2095108 w 4047059"/>
                  <a:gd name="connsiteY2" fmla="*/ 1338339 h 4422855"/>
                  <a:gd name="connsiteX3" fmla="*/ 2989808 w 4047059"/>
                  <a:gd name="connsiteY3" fmla="*/ 213925 h 4422855"/>
                  <a:gd name="connsiteX4" fmla="*/ 2953143 w 4047059"/>
                  <a:gd name="connsiteY4" fmla="*/ 206805 h 4422855"/>
                  <a:gd name="connsiteX5" fmla="*/ 2044091 w 4047059"/>
                  <a:gd name="connsiteY5" fmla="*/ 1204168 h 4422855"/>
                  <a:gd name="connsiteX6" fmla="*/ 1747548 w 4047059"/>
                  <a:gd name="connsiteY6" fmla="*/ 1271700 h 4422855"/>
                  <a:gd name="connsiteX7" fmla="*/ 1763434 w 4047059"/>
                  <a:gd name="connsiteY7" fmla="*/ 1195115 h 4422855"/>
                  <a:gd name="connsiteX8" fmla="*/ 1926396 w 4047059"/>
                  <a:gd name="connsiteY8" fmla="*/ 1131741 h 4422855"/>
                  <a:gd name="connsiteX9" fmla="*/ 1840758 w 4047059"/>
                  <a:gd name="connsiteY9" fmla="*/ 977091 h 4422855"/>
                  <a:gd name="connsiteX10" fmla="*/ 2044091 w 4047059"/>
                  <a:gd name="connsiteY10" fmla="*/ 905404 h 4422855"/>
                  <a:gd name="connsiteX11" fmla="*/ 1920018 w 4047059"/>
                  <a:gd name="connsiteY11" fmla="*/ 796022 h 4422855"/>
                  <a:gd name="connsiteX12" fmla="*/ 1852488 w 4047059"/>
                  <a:gd name="connsiteY12" fmla="*/ 873346 h 4422855"/>
                  <a:gd name="connsiteX13" fmla="*/ 1808701 w 4047059"/>
                  <a:gd name="connsiteY13" fmla="*/ 760549 h 4422855"/>
                  <a:gd name="connsiteX14" fmla="*/ 1881129 w 4047059"/>
                  <a:gd name="connsiteY14" fmla="*/ 642854 h 4422855"/>
                  <a:gd name="connsiteX15" fmla="*/ 1980717 w 4047059"/>
                  <a:gd name="connsiteY15" fmla="*/ 488945 h 4422855"/>
                  <a:gd name="connsiteX16" fmla="*/ 1993186 w 4047059"/>
                  <a:gd name="connsiteY16" fmla="*/ 596845 h 4422855"/>
                  <a:gd name="connsiteX17" fmla="*/ 2152733 w 4047059"/>
                  <a:gd name="connsiteY17" fmla="*/ 362196 h 4422855"/>
                  <a:gd name="connsiteX18" fmla="*/ 2306642 w 4047059"/>
                  <a:gd name="connsiteY18" fmla="*/ 307875 h 4422855"/>
                  <a:gd name="connsiteX19" fmla="*/ 2297588 w 4047059"/>
                  <a:gd name="connsiteY19" fmla="*/ 226394 h 4422855"/>
                  <a:gd name="connsiteX20" fmla="*/ 2655552 w 4047059"/>
                  <a:gd name="connsiteY20" fmla="*/ 130279 h 4422855"/>
                  <a:gd name="connsiteX21" fmla="*/ 2542032 w 4047059"/>
                  <a:gd name="connsiteY21" fmla="*/ 72485 h 4422855"/>
                  <a:gd name="connsiteX22" fmla="*/ 2902765 w 4047059"/>
                  <a:gd name="connsiteY22" fmla="*/ 63432 h 4422855"/>
                  <a:gd name="connsiteX23" fmla="*/ 3094882 w 4047059"/>
                  <a:gd name="connsiteY23" fmla="*/ 72143 h 4422855"/>
                  <a:gd name="connsiteX24" fmla="*/ 3166721 w 4047059"/>
                  <a:gd name="connsiteY24" fmla="*/ 126806 h 4422855"/>
                  <a:gd name="connsiteX25" fmla="*/ 3284416 w 4047059"/>
                  <a:gd name="connsiteY25" fmla="*/ 58 h 4422855"/>
                  <a:gd name="connsiteX26" fmla="*/ 3320630 w 4047059"/>
                  <a:gd name="connsiteY26" fmla="*/ 144913 h 4422855"/>
                  <a:gd name="connsiteX27" fmla="*/ 3293469 w 4047059"/>
                  <a:gd name="connsiteY27" fmla="*/ 197125 h 4422855"/>
                  <a:gd name="connsiteX28" fmla="*/ 3764537 w 4047059"/>
                  <a:gd name="connsiteY28" fmla="*/ 416517 h 4422855"/>
                  <a:gd name="connsiteX29" fmla="*/ 3904949 w 4047059"/>
                  <a:gd name="connsiteY29" fmla="*/ 433883 h 4422855"/>
                  <a:gd name="connsiteX30" fmla="*/ 4026800 w 4047059"/>
                  <a:gd name="connsiteY30" fmla="*/ 688121 h 4422855"/>
                  <a:gd name="connsiteX31" fmla="*/ 3900052 w 4047059"/>
                  <a:gd name="connsiteY31" fmla="*/ 706228 h 4422855"/>
                  <a:gd name="connsiteX32" fmla="*/ 3918158 w 4047059"/>
                  <a:gd name="connsiteY32" fmla="*/ 751495 h 4422855"/>
                  <a:gd name="connsiteX33" fmla="*/ 3631863 w 4047059"/>
                  <a:gd name="connsiteY33" fmla="*/ 695694 h 4422855"/>
                  <a:gd name="connsiteX34" fmla="*/ 3619394 w 4047059"/>
                  <a:gd name="connsiteY34" fmla="*/ 597586 h 4422855"/>
                  <a:gd name="connsiteX35" fmla="*/ 3311576 w 4047059"/>
                  <a:gd name="connsiteY35" fmla="*/ 778656 h 4422855"/>
                  <a:gd name="connsiteX36" fmla="*/ 3105569 w 4047059"/>
                  <a:gd name="connsiteY36" fmla="*/ 484788 h 4422855"/>
                  <a:gd name="connsiteX37" fmla="*/ 3058079 w 4047059"/>
                  <a:gd name="connsiteY37" fmla="*/ 552319 h 4422855"/>
                  <a:gd name="connsiteX38" fmla="*/ 2985652 w 4047059"/>
                  <a:gd name="connsiteY38" fmla="*/ 1240382 h 4422855"/>
                  <a:gd name="connsiteX39" fmla="*/ 3275362 w 4047059"/>
                  <a:gd name="connsiteY39" fmla="*/ 1955606 h 4422855"/>
                  <a:gd name="connsiteX40" fmla="*/ 3768384 w 4047059"/>
                  <a:gd name="connsiteY40" fmla="*/ 1755025 h 4422855"/>
                  <a:gd name="connsiteX41" fmla="*/ 4041724 w 4047059"/>
                  <a:gd name="connsiteY41" fmla="*/ 1764161 h 4422855"/>
                  <a:gd name="connsiteX42" fmla="*/ 3912287 w 4047059"/>
                  <a:gd name="connsiteY42" fmla="*/ 2123241 h 4422855"/>
                  <a:gd name="connsiteX43" fmla="*/ 3845731 w 4047059"/>
                  <a:gd name="connsiteY43" fmla="*/ 2444493 h 4422855"/>
                  <a:gd name="connsiteX44" fmla="*/ 3465485 w 4047059"/>
                  <a:gd name="connsiteY44" fmla="*/ 2643669 h 4422855"/>
                  <a:gd name="connsiteX45" fmla="*/ 3302523 w 4047059"/>
                  <a:gd name="connsiteY45" fmla="*/ 2779471 h 4422855"/>
                  <a:gd name="connsiteX46" fmla="*/ 3275362 w 4047059"/>
                  <a:gd name="connsiteY46" fmla="*/ 2544081 h 4422855"/>
                  <a:gd name="connsiteX47" fmla="*/ 3402111 w 4047059"/>
                  <a:gd name="connsiteY47" fmla="*/ 2535028 h 4422855"/>
                  <a:gd name="connsiteX48" fmla="*/ 3501699 w 4047059"/>
                  <a:gd name="connsiteY48" fmla="*/ 2453547 h 4422855"/>
                  <a:gd name="connsiteX49" fmla="*/ 3492646 w 4047059"/>
                  <a:gd name="connsiteY49" fmla="*/ 2344905 h 4422855"/>
                  <a:gd name="connsiteX50" fmla="*/ 3592234 w 4047059"/>
                  <a:gd name="connsiteY50" fmla="*/ 2272477 h 4422855"/>
                  <a:gd name="connsiteX51" fmla="*/ 3610341 w 4047059"/>
                  <a:gd name="connsiteY51" fmla="*/ 1964660 h 4422855"/>
                  <a:gd name="connsiteX52" fmla="*/ 2940384 w 4047059"/>
                  <a:gd name="connsiteY52" fmla="*/ 2435440 h 4422855"/>
                  <a:gd name="connsiteX53" fmla="*/ 2786475 w 4047059"/>
                  <a:gd name="connsiteY53" fmla="*/ 2009926 h 4422855"/>
                  <a:gd name="connsiteX54" fmla="*/ 2379070 w 4047059"/>
                  <a:gd name="connsiteY54" fmla="*/ 2643669 h 4422855"/>
                  <a:gd name="connsiteX55" fmla="*/ 1528044 w 4047059"/>
                  <a:gd name="connsiteY55" fmla="*/ 2670830 h 4422855"/>
                  <a:gd name="connsiteX56" fmla="*/ 1229279 w 4047059"/>
                  <a:gd name="connsiteY56" fmla="*/ 3223091 h 4422855"/>
                  <a:gd name="connsiteX57" fmla="*/ 686071 w 4047059"/>
                  <a:gd name="connsiteY57" fmla="*/ 3521856 h 4422855"/>
                  <a:gd name="connsiteX58" fmla="*/ 595537 w 4047059"/>
                  <a:gd name="connsiteY58" fmla="*/ 4255186 h 4422855"/>
                  <a:gd name="connsiteX59" fmla="*/ 704178 w 4047059"/>
                  <a:gd name="connsiteY59" fmla="*/ 4409095 h 4422855"/>
                  <a:gd name="connsiteX60" fmla="*/ 342040 w 4047059"/>
                  <a:gd name="connsiteY60" fmla="*/ 4400041 h 4422855"/>
                  <a:gd name="connsiteX61" fmla="*/ 405414 w 4047059"/>
                  <a:gd name="connsiteY61" fmla="*/ 4273293 h 4422855"/>
                  <a:gd name="connsiteX62" fmla="*/ 378254 w 4047059"/>
                  <a:gd name="connsiteY62" fmla="*/ 4101278 h 4422855"/>
                  <a:gd name="connsiteX63" fmla="*/ 450681 w 4047059"/>
                  <a:gd name="connsiteY63" fmla="*/ 3721032 h 4422855"/>
                  <a:gd name="connsiteX64" fmla="*/ 405414 w 4047059"/>
                  <a:gd name="connsiteY64" fmla="*/ 3494695 h 4422855"/>
                  <a:gd name="connsiteX65" fmla="*/ 731339 w 4047059"/>
                  <a:gd name="connsiteY65" fmla="*/ 3250252 h 4422855"/>
                  <a:gd name="connsiteX66" fmla="*/ 667964 w 4047059"/>
                  <a:gd name="connsiteY66" fmla="*/ 2779471 h 4422855"/>
                  <a:gd name="connsiteX67" fmla="*/ 477842 w 4047059"/>
                  <a:gd name="connsiteY67" fmla="*/ 3186877 h 4422855"/>
                  <a:gd name="connsiteX68" fmla="*/ 7061 w 4047059"/>
                  <a:gd name="connsiteY68" fmla="*/ 3313626 h 4422855"/>
                  <a:gd name="connsiteX69" fmla="*/ 61382 w 4047059"/>
                  <a:gd name="connsiteY69" fmla="*/ 2688937 h 4422855"/>
                  <a:gd name="connsiteX70" fmla="*/ 151917 w 4047059"/>
                  <a:gd name="connsiteY70" fmla="*/ 2634616 h 4422855"/>
                  <a:gd name="connsiteX71" fmla="*/ 70436 w 4047059"/>
                  <a:gd name="connsiteY71" fmla="*/ 2363012 h 4422855"/>
                  <a:gd name="connsiteX72" fmla="*/ 233398 w 4047059"/>
                  <a:gd name="connsiteY72" fmla="*/ 2562188 h 4422855"/>
                  <a:gd name="connsiteX73" fmla="*/ 396360 w 4047059"/>
                  <a:gd name="connsiteY73" fmla="*/ 2716097 h 4422855"/>
                  <a:gd name="connsiteX74" fmla="*/ 52329 w 4047059"/>
                  <a:gd name="connsiteY74" fmla="*/ 2245317 h 4422855"/>
                  <a:gd name="connsiteX75" fmla="*/ 151917 w 4047059"/>
                  <a:gd name="connsiteY75" fmla="*/ 2227210 h 4422855"/>
                  <a:gd name="connsiteX76" fmla="*/ 224345 w 4047059"/>
                  <a:gd name="connsiteY76" fmla="*/ 1955606 h 4422855"/>
                  <a:gd name="connsiteX77" fmla="*/ 369200 w 4047059"/>
                  <a:gd name="connsiteY77" fmla="*/ 1991820 h 4422855"/>
                  <a:gd name="connsiteX78" fmla="*/ 532162 w 4047059"/>
                  <a:gd name="connsiteY78" fmla="*/ 2009927 h 4422855"/>
                  <a:gd name="connsiteX79" fmla="*/ 450681 w 4047059"/>
                  <a:gd name="connsiteY79" fmla="*/ 2254370 h 4422855"/>
                  <a:gd name="connsiteX80" fmla="*/ 613644 w 4047059"/>
                  <a:gd name="connsiteY80" fmla="*/ 2254370 h 4422855"/>
                  <a:gd name="connsiteX0" fmla="*/ 613644 w 4051094"/>
                  <a:gd name="connsiteY0" fmla="*/ 2254370 h 4422855"/>
                  <a:gd name="connsiteX1" fmla="*/ 966729 w 4051094"/>
                  <a:gd name="connsiteY1" fmla="*/ 1874125 h 4422855"/>
                  <a:gd name="connsiteX2" fmla="*/ 2095108 w 4051094"/>
                  <a:gd name="connsiteY2" fmla="*/ 1338339 h 4422855"/>
                  <a:gd name="connsiteX3" fmla="*/ 2989808 w 4051094"/>
                  <a:gd name="connsiteY3" fmla="*/ 213925 h 4422855"/>
                  <a:gd name="connsiteX4" fmla="*/ 2953143 w 4051094"/>
                  <a:gd name="connsiteY4" fmla="*/ 206805 h 4422855"/>
                  <a:gd name="connsiteX5" fmla="*/ 2044091 w 4051094"/>
                  <a:gd name="connsiteY5" fmla="*/ 1204168 h 4422855"/>
                  <a:gd name="connsiteX6" fmla="*/ 1747548 w 4051094"/>
                  <a:gd name="connsiteY6" fmla="*/ 1271700 h 4422855"/>
                  <a:gd name="connsiteX7" fmla="*/ 1763434 w 4051094"/>
                  <a:gd name="connsiteY7" fmla="*/ 1195115 h 4422855"/>
                  <a:gd name="connsiteX8" fmla="*/ 1926396 w 4051094"/>
                  <a:gd name="connsiteY8" fmla="*/ 1131741 h 4422855"/>
                  <a:gd name="connsiteX9" fmla="*/ 1840758 w 4051094"/>
                  <a:gd name="connsiteY9" fmla="*/ 977091 h 4422855"/>
                  <a:gd name="connsiteX10" fmla="*/ 2044091 w 4051094"/>
                  <a:gd name="connsiteY10" fmla="*/ 905404 h 4422855"/>
                  <a:gd name="connsiteX11" fmla="*/ 1920018 w 4051094"/>
                  <a:gd name="connsiteY11" fmla="*/ 796022 h 4422855"/>
                  <a:gd name="connsiteX12" fmla="*/ 1852488 w 4051094"/>
                  <a:gd name="connsiteY12" fmla="*/ 873346 h 4422855"/>
                  <a:gd name="connsiteX13" fmla="*/ 1808701 w 4051094"/>
                  <a:gd name="connsiteY13" fmla="*/ 760549 h 4422855"/>
                  <a:gd name="connsiteX14" fmla="*/ 1881129 w 4051094"/>
                  <a:gd name="connsiteY14" fmla="*/ 642854 h 4422855"/>
                  <a:gd name="connsiteX15" fmla="*/ 1980717 w 4051094"/>
                  <a:gd name="connsiteY15" fmla="*/ 488945 h 4422855"/>
                  <a:gd name="connsiteX16" fmla="*/ 1993186 w 4051094"/>
                  <a:gd name="connsiteY16" fmla="*/ 596845 h 4422855"/>
                  <a:gd name="connsiteX17" fmla="*/ 2152733 w 4051094"/>
                  <a:gd name="connsiteY17" fmla="*/ 362196 h 4422855"/>
                  <a:gd name="connsiteX18" fmla="*/ 2306642 w 4051094"/>
                  <a:gd name="connsiteY18" fmla="*/ 307875 h 4422855"/>
                  <a:gd name="connsiteX19" fmla="*/ 2297588 w 4051094"/>
                  <a:gd name="connsiteY19" fmla="*/ 226394 h 4422855"/>
                  <a:gd name="connsiteX20" fmla="*/ 2655552 w 4051094"/>
                  <a:gd name="connsiteY20" fmla="*/ 130279 h 4422855"/>
                  <a:gd name="connsiteX21" fmla="*/ 2542032 w 4051094"/>
                  <a:gd name="connsiteY21" fmla="*/ 72485 h 4422855"/>
                  <a:gd name="connsiteX22" fmla="*/ 2902765 w 4051094"/>
                  <a:gd name="connsiteY22" fmla="*/ 63432 h 4422855"/>
                  <a:gd name="connsiteX23" fmla="*/ 3094882 w 4051094"/>
                  <a:gd name="connsiteY23" fmla="*/ 72143 h 4422855"/>
                  <a:gd name="connsiteX24" fmla="*/ 3166721 w 4051094"/>
                  <a:gd name="connsiteY24" fmla="*/ 126806 h 4422855"/>
                  <a:gd name="connsiteX25" fmla="*/ 3284416 w 4051094"/>
                  <a:gd name="connsiteY25" fmla="*/ 58 h 4422855"/>
                  <a:gd name="connsiteX26" fmla="*/ 3320630 w 4051094"/>
                  <a:gd name="connsiteY26" fmla="*/ 144913 h 4422855"/>
                  <a:gd name="connsiteX27" fmla="*/ 3293469 w 4051094"/>
                  <a:gd name="connsiteY27" fmla="*/ 197125 h 4422855"/>
                  <a:gd name="connsiteX28" fmla="*/ 3764537 w 4051094"/>
                  <a:gd name="connsiteY28" fmla="*/ 416517 h 4422855"/>
                  <a:gd name="connsiteX29" fmla="*/ 3904949 w 4051094"/>
                  <a:gd name="connsiteY29" fmla="*/ 433883 h 4422855"/>
                  <a:gd name="connsiteX30" fmla="*/ 4026800 w 4051094"/>
                  <a:gd name="connsiteY30" fmla="*/ 688121 h 4422855"/>
                  <a:gd name="connsiteX31" fmla="*/ 3900052 w 4051094"/>
                  <a:gd name="connsiteY31" fmla="*/ 706228 h 4422855"/>
                  <a:gd name="connsiteX32" fmla="*/ 3918158 w 4051094"/>
                  <a:gd name="connsiteY32" fmla="*/ 751495 h 4422855"/>
                  <a:gd name="connsiteX33" fmla="*/ 3631863 w 4051094"/>
                  <a:gd name="connsiteY33" fmla="*/ 695694 h 4422855"/>
                  <a:gd name="connsiteX34" fmla="*/ 3619394 w 4051094"/>
                  <a:gd name="connsiteY34" fmla="*/ 597586 h 4422855"/>
                  <a:gd name="connsiteX35" fmla="*/ 3311576 w 4051094"/>
                  <a:gd name="connsiteY35" fmla="*/ 778656 h 4422855"/>
                  <a:gd name="connsiteX36" fmla="*/ 3105569 w 4051094"/>
                  <a:gd name="connsiteY36" fmla="*/ 484788 h 4422855"/>
                  <a:gd name="connsiteX37" fmla="*/ 3058079 w 4051094"/>
                  <a:gd name="connsiteY37" fmla="*/ 552319 h 4422855"/>
                  <a:gd name="connsiteX38" fmla="*/ 2985652 w 4051094"/>
                  <a:gd name="connsiteY38" fmla="*/ 1240382 h 4422855"/>
                  <a:gd name="connsiteX39" fmla="*/ 3275362 w 4051094"/>
                  <a:gd name="connsiteY39" fmla="*/ 1955606 h 4422855"/>
                  <a:gd name="connsiteX40" fmla="*/ 3768384 w 4051094"/>
                  <a:gd name="connsiteY40" fmla="*/ 1755025 h 4422855"/>
                  <a:gd name="connsiteX41" fmla="*/ 4045899 w 4051094"/>
                  <a:gd name="connsiteY41" fmla="*/ 1776687 h 4422855"/>
                  <a:gd name="connsiteX42" fmla="*/ 3912287 w 4051094"/>
                  <a:gd name="connsiteY42" fmla="*/ 2123241 h 4422855"/>
                  <a:gd name="connsiteX43" fmla="*/ 3845731 w 4051094"/>
                  <a:gd name="connsiteY43" fmla="*/ 2444493 h 4422855"/>
                  <a:gd name="connsiteX44" fmla="*/ 3465485 w 4051094"/>
                  <a:gd name="connsiteY44" fmla="*/ 2643669 h 4422855"/>
                  <a:gd name="connsiteX45" fmla="*/ 3302523 w 4051094"/>
                  <a:gd name="connsiteY45" fmla="*/ 2779471 h 4422855"/>
                  <a:gd name="connsiteX46" fmla="*/ 3275362 w 4051094"/>
                  <a:gd name="connsiteY46" fmla="*/ 2544081 h 4422855"/>
                  <a:gd name="connsiteX47" fmla="*/ 3402111 w 4051094"/>
                  <a:gd name="connsiteY47" fmla="*/ 2535028 h 4422855"/>
                  <a:gd name="connsiteX48" fmla="*/ 3501699 w 4051094"/>
                  <a:gd name="connsiteY48" fmla="*/ 2453547 h 4422855"/>
                  <a:gd name="connsiteX49" fmla="*/ 3492646 w 4051094"/>
                  <a:gd name="connsiteY49" fmla="*/ 2344905 h 4422855"/>
                  <a:gd name="connsiteX50" fmla="*/ 3592234 w 4051094"/>
                  <a:gd name="connsiteY50" fmla="*/ 2272477 h 4422855"/>
                  <a:gd name="connsiteX51" fmla="*/ 3610341 w 4051094"/>
                  <a:gd name="connsiteY51" fmla="*/ 1964660 h 4422855"/>
                  <a:gd name="connsiteX52" fmla="*/ 2940384 w 4051094"/>
                  <a:gd name="connsiteY52" fmla="*/ 2435440 h 4422855"/>
                  <a:gd name="connsiteX53" fmla="*/ 2786475 w 4051094"/>
                  <a:gd name="connsiteY53" fmla="*/ 2009926 h 4422855"/>
                  <a:gd name="connsiteX54" fmla="*/ 2379070 w 4051094"/>
                  <a:gd name="connsiteY54" fmla="*/ 2643669 h 4422855"/>
                  <a:gd name="connsiteX55" fmla="*/ 1528044 w 4051094"/>
                  <a:gd name="connsiteY55" fmla="*/ 2670830 h 4422855"/>
                  <a:gd name="connsiteX56" fmla="*/ 1229279 w 4051094"/>
                  <a:gd name="connsiteY56" fmla="*/ 3223091 h 4422855"/>
                  <a:gd name="connsiteX57" fmla="*/ 686071 w 4051094"/>
                  <a:gd name="connsiteY57" fmla="*/ 3521856 h 4422855"/>
                  <a:gd name="connsiteX58" fmla="*/ 595537 w 4051094"/>
                  <a:gd name="connsiteY58" fmla="*/ 4255186 h 4422855"/>
                  <a:gd name="connsiteX59" fmla="*/ 704178 w 4051094"/>
                  <a:gd name="connsiteY59" fmla="*/ 4409095 h 4422855"/>
                  <a:gd name="connsiteX60" fmla="*/ 342040 w 4051094"/>
                  <a:gd name="connsiteY60" fmla="*/ 4400041 h 4422855"/>
                  <a:gd name="connsiteX61" fmla="*/ 405414 w 4051094"/>
                  <a:gd name="connsiteY61" fmla="*/ 4273293 h 4422855"/>
                  <a:gd name="connsiteX62" fmla="*/ 378254 w 4051094"/>
                  <a:gd name="connsiteY62" fmla="*/ 4101278 h 4422855"/>
                  <a:gd name="connsiteX63" fmla="*/ 450681 w 4051094"/>
                  <a:gd name="connsiteY63" fmla="*/ 3721032 h 4422855"/>
                  <a:gd name="connsiteX64" fmla="*/ 405414 w 4051094"/>
                  <a:gd name="connsiteY64" fmla="*/ 3494695 h 4422855"/>
                  <a:gd name="connsiteX65" fmla="*/ 731339 w 4051094"/>
                  <a:gd name="connsiteY65" fmla="*/ 3250252 h 4422855"/>
                  <a:gd name="connsiteX66" fmla="*/ 667964 w 4051094"/>
                  <a:gd name="connsiteY66" fmla="*/ 2779471 h 4422855"/>
                  <a:gd name="connsiteX67" fmla="*/ 477842 w 4051094"/>
                  <a:gd name="connsiteY67" fmla="*/ 3186877 h 4422855"/>
                  <a:gd name="connsiteX68" fmla="*/ 7061 w 4051094"/>
                  <a:gd name="connsiteY68" fmla="*/ 3313626 h 4422855"/>
                  <a:gd name="connsiteX69" fmla="*/ 61382 w 4051094"/>
                  <a:gd name="connsiteY69" fmla="*/ 2688937 h 4422855"/>
                  <a:gd name="connsiteX70" fmla="*/ 151917 w 4051094"/>
                  <a:gd name="connsiteY70" fmla="*/ 2634616 h 4422855"/>
                  <a:gd name="connsiteX71" fmla="*/ 70436 w 4051094"/>
                  <a:gd name="connsiteY71" fmla="*/ 2363012 h 4422855"/>
                  <a:gd name="connsiteX72" fmla="*/ 233398 w 4051094"/>
                  <a:gd name="connsiteY72" fmla="*/ 2562188 h 4422855"/>
                  <a:gd name="connsiteX73" fmla="*/ 396360 w 4051094"/>
                  <a:gd name="connsiteY73" fmla="*/ 2716097 h 4422855"/>
                  <a:gd name="connsiteX74" fmla="*/ 52329 w 4051094"/>
                  <a:gd name="connsiteY74" fmla="*/ 2245317 h 4422855"/>
                  <a:gd name="connsiteX75" fmla="*/ 151917 w 4051094"/>
                  <a:gd name="connsiteY75" fmla="*/ 2227210 h 4422855"/>
                  <a:gd name="connsiteX76" fmla="*/ 224345 w 4051094"/>
                  <a:gd name="connsiteY76" fmla="*/ 1955606 h 4422855"/>
                  <a:gd name="connsiteX77" fmla="*/ 369200 w 4051094"/>
                  <a:gd name="connsiteY77" fmla="*/ 1991820 h 4422855"/>
                  <a:gd name="connsiteX78" fmla="*/ 532162 w 4051094"/>
                  <a:gd name="connsiteY78" fmla="*/ 2009927 h 4422855"/>
                  <a:gd name="connsiteX79" fmla="*/ 450681 w 4051094"/>
                  <a:gd name="connsiteY79" fmla="*/ 2254370 h 4422855"/>
                  <a:gd name="connsiteX80" fmla="*/ 613644 w 4051094"/>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778675 w 4039012"/>
                  <a:gd name="connsiteY44" fmla="*/ 2640983 h 4422855"/>
                  <a:gd name="connsiteX45" fmla="*/ 3465485 w 4039012"/>
                  <a:gd name="connsiteY45" fmla="*/ 2643669 h 4422855"/>
                  <a:gd name="connsiteX46" fmla="*/ 3302523 w 4039012"/>
                  <a:gd name="connsiteY46" fmla="*/ 2779471 h 4422855"/>
                  <a:gd name="connsiteX47" fmla="*/ 3275362 w 4039012"/>
                  <a:gd name="connsiteY47" fmla="*/ 2544081 h 4422855"/>
                  <a:gd name="connsiteX48" fmla="*/ 3402111 w 4039012"/>
                  <a:gd name="connsiteY48" fmla="*/ 2535028 h 4422855"/>
                  <a:gd name="connsiteX49" fmla="*/ 3501699 w 4039012"/>
                  <a:gd name="connsiteY49" fmla="*/ 2453547 h 4422855"/>
                  <a:gd name="connsiteX50" fmla="*/ 3492646 w 4039012"/>
                  <a:gd name="connsiteY50" fmla="*/ 2344905 h 4422855"/>
                  <a:gd name="connsiteX51" fmla="*/ 3592234 w 4039012"/>
                  <a:gd name="connsiteY51" fmla="*/ 2272477 h 4422855"/>
                  <a:gd name="connsiteX52" fmla="*/ 3610341 w 4039012"/>
                  <a:gd name="connsiteY52" fmla="*/ 1964660 h 4422855"/>
                  <a:gd name="connsiteX53" fmla="*/ 2940384 w 4039012"/>
                  <a:gd name="connsiteY53" fmla="*/ 2435440 h 4422855"/>
                  <a:gd name="connsiteX54" fmla="*/ 2786475 w 4039012"/>
                  <a:gd name="connsiteY54" fmla="*/ 2009926 h 4422855"/>
                  <a:gd name="connsiteX55" fmla="*/ 2379070 w 4039012"/>
                  <a:gd name="connsiteY55" fmla="*/ 2643669 h 4422855"/>
                  <a:gd name="connsiteX56" fmla="*/ 1528044 w 4039012"/>
                  <a:gd name="connsiteY56" fmla="*/ 2670830 h 4422855"/>
                  <a:gd name="connsiteX57" fmla="*/ 1229279 w 4039012"/>
                  <a:gd name="connsiteY57" fmla="*/ 3223091 h 4422855"/>
                  <a:gd name="connsiteX58" fmla="*/ 686071 w 4039012"/>
                  <a:gd name="connsiteY58" fmla="*/ 3521856 h 4422855"/>
                  <a:gd name="connsiteX59" fmla="*/ 595537 w 4039012"/>
                  <a:gd name="connsiteY59" fmla="*/ 4255186 h 4422855"/>
                  <a:gd name="connsiteX60" fmla="*/ 704178 w 4039012"/>
                  <a:gd name="connsiteY60" fmla="*/ 4409095 h 4422855"/>
                  <a:gd name="connsiteX61" fmla="*/ 342040 w 4039012"/>
                  <a:gd name="connsiteY61" fmla="*/ 4400041 h 4422855"/>
                  <a:gd name="connsiteX62" fmla="*/ 405414 w 4039012"/>
                  <a:gd name="connsiteY62" fmla="*/ 4273293 h 4422855"/>
                  <a:gd name="connsiteX63" fmla="*/ 378254 w 4039012"/>
                  <a:gd name="connsiteY63" fmla="*/ 4101278 h 4422855"/>
                  <a:gd name="connsiteX64" fmla="*/ 450681 w 4039012"/>
                  <a:gd name="connsiteY64" fmla="*/ 3721032 h 4422855"/>
                  <a:gd name="connsiteX65" fmla="*/ 405414 w 4039012"/>
                  <a:gd name="connsiteY65" fmla="*/ 3494695 h 4422855"/>
                  <a:gd name="connsiteX66" fmla="*/ 731339 w 4039012"/>
                  <a:gd name="connsiteY66" fmla="*/ 3250252 h 4422855"/>
                  <a:gd name="connsiteX67" fmla="*/ 667964 w 4039012"/>
                  <a:gd name="connsiteY67" fmla="*/ 2779471 h 4422855"/>
                  <a:gd name="connsiteX68" fmla="*/ 477842 w 4039012"/>
                  <a:gd name="connsiteY68" fmla="*/ 3186877 h 4422855"/>
                  <a:gd name="connsiteX69" fmla="*/ 7061 w 4039012"/>
                  <a:gd name="connsiteY69" fmla="*/ 3313626 h 4422855"/>
                  <a:gd name="connsiteX70" fmla="*/ 61382 w 4039012"/>
                  <a:gd name="connsiteY70" fmla="*/ 2688937 h 4422855"/>
                  <a:gd name="connsiteX71" fmla="*/ 151917 w 4039012"/>
                  <a:gd name="connsiteY71" fmla="*/ 2634616 h 4422855"/>
                  <a:gd name="connsiteX72" fmla="*/ 70436 w 4039012"/>
                  <a:gd name="connsiteY72" fmla="*/ 2363012 h 4422855"/>
                  <a:gd name="connsiteX73" fmla="*/ 233398 w 4039012"/>
                  <a:gd name="connsiteY73" fmla="*/ 2562188 h 4422855"/>
                  <a:gd name="connsiteX74" fmla="*/ 396360 w 4039012"/>
                  <a:gd name="connsiteY74" fmla="*/ 2716097 h 4422855"/>
                  <a:gd name="connsiteX75" fmla="*/ 52329 w 4039012"/>
                  <a:gd name="connsiteY75" fmla="*/ 2245317 h 4422855"/>
                  <a:gd name="connsiteX76" fmla="*/ 151917 w 4039012"/>
                  <a:gd name="connsiteY76" fmla="*/ 2227210 h 4422855"/>
                  <a:gd name="connsiteX77" fmla="*/ 224345 w 4039012"/>
                  <a:gd name="connsiteY77" fmla="*/ 1955606 h 4422855"/>
                  <a:gd name="connsiteX78" fmla="*/ 369200 w 4039012"/>
                  <a:gd name="connsiteY78" fmla="*/ 1991820 h 4422855"/>
                  <a:gd name="connsiteX79" fmla="*/ 532162 w 4039012"/>
                  <a:gd name="connsiteY79" fmla="*/ 2009927 h 4422855"/>
                  <a:gd name="connsiteX80" fmla="*/ 450681 w 4039012"/>
                  <a:gd name="connsiteY80" fmla="*/ 2254370 h 4422855"/>
                  <a:gd name="connsiteX81" fmla="*/ 613644 w 4039012"/>
                  <a:gd name="connsiteY81"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716045 w 4039012"/>
                  <a:gd name="connsiteY44" fmla="*/ 2570003 h 4422855"/>
                  <a:gd name="connsiteX45" fmla="*/ 3778675 w 4039012"/>
                  <a:gd name="connsiteY45" fmla="*/ 2640983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78675 w 4039012"/>
                  <a:gd name="connsiteY45" fmla="*/ 2640983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465485 w 4039012"/>
                  <a:gd name="connsiteY47" fmla="*/ 2643669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55 w 4039012"/>
                  <a:gd name="connsiteY47" fmla="*/ 2699438 h 4422855"/>
                  <a:gd name="connsiteX48" fmla="*/ 3465485 w 4039012"/>
                  <a:gd name="connsiteY48" fmla="*/ 2643669 h 4422855"/>
                  <a:gd name="connsiteX49" fmla="*/ 3302523 w 4039012"/>
                  <a:gd name="connsiteY49" fmla="*/ 2779471 h 4422855"/>
                  <a:gd name="connsiteX50" fmla="*/ 3275362 w 4039012"/>
                  <a:gd name="connsiteY50" fmla="*/ 2544081 h 4422855"/>
                  <a:gd name="connsiteX51" fmla="*/ 3402111 w 4039012"/>
                  <a:gd name="connsiteY51" fmla="*/ 2535028 h 4422855"/>
                  <a:gd name="connsiteX52" fmla="*/ 3501699 w 4039012"/>
                  <a:gd name="connsiteY52" fmla="*/ 2453547 h 4422855"/>
                  <a:gd name="connsiteX53" fmla="*/ 3492646 w 4039012"/>
                  <a:gd name="connsiteY53" fmla="*/ 2344905 h 4422855"/>
                  <a:gd name="connsiteX54" fmla="*/ 3592234 w 4039012"/>
                  <a:gd name="connsiteY54" fmla="*/ 2272477 h 4422855"/>
                  <a:gd name="connsiteX55" fmla="*/ 3610341 w 4039012"/>
                  <a:gd name="connsiteY55" fmla="*/ 1964660 h 4422855"/>
                  <a:gd name="connsiteX56" fmla="*/ 2940384 w 4039012"/>
                  <a:gd name="connsiteY56" fmla="*/ 2435440 h 4422855"/>
                  <a:gd name="connsiteX57" fmla="*/ 2786475 w 4039012"/>
                  <a:gd name="connsiteY57" fmla="*/ 2009926 h 4422855"/>
                  <a:gd name="connsiteX58" fmla="*/ 2379070 w 4039012"/>
                  <a:gd name="connsiteY58" fmla="*/ 2643669 h 4422855"/>
                  <a:gd name="connsiteX59" fmla="*/ 1528044 w 4039012"/>
                  <a:gd name="connsiteY59" fmla="*/ 2670830 h 4422855"/>
                  <a:gd name="connsiteX60" fmla="*/ 1229279 w 4039012"/>
                  <a:gd name="connsiteY60" fmla="*/ 3223091 h 4422855"/>
                  <a:gd name="connsiteX61" fmla="*/ 686071 w 4039012"/>
                  <a:gd name="connsiteY61" fmla="*/ 3521856 h 4422855"/>
                  <a:gd name="connsiteX62" fmla="*/ 595537 w 4039012"/>
                  <a:gd name="connsiteY62" fmla="*/ 4255186 h 4422855"/>
                  <a:gd name="connsiteX63" fmla="*/ 704178 w 4039012"/>
                  <a:gd name="connsiteY63" fmla="*/ 4409095 h 4422855"/>
                  <a:gd name="connsiteX64" fmla="*/ 342040 w 4039012"/>
                  <a:gd name="connsiteY64" fmla="*/ 4400041 h 4422855"/>
                  <a:gd name="connsiteX65" fmla="*/ 405414 w 4039012"/>
                  <a:gd name="connsiteY65" fmla="*/ 4273293 h 4422855"/>
                  <a:gd name="connsiteX66" fmla="*/ 378254 w 4039012"/>
                  <a:gd name="connsiteY66" fmla="*/ 4101278 h 4422855"/>
                  <a:gd name="connsiteX67" fmla="*/ 450681 w 4039012"/>
                  <a:gd name="connsiteY67" fmla="*/ 3721032 h 4422855"/>
                  <a:gd name="connsiteX68" fmla="*/ 405414 w 4039012"/>
                  <a:gd name="connsiteY68" fmla="*/ 3494695 h 4422855"/>
                  <a:gd name="connsiteX69" fmla="*/ 731339 w 4039012"/>
                  <a:gd name="connsiteY69" fmla="*/ 3250252 h 4422855"/>
                  <a:gd name="connsiteX70" fmla="*/ 667964 w 4039012"/>
                  <a:gd name="connsiteY70" fmla="*/ 2779471 h 4422855"/>
                  <a:gd name="connsiteX71" fmla="*/ 477842 w 4039012"/>
                  <a:gd name="connsiteY71" fmla="*/ 3186877 h 4422855"/>
                  <a:gd name="connsiteX72" fmla="*/ 7061 w 4039012"/>
                  <a:gd name="connsiteY72" fmla="*/ 3313626 h 4422855"/>
                  <a:gd name="connsiteX73" fmla="*/ 61382 w 4039012"/>
                  <a:gd name="connsiteY73" fmla="*/ 2688937 h 4422855"/>
                  <a:gd name="connsiteX74" fmla="*/ 151917 w 4039012"/>
                  <a:gd name="connsiteY74" fmla="*/ 2634616 h 4422855"/>
                  <a:gd name="connsiteX75" fmla="*/ 70436 w 4039012"/>
                  <a:gd name="connsiteY75" fmla="*/ 2363012 h 4422855"/>
                  <a:gd name="connsiteX76" fmla="*/ 233398 w 4039012"/>
                  <a:gd name="connsiteY76" fmla="*/ 2562188 h 4422855"/>
                  <a:gd name="connsiteX77" fmla="*/ 396360 w 4039012"/>
                  <a:gd name="connsiteY77" fmla="*/ 2716097 h 4422855"/>
                  <a:gd name="connsiteX78" fmla="*/ 52329 w 4039012"/>
                  <a:gd name="connsiteY78" fmla="*/ 2245317 h 4422855"/>
                  <a:gd name="connsiteX79" fmla="*/ 151917 w 4039012"/>
                  <a:gd name="connsiteY79" fmla="*/ 2227210 h 4422855"/>
                  <a:gd name="connsiteX80" fmla="*/ 224345 w 4039012"/>
                  <a:gd name="connsiteY80" fmla="*/ 1955606 h 4422855"/>
                  <a:gd name="connsiteX81" fmla="*/ 369200 w 4039012"/>
                  <a:gd name="connsiteY81" fmla="*/ 1991820 h 4422855"/>
                  <a:gd name="connsiteX82" fmla="*/ 532162 w 4039012"/>
                  <a:gd name="connsiteY82" fmla="*/ 2009927 h 4422855"/>
                  <a:gd name="connsiteX83" fmla="*/ 450681 w 4039012"/>
                  <a:gd name="connsiteY83" fmla="*/ 2254370 h 4422855"/>
                  <a:gd name="connsiteX84" fmla="*/ 613644 w 4039012"/>
                  <a:gd name="connsiteY84"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465485 w 4039012"/>
                  <a:gd name="connsiteY47" fmla="*/ 2643669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1819 w 4039012"/>
                  <a:gd name="connsiteY79" fmla="*/ 1951431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66261 w 4039012"/>
                  <a:gd name="connsiteY74" fmla="*/ 2371363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8787 w 4039012"/>
                  <a:gd name="connsiteY74" fmla="*/ 2371363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8787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8278 w 4043646"/>
                  <a:gd name="connsiteY0" fmla="*/ 2254370 h 4422855"/>
                  <a:gd name="connsiteX1" fmla="*/ 971363 w 4043646"/>
                  <a:gd name="connsiteY1" fmla="*/ 1874125 h 4422855"/>
                  <a:gd name="connsiteX2" fmla="*/ 2099742 w 4043646"/>
                  <a:gd name="connsiteY2" fmla="*/ 1338339 h 4422855"/>
                  <a:gd name="connsiteX3" fmla="*/ 2994442 w 4043646"/>
                  <a:gd name="connsiteY3" fmla="*/ 213925 h 4422855"/>
                  <a:gd name="connsiteX4" fmla="*/ 2957777 w 4043646"/>
                  <a:gd name="connsiteY4" fmla="*/ 206805 h 4422855"/>
                  <a:gd name="connsiteX5" fmla="*/ 2048725 w 4043646"/>
                  <a:gd name="connsiteY5" fmla="*/ 1204168 h 4422855"/>
                  <a:gd name="connsiteX6" fmla="*/ 1752182 w 4043646"/>
                  <a:gd name="connsiteY6" fmla="*/ 1271700 h 4422855"/>
                  <a:gd name="connsiteX7" fmla="*/ 1768068 w 4043646"/>
                  <a:gd name="connsiteY7" fmla="*/ 1195115 h 4422855"/>
                  <a:gd name="connsiteX8" fmla="*/ 1931030 w 4043646"/>
                  <a:gd name="connsiteY8" fmla="*/ 1131741 h 4422855"/>
                  <a:gd name="connsiteX9" fmla="*/ 1845392 w 4043646"/>
                  <a:gd name="connsiteY9" fmla="*/ 977091 h 4422855"/>
                  <a:gd name="connsiteX10" fmla="*/ 2048725 w 4043646"/>
                  <a:gd name="connsiteY10" fmla="*/ 905404 h 4422855"/>
                  <a:gd name="connsiteX11" fmla="*/ 1924652 w 4043646"/>
                  <a:gd name="connsiteY11" fmla="*/ 796022 h 4422855"/>
                  <a:gd name="connsiteX12" fmla="*/ 1857122 w 4043646"/>
                  <a:gd name="connsiteY12" fmla="*/ 873346 h 4422855"/>
                  <a:gd name="connsiteX13" fmla="*/ 1813335 w 4043646"/>
                  <a:gd name="connsiteY13" fmla="*/ 760549 h 4422855"/>
                  <a:gd name="connsiteX14" fmla="*/ 1885763 w 4043646"/>
                  <a:gd name="connsiteY14" fmla="*/ 642854 h 4422855"/>
                  <a:gd name="connsiteX15" fmla="*/ 1985351 w 4043646"/>
                  <a:gd name="connsiteY15" fmla="*/ 488945 h 4422855"/>
                  <a:gd name="connsiteX16" fmla="*/ 1997820 w 4043646"/>
                  <a:gd name="connsiteY16" fmla="*/ 596845 h 4422855"/>
                  <a:gd name="connsiteX17" fmla="*/ 2157367 w 4043646"/>
                  <a:gd name="connsiteY17" fmla="*/ 362196 h 4422855"/>
                  <a:gd name="connsiteX18" fmla="*/ 2311276 w 4043646"/>
                  <a:gd name="connsiteY18" fmla="*/ 307875 h 4422855"/>
                  <a:gd name="connsiteX19" fmla="*/ 2302222 w 4043646"/>
                  <a:gd name="connsiteY19" fmla="*/ 226394 h 4422855"/>
                  <a:gd name="connsiteX20" fmla="*/ 2660186 w 4043646"/>
                  <a:gd name="connsiteY20" fmla="*/ 130279 h 4422855"/>
                  <a:gd name="connsiteX21" fmla="*/ 2546666 w 4043646"/>
                  <a:gd name="connsiteY21" fmla="*/ 72485 h 4422855"/>
                  <a:gd name="connsiteX22" fmla="*/ 2907399 w 4043646"/>
                  <a:gd name="connsiteY22" fmla="*/ 63432 h 4422855"/>
                  <a:gd name="connsiteX23" fmla="*/ 3099516 w 4043646"/>
                  <a:gd name="connsiteY23" fmla="*/ 72143 h 4422855"/>
                  <a:gd name="connsiteX24" fmla="*/ 3171355 w 4043646"/>
                  <a:gd name="connsiteY24" fmla="*/ 126806 h 4422855"/>
                  <a:gd name="connsiteX25" fmla="*/ 3289050 w 4043646"/>
                  <a:gd name="connsiteY25" fmla="*/ 58 h 4422855"/>
                  <a:gd name="connsiteX26" fmla="*/ 3325264 w 4043646"/>
                  <a:gd name="connsiteY26" fmla="*/ 144913 h 4422855"/>
                  <a:gd name="connsiteX27" fmla="*/ 3298103 w 4043646"/>
                  <a:gd name="connsiteY27" fmla="*/ 197125 h 4422855"/>
                  <a:gd name="connsiteX28" fmla="*/ 3769171 w 4043646"/>
                  <a:gd name="connsiteY28" fmla="*/ 416517 h 4422855"/>
                  <a:gd name="connsiteX29" fmla="*/ 3909583 w 4043646"/>
                  <a:gd name="connsiteY29" fmla="*/ 433883 h 4422855"/>
                  <a:gd name="connsiteX30" fmla="*/ 4031434 w 4043646"/>
                  <a:gd name="connsiteY30" fmla="*/ 688121 h 4422855"/>
                  <a:gd name="connsiteX31" fmla="*/ 3904686 w 4043646"/>
                  <a:gd name="connsiteY31" fmla="*/ 706228 h 4422855"/>
                  <a:gd name="connsiteX32" fmla="*/ 3922792 w 4043646"/>
                  <a:gd name="connsiteY32" fmla="*/ 751495 h 4422855"/>
                  <a:gd name="connsiteX33" fmla="*/ 3636497 w 4043646"/>
                  <a:gd name="connsiteY33" fmla="*/ 695694 h 4422855"/>
                  <a:gd name="connsiteX34" fmla="*/ 3624028 w 4043646"/>
                  <a:gd name="connsiteY34" fmla="*/ 597586 h 4422855"/>
                  <a:gd name="connsiteX35" fmla="*/ 3316210 w 4043646"/>
                  <a:gd name="connsiteY35" fmla="*/ 778656 h 4422855"/>
                  <a:gd name="connsiteX36" fmla="*/ 3110203 w 4043646"/>
                  <a:gd name="connsiteY36" fmla="*/ 484788 h 4422855"/>
                  <a:gd name="connsiteX37" fmla="*/ 3062713 w 4043646"/>
                  <a:gd name="connsiteY37" fmla="*/ 552319 h 4422855"/>
                  <a:gd name="connsiteX38" fmla="*/ 2990286 w 4043646"/>
                  <a:gd name="connsiteY38" fmla="*/ 1240382 h 4422855"/>
                  <a:gd name="connsiteX39" fmla="*/ 3279996 w 4043646"/>
                  <a:gd name="connsiteY39" fmla="*/ 1955606 h 4422855"/>
                  <a:gd name="connsiteX40" fmla="*/ 3773018 w 4043646"/>
                  <a:gd name="connsiteY40" fmla="*/ 1755025 h 4422855"/>
                  <a:gd name="connsiteX41" fmla="*/ 4038007 w 4043646"/>
                  <a:gd name="connsiteY41" fmla="*/ 1776687 h 4422855"/>
                  <a:gd name="connsiteX42" fmla="*/ 3916921 w 4043646"/>
                  <a:gd name="connsiteY42" fmla="*/ 2123241 h 4422855"/>
                  <a:gd name="connsiteX43" fmla="*/ 3858716 w 4043646"/>
                  <a:gd name="connsiteY43" fmla="*/ 2440318 h 4422855"/>
                  <a:gd name="connsiteX44" fmla="*/ 3720679 w 4043646"/>
                  <a:gd name="connsiteY44" fmla="*/ 2570003 h 4422855"/>
                  <a:gd name="connsiteX45" fmla="*/ 3724854 w 4043646"/>
                  <a:gd name="connsiteY45" fmla="*/ 2686912 h 4422855"/>
                  <a:gd name="connsiteX46" fmla="*/ 3587068 w 4043646"/>
                  <a:gd name="connsiteY46" fmla="*/ 2741192 h 4422855"/>
                  <a:gd name="connsiteX47" fmla="*/ 3532749 w 4043646"/>
                  <a:gd name="connsiteY47" fmla="*/ 2631143 h 4422855"/>
                  <a:gd name="connsiteX48" fmla="*/ 3307157 w 4043646"/>
                  <a:gd name="connsiteY48" fmla="*/ 2779471 h 4422855"/>
                  <a:gd name="connsiteX49" fmla="*/ 3279996 w 4043646"/>
                  <a:gd name="connsiteY49" fmla="*/ 2556607 h 4422855"/>
                  <a:gd name="connsiteX50" fmla="*/ 3402570 w 4043646"/>
                  <a:gd name="connsiteY50" fmla="*/ 2535028 h 4422855"/>
                  <a:gd name="connsiteX51" fmla="*/ 3506333 w 4043646"/>
                  <a:gd name="connsiteY51" fmla="*/ 2453547 h 4422855"/>
                  <a:gd name="connsiteX52" fmla="*/ 3497280 w 4043646"/>
                  <a:gd name="connsiteY52" fmla="*/ 2344905 h 4422855"/>
                  <a:gd name="connsiteX53" fmla="*/ 3596868 w 4043646"/>
                  <a:gd name="connsiteY53" fmla="*/ 2272477 h 4422855"/>
                  <a:gd name="connsiteX54" fmla="*/ 3614975 w 4043646"/>
                  <a:gd name="connsiteY54" fmla="*/ 1964660 h 4422855"/>
                  <a:gd name="connsiteX55" fmla="*/ 2945018 w 4043646"/>
                  <a:gd name="connsiteY55" fmla="*/ 2435440 h 4422855"/>
                  <a:gd name="connsiteX56" fmla="*/ 2791109 w 4043646"/>
                  <a:gd name="connsiteY56" fmla="*/ 2009926 h 4422855"/>
                  <a:gd name="connsiteX57" fmla="*/ 2383704 w 4043646"/>
                  <a:gd name="connsiteY57" fmla="*/ 2643669 h 4422855"/>
                  <a:gd name="connsiteX58" fmla="*/ 1532678 w 4043646"/>
                  <a:gd name="connsiteY58" fmla="*/ 2670830 h 4422855"/>
                  <a:gd name="connsiteX59" fmla="*/ 1233913 w 4043646"/>
                  <a:gd name="connsiteY59" fmla="*/ 3223091 h 4422855"/>
                  <a:gd name="connsiteX60" fmla="*/ 690705 w 4043646"/>
                  <a:gd name="connsiteY60" fmla="*/ 3521856 h 4422855"/>
                  <a:gd name="connsiteX61" fmla="*/ 600171 w 4043646"/>
                  <a:gd name="connsiteY61" fmla="*/ 4255186 h 4422855"/>
                  <a:gd name="connsiteX62" fmla="*/ 708812 w 4043646"/>
                  <a:gd name="connsiteY62" fmla="*/ 4409095 h 4422855"/>
                  <a:gd name="connsiteX63" fmla="*/ 346674 w 4043646"/>
                  <a:gd name="connsiteY63" fmla="*/ 4400041 h 4422855"/>
                  <a:gd name="connsiteX64" fmla="*/ 410048 w 4043646"/>
                  <a:gd name="connsiteY64" fmla="*/ 4273293 h 4422855"/>
                  <a:gd name="connsiteX65" fmla="*/ 382888 w 4043646"/>
                  <a:gd name="connsiteY65" fmla="*/ 4101278 h 4422855"/>
                  <a:gd name="connsiteX66" fmla="*/ 455315 w 4043646"/>
                  <a:gd name="connsiteY66" fmla="*/ 3721032 h 4422855"/>
                  <a:gd name="connsiteX67" fmla="*/ 410048 w 4043646"/>
                  <a:gd name="connsiteY67" fmla="*/ 3494695 h 4422855"/>
                  <a:gd name="connsiteX68" fmla="*/ 735973 w 4043646"/>
                  <a:gd name="connsiteY68" fmla="*/ 3250252 h 4422855"/>
                  <a:gd name="connsiteX69" fmla="*/ 672598 w 4043646"/>
                  <a:gd name="connsiteY69" fmla="*/ 2779471 h 4422855"/>
                  <a:gd name="connsiteX70" fmla="*/ 482476 w 4043646"/>
                  <a:gd name="connsiteY70" fmla="*/ 3186877 h 4422855"/>
                  <a:gd name="connsiteX71" fmla="*/ 11695 w 4043646"/>
                  <a:gd name="connsiteY71" fmla="*/ 3313626 h 4422855"/>
                  <a:gd name="connsiteX72" fmla="*/ 66016 w 4043646"/>
                  <a:gd name="connsiteY72" fmla="*/ 2688937 h 4422855"/>
                  <a:gd name="connsiteX73" fmla="*/ 156551 w 4043646"/>
                  <a:gd name="connsiteY73" fmla="*/ 2634616 h 4422855"/>
                  <a:gd name="connsiteX74" fmla="*/ 13531 w 4043646"/>
                  <a:gd name="connsiteY74" fmla="*/ 2361364 h 4422855"/>
                  <a:gd name="connsiteX75" fmla="*/ 238032 w 4043646"/>
                  <a:gd name="connsiteY75" fmla="*/ 2562188 h 4422855"/>
                  <a:gd name="connsiteX76" fmla="*/ 400994 w 4043646"/>
                  <a:gd name="connsiteY76" fmla="*/ 2716097 h 4422855"/>
                  <a:gd name="connsiteX77" fmla="*/ 56963 w 4043646"/>
                  <a:gd name="connsiteY77" fmla="*/ 2245317 h 4422855"/>
                  <a:gd name="connsiteX78" fmla="*/ 156551 w 4043646"/>
                  <a:gd name="connsiteY78" fmla="*/ 2227210 h 4422855"/>
                  <a:gd name="connsiteX79" fmla="*/ 220629 w 4043646"/>
                  <a:gd name="connsiteY79" fmla="*/ 1947256 h 4422855"/>
                  <a:gd name="connsiteX80" fmla="*/ 373834 w 4043646"/>
                  <a:gd name="connsiteY80" fmla="*/ 1991820 h 4422855"/>
                  <a:gd name="connsiteX81" fmla="*/ 545147 w 4043646"/>
                  <a:gd name="connsiteY81" fmla="*/ 2022453 h 4422855"/>
                  <a:gd name="connsiteX82" fmla="*/ 505419 w 4043646"/>
                  <a:gd name="connsiteY82" fmla="*/ 2262721 h 4422855"/>
                  <a:gd name="connsiteX83" fmla="*/ 618278 w 4043646"/>
                  <a:gd name="connsiteY83" fmla="*/ 2254370 h 4422855"/>
                  <a:gd name="connsiteX0" fmla="*/ 618278 w 4043646"/>
                  <a:gd name="connsiteY0" fmla="*/ 2254370 h 4422855"/>
                  <a:gd name="connsiteX1" fmla="*/ 971363 w 4043646"/>
                  <a:gd name="connsiteY1" fmla="*/ 1874125 h 4422855"/>
                  <a:gd name="connsiteX2" fmla="*/ 2099742 w 4043646"/>
                  <a:gd name="connsiteY2" fmla="*/ 1338339 h 4422855"/>
                  <a:gd name="connsiteX3" fmla="*/ 2994442 w 4043646"/>
                  <a:gd name="connsiteY3" fmla="*/ 213925 h 4422855"/>
                  <a:gd name="connsiteX4" fmla="*/ 2957777 w 4043646"/>
                  <a:gd name="connsiteY4" fmla="*/ 206805 h 4422855"/>
                  <a:gd name="connsiteX5" fmla="*/ 2048725 w 4043646"/>
                  <a:gd name="connsiteY5" fmla="*/ 1204168 h 4422855"/>
                  <a:gd name="connsiteX6" fmla="*/ 1752182 w 4043646"/>
                  <a:gd name="connsiteY6" fmla="*/ 1271700 h 4422855"/>
                  <a:gd name="connsiteX7" fmla="*/ 1768068 w 4043646"/>
                  <a:gd name="connsiteY7" fmla="*/ 1195115 h 4422855"/>
                  <a:gd name="connsiteX8" fmla="*/ 1931030 w 4043646"/>
                  <a:gd name="connsiteY8" fmla="*/ 1131741 h 4422855"/>
                  <a:gd name="connsiteX9" fmla="*/ 1845392 w 4043646"/>
                  <a:gd name="connsiteY9" fmla="*/ 977091 h 4422855"/>
                  <a:gd name="connsiteX10" fmla="*/ 2048725 w 4043646"/>
                  <a:gd name="connsiteY10" fmla="*/ 905404 h 4422855"/>
                  <a:gd name="connsiteX11" fmla="*/ 1924652 w 4043646"/>
                  <a:gd name="connsiteY11" fmla="*/ 796022 h 4422855"/>
                  <a:gd name="connsiteX12" fmla="*/ 1857122 w 4043646"/>
                  <a:gd name="connsiteY12" fmla="*/ 873346 h 4422855"/>
                  <a:gd name="connsiteX13" fmla="*/ 1813335 w 4043646"/>
                  <a:gd name="connsiteY13" fmla="*/ 760549 h 4422855"/>
                  <a:gd name="connsiteX14" fmla="*/ 1885763 w 4043646"/>
                  <a:gd name="connsiteY14" fmla="*/ 642854 h 4422855"/>
                  <a:gd name="connsiteX15" fmla="*/ 1985351 w 4043646"/>
                  <a:gd name="connsiteY15" fmla="*/ 488945 h 4422855"/>
                  <a:gd name="connsiteX16" fmla="*/ 1997820 w 4043646"/>
                  <a:gd name="connsiteY16" fmla="*/ 596845 h 4422855"/>
                  <a:gd name="connsiteX17" fmla="*/ 2157367 w 4043646"/>
                  <a:gd name="connsiteY17" fmla="*/ 362196 h 4422855"/>
                  <a:gd name="connsiteX18" fmla="*/ 2311276 w 4043646"/>
                  <a:gd name="connsiteY18" fmla="*/ 307875 h 4422855"/>
                  <a:gd name="connsiteX19" fmla="*/ 2302222 w 4043646"/>
                  <a:gd name="connsiteY19" fmla="*/ 226394 h 4422855"/>
                  <a:gd name="connsiteX20" fmla="*/ 2660186 w 4043646"/>
                  <a:gd name="connsiteY20" fmla="*/ 130279 h 4422855"/>
                  <a:gd name="connsiteX21" fmla="*/ 2546666 w 4043646"/>
                  <a:gd name="connsiteY21" fmla="*/ 72485 h 4422855"/>
                  <a:gd name="connsiteX22" fmla="*/ 2907399 w 4043646"/>
                  <a:gd name="connsiteY22" fmla="*/ 63432 h 4422855"/>
                  <a:gd name="connsiteX23" fmla="*/ 3099516 w 4043646"/>
                  <a:gd name="connsiteY23" fmla="*/ 72143 h 4422855"/>
                  <a:gd name="connsiteX24" fmla="*/ 3171355 w 4043646"/>
                  <a:gd name="connsiteY24" fmla="*/ 126806 h 4422855"/>
                  <a:gd name="connsiteX25" fmla="*/ 3289050 w 4043646"/>
                  <a:gd name="connsiteY25" fmla="*/ 58 h 4422855"/>
                  <a:gd name="connsiteX26" fmla="*/ 3325264 w 4043646"/>
                  <a:gd name="connsiteY26" fmla="*/ 144913 h 4422855"/>
                  <a:gd name="connsiteX27" fmla="*/ 3298103 w 4043646"/>
                  <a:gd name="connsiteY27" fmla="*/ 197125 h 4422855"/>
                  <a:gd name="connsiteX28" fmla="*/ 3769171 w 4043646"/>
                  <a:gd name="connsiteY28" fmla="*/ 416517 h 4422855"/>
                  <a:gd name="connsiteX29" fmla="*/ 3909583 w 4043646"/>
                  <a:gd name="connsiteY29" fmla="*/ 433883 h 4422855"/>
                  <a:gd name="connsiteX30" fmla="*/ 4031434 w 4043646"/>
                  <a:gd name="connsiteY30" fmla="*/ 688121 h 4422855"/>
                  <a:gd name="connsiteX31" fmla="*/ 3904686 w 4043646"/>
                  <a:gd name="connsiteY31" fmla="*/ 706228 h 4422855"/>
                  <a:gd name="connsiteX32" fmla="*/ 3922792 w 4043646"/>
                  <a:gd name="connsiteY32" fmla="*/ 751495 h 4422855"/>
                  <a:gd name="connsiteX33" fmla="*/ 3636497 w 4043646"/>
                  <a:gd name="connsiteY33" fmla="*/ 695694 h 4422855"/>
                  <a:gd name="connsiteX34" fmla="*/ 3624028 w 4043646"/>
                  <a:gd name="connsiteY34" fmla="*/ 597586 h 4422855"/>
                  <a:gd name="connsiteX35" fmla="*/ 3316210 w 4043646"/>
                  <a:gd name="connsiteY35" fmla="*/ 778656 h 4422855"/>
                  <a:gd name="connsiteX36" fmla="*/ 3110203 w 4043646"/>
                  <a:gd name="connsiteY36" fmla="*/ 484788 h 4422855"/>
                  <a:gd name="connsiteX37" fmla="*/ 3062713 w 4043646"/>
                  <a:gd name="connsiteY37" fmla="*/ 552319 h 4422855"/>
                  <a:gd name="connsiteX38" fmla="*/ 2990286 w 4043646"/>
                  <a:gd name="connsiteY38" fmla="*/ 1240382 h 4422855"/>
                  <a:gd name="connsiteX39" fmla="*/ 3279996 w 4043646"/>
                  <a:gd name="connsiteY39" fmla="*/ 1955606 h 4422855"/>
                  <a:gd name="connsiteX40" fmla="*/ 3773018 w 4043646"/>
                  <a:gd name="connsiteY40" fmla="*/ 1755025 h 4422855"/>
                  <a:gd name="connsiteX41" fmla="*/ 4038007 w 4043646"/>
                  <a:gd name="connsiteY41" fmla="*/ 1776687 h 4422855"/>
                  <a:gd name="connsiteX42" fmla="*/ 3916921 w 4043646"/>
                  <a:gd name="connsiteY42" fmla="*/ 2123241 h 4422855"/>
                  <a:gd name="connsiteX43" fmla="*/ 3858716 w 4043646"/>
                  <a:gd name="connsiteY43" fmla="*/ 2440318 h 4422855"/>
                  <a:gd name="connsiteX44" fmla="*/ 3720679 w 4043646"/>
                  <a:gd name="connsiteY44" fmla="*/ 2570003 h 4422855"/>
                  <a:gd name="connsiteX45" fmla="*/ 3724854 w 4043646"/>
                  <a:gd name="connsiteY45" fmla="*/ 2686912 h 4422855"/>
                  <a:gd name="connsiteX46" fmla="*/ 3587068 w 4043646"/>
                  <a:gd name="connsiteY46" fmla="*/ 2741192 h 4422855"/>
                  <a:gd name="connsiteX47" fmla="*/ 3532749 w 4043646"/>
                  <a:gd name="connsiteY47" fmla="*/ 2631143 h 4422855"/>
                  <a:gd name="connsiteX48" fmla="*/ 3307157 w 4043646"/>
                  <a:gd name="connsiteY48" fmla="*/ 2779471 h 4422855"/>
                  <a:gd name="connsiteX49" fmla="*/ 3279996 w 4043646"/>
                  <a:gd name="connsiteY49" fmla="*/ 2556607 h 4422855"/>
                  <a:gd name="connsiteX50" fmla="*/ 3402570 w 4043646"/>
                  <a:gd name="connsiteY50" fmla="*/ 2535028 h 4422855"/>
                  <a:gd name="connsiteX51" fmla="*/ 3506333 w 4043646"/>
                  <a:gd name="connsiteY51" fmla="*/ 2453547 h 4422855"/>
                  <a:gd name="connsiteX52" fmla="*/ 3497280 w 4043646"/>
                  <a:gd name="connsiteY52" fmla="*/ 2344905 h 4422855"/>
                  <a:gd name="connsiteX53" fmla="*/ 3596868 w 4043646"/>
                  <a:gd name="connsiteY53" fmla="*/ 2272477 h 4422855"/>
                  <a:gd name="connsiteX54" fmla="*/ 3614975 w 4043646"/>
                  <a:gd name="connsiteY54" fmla="*/ 1964660 h 4422855"/>
                  <a:gd name="connsiteX55" fmla="*/ 2945018 w 4043646"/>
                  <a:gd name="connsiteY55" fmla="*/ 2435440 h 4422855"/>
                  <a:gd name="connsiteX56" fmla="*/ 2791109 w 4043646"/>
                  <a:gd name="connsiteY56" fmla="*/ 2009926 h 4422855"/>
                  <a:gd name="connsiteX57" fmla="*/ 2383704 w 4043646"/>
                  <a:gd name="connsiteY57" fmla="*/ 2643669 h 4422855"/>
                  <a:gd name="connsiteX58" fmla="*/ 1532678 w 4043646"/>
                  <a:gd name="connsiteY58" fmla="*/ 2670830 h 4422855"/>
                  <a:gd name="connsiteX59" fmla="*/ 1233913 w 4043646"/>
                  <a:gd name="connsiteY59" fmla="*/ 3223091 h 4422855"/>
                  <a:gd name="connsiteX60" fmla="*/ 690705 w 4043646"/>
                  <a:gd name="connsiteY60" fmla="*/ 3521856 h 4422855"/>
                  <a:gd name="connsiteX61" fmla="*/ 600171 w 4043646"/>
                  <a:gd name="connsiteY61" fmla="*/ 4255186 h 4422855"/>
                  <a:gd name="connsiteX62" fmla="*/ 708812 w 4043646"/>
                  <a:gd name="connsiteY62" fmla="*/ 4409095 h 4422855"/>
                  <a:gd name="connsiteX63" fmla="*/ 346674 w 4043646"/>
                  <a:gd name="connsiteY63" fmla="*/ 4400041 h 4422855"/>
                  <a:gd name="connsiteX64" fmla="*/ 410048 w 4043646"/>
                  <a:gd name="connsiteY64" fmla="*/ 4273293 h 4422855"/>
                  <a:gd name="connsiteX65" fmla="*/ 382888 w 4043646"/>
                  <a:gd name="connsiteY65" fmla="*/ 4101278 h 4422855"/>
                  <a:gd name="connsiteX66" fmla="*/ 455315 w 4043646"/>
                  <a:gd name="connsiteY66" fmla="*/ 3721032 h 4422855"/>
                  <a:gd name="connsiteX67" fmla="*/ 410048 w 4043646"/>
                  <a:gd name="connsiteY67" fmla="*/ 3494695 h 4422855"/>
                  <a:gd name="connsiteX68" fmla="*/ 735973 w 4043646"/>
                  <a:gd name="connsiteY68" fmla="*/ 3250252 h 4422855"/>
                  <a:gd name="connsiteX69" fmla="*/ 672598 w 4043646"/>
                  <a:gd name="connsiteY69" fmla="*/ 2779471 h 4422855"/>
                  <a:gd name="connsiteX70" fmla="*/ 482476 w 4043646"/>
                  <a:gd name="connsiteY70" fmla="*/ 3186877 h 4422855"/>
                  <a:gd name="connsiteX71" fmla="*/ 11695 w 4043646"/>
                  <a:gd name="connsiteY71" fmla="*/ 3313626 h 4422855"/>
                  <a:gd name="connsiteX72" fmla="*/ 66016 w 4043646"/>
                  <a:gd name="connsiteY72" fmla="*/ 2688937 h 4422855"/>
                  <a:gd name="connsiteX73" fmla="*/ 156551 w 4043646"/>
                  <a:gd name="connsiteY73" fmla="*/ 2634616 h 4422855"/>
                  <a:gd name="connsiteX74" fmla="*/ 13531 w 4043646"/>
                  <a:gd name="connsiteY74" fmla="*/ 2361364 h 4422855"/>
                  <a:gd name="connsiteX75" fmla="*/ 238032 w 4043646"/>
                  <a:gd name="connsiteY75" fmla="*/ 2562188 h 4422855"/>
                  <a:gd name="connsiteX76" fmla="*/ 400994 w 4043646"/>
                  <a:gd name="connsiteY76" fmla="*/ 2716097 h 4422855"/>
                  <a:gd name="connsiteX77" fmla="*/ 56963 w 4043646"/>
                  <a:gd name="connsiteY77" fmla="*/ 2245317 h 4422855"/>
                  <a:gd name="connsiteX78" fmla="*/ 156551 w 4043646"/>
                  <a:gd name="connsiteY78" fmla="*/ 2227210 h 4422855"/>
                  <a:gd name="connsiteX79" fmla="*/ 220629 w 4043646"/>
                  <a:gd name="connsiteY79" fmla="*/ 1947256 h 4422855"/>
                  <a:gd name="connsiteX80" fmla="*/ 373834 w 4043646"/>
                  <a:gd name="connsiteY80" fmla="*/ 1991820 h 4422855"/>
                  <a:gd name="connsiteX81" fmla="*/ 545147 w 4043646"/>
                  <a:gd name="connsiteY81" fmla="*/ 2022453 h 4422855"/>
                  <a:gd name="connsiteX82" fmla="*/ 505419 w 4043646"/>
                  <a:gd name="connsiteY82" fmla="*/ 2262721 h 4422855"/>
                  <a:gd name="connsiteX83" fmla="*/ 618278 w 4043646"/>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229324 w 4039057"/>
                  <a:gd name="connsiteY59" fmla="*/ 3223091 h 4422855"/>
                  <a:gd name="connsiteX60" fmla="*/ 686116 w 4039057"/>
                  <a:gd name="connsiteY60" fmla="*/ 3521856 h 4422855"/>
                  <a:gd name="connsiteX61" fmla="*/ 595582 w 4039057"/>
                  <a:gd name="connsiteY61" fmla="*/ 4255186 h 4422855"/>
                  <a:gd name="connsiteX62" fmla="*/ 704223 w 4039057"/>
                  <a:gd name="connsiteY62" fmla="*/ 4409095 h 4422855"/>
                  <a:gd name="connsiteX63" fmla="*/ 342085 w 4039057"/>
                  <a:gd name="connsiteY63" fmla="*/ 4400041 h 4422855"/>
                  <a:gd name="connsiteX64" fmla="*/ 405459 w 4039057"/>
                  <a:gd name="connsiteY64" fmla="*/ 4273293 h 4422855"/>
                  <a:gd name="connsiteX65" fmla="*/ 378299 w 4039057"/>
                  <a:gd name="connsiteY65" fmla="*/ 4101278 h 4422855"/>
                  <a:gd name="connsiteX66" fmla="*/ 450726 w 4039057"/>
                  <a:gd name="connsiteY66" fmla="*/ 3721032 h 4422855"/>
                  <a:gd name="connsiteX67" fmla="*/ 405459 w 4039057"/>
                  <a:gd name="connsiteY67" fmla="*/ 3494695 h 4422855"/>
                  <a:gd name="connsiteX68" fmla="*/ 731384 w 4039057"/>
                  <a:gd name="connsiteY68" fmla="*/ 3250252 h 4422855"/>
                  <a:gd name="connsiteX69" fmla="*/ 668009 w 4039057"/>
                  <a:gd name="connsiteY69" fmla="*/ 2779471 h 4422855"/>
                  <a:gd name="connsiteX70" fmla="*/ 477887 w 4039057"/>
                  <a:gd name="connsiteY70" fmla="*/ 3186877 h 4422855"/>
                  <a:gd name="connsiteX71" fmla="*/ 7106 w 4039057"/>
                  <a:gd name="connsiteY71" fmla="*/ 3313626 h 4422855"/>
                  <a:gd name="connsiteX72" fmla="*/ 58515 w 4039057"/>
                  <a:gd name="connsiteY72" fmla="*/ 2706410 h 4422855"/>
                  <a:gd name="connsiteX73" fmla="*/ 151962 w 4039057"/>
                  <a:gd name="connsiteY73" fmla="*/ 2634616 h 4422855"/>
                  <a:gd name="connsiteX74" fmla="*/ 67184 w 4039057"/>
                  <a:gd name="connsiteY74" fmla="*/ 2373013 h 4422855"/>
                  <a:gd name="connsiteX75" fmla="*/ 233443 w 4039057"/>
                  <a:gd name="connsiteY75" fmla="*/ 2562188 h 4422855"/>
                  <a:gd name="connsiteX76" fmla="*/ 396405 w 4039057"/>
                  <a:gd name="connsiteY76" fmla="*/ 2716097 h 4422855"/>
                  <a:gd name="connsiteX77" fmla="*/ 52374 w 4039057"/>
                  <a:gd name="connsiteY77" fmla="*/ 2245317 h 4422855"/>
                  <a:gd name="connsiteX78" fmla="*/ 151962 w 4039057"/>
                  <a:gd name="connsiteY78" fmla="*/ 2227210 h 4422855"/>
                  <a:gd name="connsiteX79" fmla="*/ 216040 w 4039057"/>
                  <a:gd name="connsiteY79" fmla="*/ 1947256 h 4422855"/>
                  <a:gd name="connsiteX80" fmla="*/ 369245 w 4039057"/>
                  <a:gd name="connsiteY80" fmla="*/ 1991820 h 4422855"/>
                  <a:gd name="connsiteX81" fmla="*/ 540558 w 4039057"/>
                  <a:gd name="connsiteY81" fmla="*/ 2022453 h 4422855"/>
                  <a:gd name="connsiteX82" fmla="*/ 500830 w 4039057"/>
                  <a:gd name="connsiteY82" fmla="*/ 2262721 h 4422855"/>
                  <a:gd name="connsiteX83" fmla="*/ 613689 w 4039057"/>
                  <a:gd name="connsiteY83"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69729 w 4039057"/>
                  <a:gd name="connsiteY59" fmla="*/ 2846134 h 4422855"/>
                  <a:gd name="connsiteX60" fmla="*/ 1229324 w 4039057"/>
                  <a:gd name="connsiteY60" fmla="*/ 3223091 h 4422855"/>
                  <a:gd name="connsiteX61" fmla="*/ 686116 w 4039057"/>
                  <a:gd name="connsiteY61" fmla="*/ 3521856 h 4422855"/>
                  <a:gd name="connsiteX62" fmla="*/ 595582 w 4039057"/>
                  <a:gd name="connsiteY62" fmla="*/ 4255186 h 4422855"/>
                  <a:gd name="connsiteX63" fmla="*/ 704223 w 4039057"/>
                  <a:gd name="connsiteY63" fmla="*/ 4409095 h 4422855"/>
                  <a:gd name="connsiteX64" fmla="*/ 342085 w 4039057"/>
                  <a:gd name="connsiteY64" fmla="*/ 4400041 h 4422855"/>
                  <a:gd name="connsiteX65" fmla="*/ 405459 w 4039057"/>
                  <a:gd name="connsiteY65" fmla="*/ 4273293 h 4422855"/>
                  <a:gd name="connsiteX66" fmla="*/ 378299 w 4039057"/>
                  <a:gd name="connsiteY66" fmla="*/ 4101278 h 4422855"/>
                  <a:gd name="connsiteX67" fmla="*/ 450726 w 4039057"/>
                  <a:gd name="connsiteY67" fmla="*/ 3721032 h 4422855"/>
                  <a:gd name="connsiteX68" fmla="*/ 405459 w 4039057"/>
                  <a:gd name="connsiteY68" fmla="*/ 3494695 h 4422855"/>
                  <a:gd name="connsiteX69" fmla="*/ 731384 w 4039057"/>
                  <a:gd name="connsiteY69" fmla="*/ 3250252 h 4422855"/>
                  <a:gd name="connsiteX70" fmla="*/ 668009 w 4039057"/>
                  <a:gd name="connsiteY70" fmla="*/ 2779471 h 4422855"/>
                  <a:gd name="connsiteX71" fmla="*/ 477887 w 4039057"/>
                  <a:gd name="connsiteY71" fmla="*/ 3186877 h 4422855"/>
                  <a:gd name="connsiteX72" fmla="*/ 7106 w 4039057"/>
                  <a:gd name="connsiteY72" fmla="*/ 3313626 h 4422855"/>
                  <a:gd name="connsiteX73" fmla="*/ 58515 w 4039057"/>
                  <a:gd name="connsiteY73" fmla="*/ 2706410 h 4422855"/>
                  <a:gd name="connsiteX74" fmla="*/ 151962 w 4039057"/>
                  <a:gd name="connsiteY74" fmla="*/ 2634616 h 4422855"/>
                  <a:gd name="connsiteX75" fmla="*/ 67184 w 4039057"/>
                  <a:gd name="connsiteY75" fmla="*/ 2373013 h 4422855"/>
                  <a:gd name="connsiteX76" fmla="*/ 233443 w 4039057"/>
                  <a:gd name="connsiteY76" fmla="*/ 2562188 h 4422855"/>
                  <a:gd name="connsiteX77" fmla="*/ 396405 w 4039057"/>
                  <a:gd name="connsiteY77" fmla="*/ 2716097 h 4422855"/>
                  <a:gd name="connsiteX78" fmla="*/ 52374 w 4039057"/>
                  <a:gd name="connsiteY78" fmla="*/ 2245317 h 4422855"/>
                  <a:gd name="connsiteX79" fmla="*/ 151962 w 4039057"/>
                  <a:gd name="connsiteY79" fmla="*/ 2227210 h 4422855"/>
                  <a:gd name="connsiteX80" fmla="*/ 216040 w 4039057"/>
                  <a:gd name="connsiteY80" fmla="*/ 1947256 h 4422855"/>
                  <a:gd name="connsiteX81" fmla="*/ 369245 w 4039057"/>
                  <a:gd name="connsiteY81" fmla="*/ 1991820 h 4422855"/>
                  <a:gd name="connsiteX82" fmla="*/ 540558 w 4039057"/>
                  <a:gd name="connsiteY82" fmla="*/ 2022453 h 4422855"/>
                  <a:gd name="connsiteX83" fmla="*/ 500830 w 4039057"/>
                  <a:gd name="connsiteY83" fmla="*/ 2262721 h 4422855"/>
                  <a:gd name="connsiteX84" fmla="*/ 613689 w 4039057"/>
                  <a:gd name="connsiteY84"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670664 w 4039057"/>
                  <a:gd name="connsiteY60" fmla="*/ 2782068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61928 w 4039057"/>
                  <a:gd name="connsiteY60" fmla="*/ 2776244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61928 w 4039057"/>
                  <a:gd name="connsiteY60" fmla="*/ 2776244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1229324 w 4039057"/>
                  <a:gd name="connsiteY62" fmla="*/ 3223091 h 4424926"/>
                  <a:gd name="connsiteX63" fmla="*/ 686116 w 4039057"/>
                  <a:gd name="connsiteY63" fmla="*/ 3521856 h 4424926"/>
                  <a:gd name="connsiteX64" fmla="*/ 595582 w 4039057"/>
                  <a:gd name="connsiteY64" fmla="*/ 4255186 h 4424926"/>
                  <a:gd name="connsiteX65" fmla="*/ 701311 w 4039057"/>
                  <a:gd name="connsiteY65" fmla="*/ 4412007 h 4424926"/>
                  <a:gd name="connsiteX66" fmla="*/ 342085 w 4039057"/>
                  <a:gd name="connsiteY66" fmla="*/ 4400041 h 4424926"/>
                  <a:gd name="connsiteX67" fmla="*/ 405459 w 4039057"/>
                  <a:gd name="connsiteY67" fmla="*/ 4273293 h 4424926"/>
                  <a:gd name="connsiteX68" fmla="*/ 378299 w 4039057"/>
                  <a:gd name="connsiteY68" fmla="*/ 4101278 h 4424926"/>
                  <a:gd name="connsiteX69" fmla="*/ 450726 w 4039057"/>
                  <a:gd name="connsiteY69" fmla="*/ 3721032 h 4424926"/>
                  <a:gd name="connsiteX70" fmla="*/ 405459 w 4039057"/>
                  <a:gd name="connsiteY70" fmla="*/ 3494695 h 4424926"/>
                  <a:gd name="connsiteX71" fmla="*/ 731384 w 4039057"/>
                  <a:gd name="connsiteY71" fmla="*/ 3250252 h 4424926"/>
                  <a:gd name="connsiteX72" fmla="*/ 668009 w 4039057"/>
                  <a:gd name="connsiteY72" fmla="*/ 2779471 h 4424926"/>
                  <a:gd name="connsiteX73" fmla="*/ 477887 w 4039057"/>
                  <a:gd name="connsiteY73" fmla="*/ 3186877 h 4424926"/>
                  <a:gd name="connsiteX74" fmla="*/ 7106 w 4039057"/>
                  <a:gd name="connsiteY74" fmla="*/ 3313626 h 4424926"/>
                  <a:gd name="connsiteX75" fmla="*/ 58515 w 4039057"/>
                  <a:gd name="connsiteY75" fmla="*/ 2706410 h 4424926"/>
                  <a:gd name="connsiteX76" fmla="*/ 151962 w 4039057"/>
                  <a:gd name="connsiteY76" fmla="*/ 2634616 h 4424926"/>
                  <a:gd name="connsiteX77" fmla="*/ 67184 w 4039057"/>
                  <a:gd name="connsiteY77" fmla="*/ 2373013 h 4424926"/>
                  <a:gd name="connsiteX78" fmla="*/ 233443 w 4039057"/>
                  <a:gd name="connsiteY78" fmla="*/ 2562188 h 4424926"/>
                  <a:gd name="connsiteX79" fmla="*/ 396405 w 4039057"/>
                  <a:gd name="connsiteY79" fmla="*/ 2716097 h 4424926"/>
                  <a:gd name="connsiteX80" fmla="*/ 52374 w 4039057"/>
                  <a:gd name="connsiteY80" fmla="*/ 2245317 h 4424926"/>
                  <a:gd name="connsiteX81" fmla="*/ 151962 w 4039057"/>
                  <a:gd name="connsiteY81" fmla="*/ 2227210 h 4424926"/>
                  <a:gd name="connsiteX82" fmla="*/ 216040 w 4039057"/>
                  <a:gd name="connsiteY82" fmla="*/ 1947256 h 4424926"/>
                  <a:gd name="connsiteX83" fmla="*/ 369245 w 4039057"/>
                  <a:gd name="connsiteY83" fmla="*/ 1991820 h 4424926"/>
                  <a:gd name="connsiteX84" fmla="*/ 540558 w 4039057"/>
                  <a:gd name="connsiteY84" fmla="*/ 2022453 h 4424926"/>
                  <a:gd name="connsiteX85" fmla="*/ 500830 w 4039057"/>
                  <a:gd name="connsiteY85" fmla="*/ 2262721 h 4424926"/>
                  <a:gd name="connsiteX86" fmla="*/ 613689 w 4039057"/>
                  <a:gd name="connsiteY8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1229324 w 4039057"/>
                  <a:gd name="connsiteY64" fmla="*/ 3223091 h 4424926"/>
                  <a:gd name="connsiteX65" fmla="*/ 686116 w 4039057"/>
                  <a:gd name="connsiteY65" fmla="*/ 3521856 h 4424926"/>
                  <a:gd name="connsiteX66" fmla="*/ 595582 w 4039057"/>
                  <a:gd name="connsiteY66" fmla="*/ 4255186 h 4424926"/>
                  <a:gd name="connsiteX67" fmla="*/ 701311 w 4039057"/>
                  <a:gd name="connsiteY67" fmla="*/ 4412007 h 4424926"/>
                  <a:gd name="connsiteX68" fmla="*/ 342085 w 4039057"/>
                  <a:gd name="connsiteY68" fmla="*/ 4400041 h 4424926"/>
                  <a:gd name="connsiteX69" fmla="*/ 405459 w 4039057"/>
                  <a:gd name="connsiteY69" fmla="*/ 4273293 h 4424926"/>
                  <a:gd name="connsiteX70" fmla="*/ 378299 w 4039057"/>
                  <a:gd name="connsiteY70" fmla="*/ 4101278 h 4424926"/>
                  <a:gd name="connsiteX71" fmla="*/ 450726 w 4039057"/>
                  <a:gd name="connsiteY71" fmla="*/ 3721032 h 4424926"/>
                  <a:gd name="connsiteX72" fmla="*/ 405459 w 4039057"/>
                  <a:gd name="connsiteY72" fmla="*/ 3494695 h 4424926"/>
                  <a:gd name="connsiteX73" fmla="*/ 731384 w 4039057"/>
                  <a:gd name="connsiteY73" fmla="*/ 3250252 h 4424926"/>
                  <a:gd name="connsiteX74" fmla="*/ 668009 w 4039057"/>
                  <a:gd name="connsiteY74" fmla="*/ 2779471 h 4424926"/>
                  <a:gd name="connsiteX75" fmla="*/ 477887 w 4039057"/>
                  <a:gd name="connsiteY75" fmla="*/ 3186877 h 4424926"/>
                  <a:gd name="connsiteX76" fmla="*/ 7106 w 4039057"/>
                  <a:gd name="connsiteY76" fmla="*/ 3313626 h 4424926"/>
                  <a:gd name="connsiteX77" fmla="*/ 58515 w 4039057"/>
                  <a:gd name="connsiteY77" fmla="*/ 2706410 h 4424926"/>
                  <a:gd name="connsiteX78" fmla="*/ 151962 w 4039057"/>
                  <a:gd name="connsiteY78" fmla="*/ 2634616 h 4424926"/>
                  <a:gd name="connsiteX79" fmla="*/ 67184 w 4039057"/>
                  <a:gd name="connsiteY79" fmla="*/ 2373013 h 4424926"/>
                  <a:gd name="connsiteX80" fmla="*/ 233443 w 4039057"/>
                  <a:gd name="connsiteY80" fmla="*/ 2562188 h 4424926"/>
                  <a:gd name="connsiteX81" fmla="*/ 396405 w 4039057"/>
                  <a:gd name="connsiteY81" fmla="*/ 2716097 h 4424926"/>
                  <a:gd name="connsiteX82" fmla="*/ 52374 w 4039057"/>
                  <a:gd name="connsiteY82" fmla="*/ 2245317 h 4424926"/>
                  <a:gd name="connsiteX83" fmla="*/ 151962 w 4039057"/>
                  <a:gd name="connsiteY83" fmla="*/ 2227210 h 4424926"/>
                  <a:gd name="connsiteX84" fmla="*/ 216040 w 4039057"/>
                  <a:gd name="connsiteY84" fmla="*/ 1947256 h 4424926"/>
                  <a:gd name="connsiteX85" fmla="*/ 369245 w 4039057"/>
                  <a:gd name="connsiteY85" fmla="*/ 1991820 h 4424926"/>
                  <a:gd name="connsiteX86" fmla="*/ 540558 w 4039057"/>
                  <a:gd name="connsiteY86" fmla="*/ 2022453 h 4424926"/>
                  <a:gd name="connsiteX87" fmla="*/ 500830 w 4039057"/>
                  <a:gd name="connsiteY87" fmla="*/ 2262721 h 4424926"/>
                  <a:gd name="connsiteX88" fmla="*/ 613689 w 4039057"/>
                  <a:gd name="connsiteY88"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1050387 w 4039057"/>
                  <a:gd name="connsiteY64" fmla="*/ 4220645 h 4424926"/>
                  <a:gd name="connsiteX65" fmla="*/ 1229324 w 4039057"/>
                  <a:gd name="connsiteY65" fmla="*/ 3223091 h 4424926"/>
                  <a:gd name="connsiteX66" fmla="*/ 686116 w 4039057"/>
                  <a:gd name="connsiteY66" fmla="*/ 3521856 h 4424926"/>
                  <a:gd name="connsiteX67" fmla="*/ 595582 w 4039057"/>
                  <a:gd name="connsiteY67" fmla="*/ 4255186 h 4424926"/>
                  <a:gd name="connsiteX68" fmla="*/ 701311 w 4039057"/>
                  <a:gd name="connsiteY68" fmla="*/ 4412007 h 4424926"/>
                  <a:gd name="connsiteX69" fmla="*/ 342085 w 4039057"/>
                  <a:gd name="connsiteY69" fmla="*/ 4400041 h 4424926"/>
                  <a:gd name="connsiteX70" fmla="*/ 405459 w 4039057"/>
                  <a:gd name="connsiteY70" fmla="*/ 4273293 h 4424926"/>
                  <a:gd name="connsiteX71" fmla="*/ 378299 w 4039057"/>
                  <a:gd name="connsiteY71" fmla="*/ 4101278 h 4424926"/>
                  <a:gd name="connsiteX72" fmla="*/ 450726 w 4039057"/>
                  <a:gd name="connsiteY72" fmla="*/ 3721032 h 4424926"/>
                  <a:gd name="connsiteX73" fmla="*/ 405459 w 4039057"/>
                  <a:gd name="connsiteY73" fmla="*/ 3494695 h 4424926"/>
                  <a:gd name="connsiteX74" fmla="*/ 731384 w 4039057"/>
                  <a:gd name="connsiteY74" fmla="*/ 3250252 h 4424926"/>
                  <a:gd name="connsiteX75" fmla="*/ 668009 w 4039057"/>
                  <a:gd name="connsiteY75" fmla="*/ 2779471 h 4424926"/>
                  <a:gd name="connsiteX76" fmla="*/ 477887 w 4039057"/>
                  <a:gd name="connsiteY76" fmla="*/ 3186877 h 4424926"/>
                  <a:gd name="connsiteX77" fmla="*/ 7106 w 4039057"/>
                  <a:gd name="connsiteY77" fmla="*/ 3313626 h 4424926"/>
                  <a:gd name="connsiteX78" fmla="*/ 58515 w 4039057"/>
                  <a:gd name="connsiteY78" fmla="*/ 2706410 h 4424926"/>
                  <a:gd name="connsiteX79" fmla="*/ 151962 w 4039057"/>
                  <a:gd name="connsiteY79" fmla="*/ 2634616 h 4424926"/>
                  <a:gd name="connsiteX80" fmla="*/ 67184 w 4039057"/>
                  <a:gd name="connsiteY80" fmla="*/ 2373013 h 4424926"/>
                  <a:gd name="connsiteX81" fmla="*/ 233443 w 4039057"/>
                  <a:gd name="connsiteY81" fmla="*/ 2562188 h 4424926"/>
                  <a:gd name="connsiteX82" fmla="*/ 396405 w 4039057"/>
                  <a:gd name="connsiteY82" fmla="*/ 2716097 h 4424926"/>
                  <a:gd name="connsiteX83" fmla="*/ 52374 w 4039057"/>
                  <a:gd name="connsiteY83" fmla="*/ 2245317 h 4424926"/>
                  <a:gd name="connsiteX84" fmla="*/ 151962 w 4039057"/>
                  <a:gd name="connsiteY84" fmla="*/ 2227210 h 4424926"/>
                  <a:gd name="connsiteX85" fmla="*/ 216040 w 4039057"/>
                  <a:gd name="connsiteY85" fmla="*/ 1947256 h 4424926"/>
                  <a:gd name="connsiteX86" fmla="*/ 369245 w 4039057"/>
                  <a:gd name="connsiteY86" fmla="*/ 1991820 h 4424926"/>
                  <a:gd name="connsiteX87" fmla="*/ 540558 w 4039057"/>
                  <a:gd name="connsiteY87" fmla="*/ 2022453 h 4424926"/>
                  <a:gd name="connsiteX88" fmla="*/ 500830 w 4039057"/>
                  <a:gd name="connsiteY88" fmla="*/ 2262721 h 4424926"/>
                  <a:gd name="connsiteX89" fmla="*/ 613689 w 4039057"/>
                  <a:gd name="connsiteY89"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1050387 w 4039057"/>
                  <a:gd name="connsiteY65" fmla="*/ 4220645 h 4424926"/>
                  <a:gd name="connsiteX66" fmla="*/ 1229324 w 4039057"/>
                  <a:gd name="connsiteY66" fmla="*/ 3223091 h 4424926"/>
                  <a:gd name="connsiteX67" fmla="*/ 686116 w 4039057"/>
                  <a:gd name="connsiteY67" fmla="*/ 3521856 h 4424926"/>
                  <a:gd name="connsiteX68" fmla="*/ 595582 w 4039057"/>
                  <a:gd name="connsiteY68" fmla="*/ 4255186 h 4424926"/>
                  <a:gd name="connsiteX69" fmla="*/ 701311 w 4039057"/>
                  <a:gd name="connsiteY69" fmla="*/ 4412007 h 4424926"/>
                  <a:gd name="connsiteX70" fmla="*/ 342085 w 4039057"/>
                  <a:gd name="connsiteY70" fmla="*/ 4400041 h 4424926"/>
                  <a:gd name="connsiteX71" fmla="*/ 405459 w 4039057"/>
                  <a:gd name="connsiteY71" fmla="*/ 4273293 h 4424926"/>
                  <a:gd name="connsiteX72" fmla="*/ 378299 w 4039057"/>
                  <a:gd name="connsiteY72" fmla="*/ 4101278 h 4424926"/>
                  <a:gd name="connsiteX73" fmla="*/ 450726 w 4039057"/>
                  <a:gd name="connsiteY73" fmla="*/ 3721032 h 4424926"/>
                  <a:gd name="connsiteX74" fmla="*/ 405459 w 4039057"/>
                  <a:gd name="connsiteY74" fmla="*/ 3494695 h 4424926"/>
                  <a:gd name="connsiteX75" fmla="*/ 731384 w 4039057"/>
                  <a:gd name="connsiteY75" fmla="*/ 3250252 h 4424926"/>
                  <a:gd name="connsiteX76" fmla="*/ 668009 w 4039057"/>
                  <a:gd name="connsiteY76" fmla="*/ 2779471 h 4424926"/>
                  <a:gd name="connsiteX77" fmla="*/ 477887 w 4039057"/>
                  <a:gd name="connsiteY77" fmla="*/ 3186877 h 4424926"/>
                  <a:gd name="connsiteX78" fmla="*/ 7106 w 4039057"/>
                  <a:gd name="connsiteY78" fmla="*/ 3313626 h 4424926"/>
                  <a:gd name="connsiteX79" fmla="*/ 58515 w 4039057"/>
                  <a:gd name="connsiteY79" fmla="*/ 2706410 h 4424926"/>
                  <a:gd name="connsiteX80" fmla="*/ 151962 w 4039057"/>
                  <a:gd name="connsiteY80" fmla="*/ 2634616 h 4424926"/>
                  <a:gd name="connsiteX81" fmla="*/ 67184 w 4039057"/>
                  <a:gd name="connsiteY81" fmla="*/ 2373013 h 4424926"/>
                  <a:gd name="connsiteX82" fmla="*/ 233443 w 4039057"/>
                  <a:gd name="connsiteY82" fmla="*/ 2562188 h 4424926"/>
                  <a:gd name="connsiteX83" fmla="*/ 396405 w 4039057"/>
                  <a:gd name="connsiteY83" fmla="*/ 2716097 h 4424926"/>
                  <a:gd name="connsiteX84" fmla="*/ 52374 w 4039057"/>
                  <a:gd name="connsiteY84" fmla="*/ 2245317 h 4424926"/>
                  <a:gd name="connsiteX85" fmla="*/ 151962 w 4039057"/>
                  <a:gd name="connsiteY85" fmla="*/ 2227210 h 4424926"/>
                  <a:gd name="connsiteX86" fmla="*/ 216040 w 4039057"/>
                  <a:gd name="connsiteY86" fmla="*/ 1947256 h 4424926"/>
                  <a:gd name="connsiteX87" fmla="*/ 369245 w 4039057"/>
                  <a:gd name="connsiteY87" fmla="*/ 1991820 h 4424926"/>
                  <a:gd name="connsiteX88" fmla="*/ 540558 w 4039057"/>
                  <a:gd name="connsiteY88" fmla="*/ 2022453 h 4424926"/>
                  <a:gd name="connsiteX89" fmla="*/ 500830 w 4039057"/>
                  <a:gd name="connsiteY89" fmla="*/ 2262721 h 4424926"/>
                  <a:gd name="connsiteX90" fmla="*/ 613689 w 4039057"/>
                  <a:gd name="connsiteY90"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1229324 w 4039057"/>
                  <a:gd name="connsiteY66" fmla="*/ 3223091 h 4424926"/>
                  <a:gd name="connsiteX67" fmla="*/ 686116 w 4039057"/>
                  <a:gd name="connsiteY67" fmla="*/ 3521856 h 4424926"/>
                  <a:gd name="connsiteX68" fmla="*/ 595582 w 4039057"/>
                  <a:gd name="connsiteY68" fmla="*/ 4255186 h 4424926"/>
                  <a:gd name="connsiteX69" fmla="*/ 701311 w 4039057"/>
                  <a:gd name="connsiteY69" fmla="*/ 4412007 h 4424926"/>
                  <a:gd name="connsiteX70" fmla="*/ 342085 w 4039057"/>
                  <a:gd name="connsiteY70" fmla="*/ 4400041 h 4424926"/>
                  <a:gd name="connsiteX71" fmla="*/ 405459 w 4039057"/>
                  <a:gd name="connsiteY71" fmla="*/ 4273293 h 4424926"/>
                  <a:gd name="connsiteX72" fmla="*/ 378299 w 4039057"/>
                  <a:gd name="connsiteY72" fmla="*/ 4101278 h 4424926"/>
                  <a:gd name="connsiteX73" fmla="*/ 450726 w 4039057"/>
                  <a:gd name="connsiteY73" fmla="*/ 3721032 h 4424926"/>
                  <a:gd name="connsiteX74" fmla="*/ 405459 w 4039057"/>
                  <a:gd name="connsiteY74" fmla="*/ 3494695 h 4424926"/>
                  <a:gd name="connsiteX75" fmla="*/ 731384 w 4039057"/>
                  <a:gd name="connsiteY75" fmla="*/ 3250252 h 4424926"/>
                  <a:gd name="connsiteX76" fmla="*/ 668009 w 4039057"/>
                  <a:gd name="connsiteY76" fmla="*/ 2779471 h 4424926"/>
                  <a:gd name="connsiteX77" fmla="*/ 477887 w 4039057"/>
                  <a:gd name="connsiteY77" fmla="*/ 3186877 h 4424926"/>
                  <a:gd name="connsiteX78" fmla="*/ 7106 w 4039057"/>
                  <a:gd name="connsiteY78" fmla="*/ 3313626 h 4424926"/>
                  <a:gd name="connsiteX79" fmla="*/ 58515 w 4039057"/>
                  <a:gd name="connsiteY79" fmla="*/ 2706410 h 4424926"/>
                  <a:gd name="connsiteX80" fmla="*/ 151962 w 4039057"/>
                  <a:gd name="connsiteY80" fmla="*/ 2634616 h 4424926"/>
                  <a:gd name="connsiteX81" fmla="*/ 67184 w 4039057"/>
                  <a:gd name="connsiteY81" fmla="*/ 2373013 h 4424926"/>
                  <a:gd name="connsiteX82" fmla="*/ 233443 w 4039057"/>
                  <a:gd name="connsiteY82" fmla="*/ 2562188 h 4424926"/>
                  <a:gd name="connsiteX83" fmla="*/ 396405 w 4039057"/>
                  <a:gd name="connsiteY83" fmla="*/ 2716097 h 4424926"/>
                  <a:gd name="connsiteX84" fmla="*/ 52374 w 4039057"/>
                  <a:gd name="connsiteY84" fmla="*/ 2245317 h 4424926"/>
                  <a:gd name="connsiteX85" fmla="*/ 151962 w 4039057"/>
                  <a:gd name="connsiteY85" fmla="*/ 2227210 h 4424926"/>
                  <a:gd name="connsiteX86" fmla="*/ 216040 w 4039057"/>
                  <a:gd name="connsiteY86" fmla="*/ 1947256 h 4424926"/>
                  <a:gd name="connsiteX87" fmla="*/ 369245 w 4039057"/>
                  <a:gd name="connsiteY87" fmla="*/ 1991820 h 4424926"/>
                  <a:gd name="connsiteX88" fmla="*/ 540558 w 4039057"/>
                  <a:gd name="connsiteY88" fmla="*/ 2022453 h 4424926"/>
                  <a:gd name="connsiteX89" fmla="*/ 500830 w 4039057"/>
                  <a:gd name="connsiteY89" fmla="*/ 2262721 h 4424926"/>
                  <a:gd name="connsiteX90" fmla="*/ 613689 w 4039057"/>
                  <a:gd name="connsiteY90"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29324 w 4039057"/>
                  <a:gd name="connsiteY67" fmla="*/ 3223091 h 4424926"/>
                  <a:gd name="connsiteX68" fmla="*/ 686116 w 4039057"/>
                  <a:gd name="connsiteY68" fmla="*/ 3521856 h 4424926"/>
                  <a:gd name="connsiteX69" fmla="*/ 595582 w 4039057"/>
                  <a:gd name="connsiteY69" fmla="*/ 4255186 h 4424926"/>
                  <a:gd name="connsiteX70" fmla="*/ 701311 w 4039057"/>
                  <a:gd name="connsiteY70" fmla="*/ 4412007 h 4424926"/>
                  <a:gd name="connsiteX71" fmla="*/ 342085 w 4039057"/>
                  <a:gd name="connsiteY71" fmla="*/ 4400041 h 4424926"/>
                  <a:gd name="connsiteX72" fmla="*/ 405459 w 4039057"/>
                  <a:gd name="connsiteY72" fmla="*/ 4273293 h 4424926"/>
                  <a:gd name="connsiteX73" fmla="*/ 378299 w 4039057"/>
                  <a:gd name="connsiteY73" fmla="*/ 4101278 h 4424926"/>
                  <a:gd name="connsiteX74" fmla="*/ 450726 w 4039057"/>
                  <a:gd name="connsiteY74" fmla="*/ 3721032 h 4424926"/>
                  <a:gd name="connsiteX75" fmla="*/ 405459 w 4039057"/>
                  <a:gd name="connsiteY75" fmla="*/ 3494695 h 4424926"/>
                  <a:gd name="connsiteX76" fmla="*/ 731384 w 4039057"/>
                  <a:gd name="connsiteY76" fmla="*/ 3250252 h 4424926"/>
                  <a:gd name="connsiteX77" fmla="*/ 668009 w 4039057"/>
                  <a:gd name="connsiteY77" fmla="*/ 2779471 h 4424926"/>
                  <a:gd name="connsiteX78" fmla="*/ 477887 w 4039057"/>
                  <a:gd name="connsiteY78" fmla="*/ 3186877 h 4424926"/>
                  <a:gd name="connsiteX79" fmla="*/ 7106 w 4039057"/>
                  <a:gd name="connsiteY79" fmla="*/ 3313626 h 4424926"/>
                  <a:gd name="connsiteX80" fmla="*/ 58515 w 4039057"/>
                  <a:gd name="connsiteY80" fmla="*/ 2706410 h 4424926"/>
                  <a:gd name="connsiteX81" fmla="*/ 151962 w 4039057"/>
                  <a:gd name="connsiteY81" fmla="*/ 2634616 h 4424926"/>
                  <a:gd name="connsiteX82" fmla="*/ 67184 w 4039057"/>
                  <a:gd name="connsiteY82" fmla="*/ 2373013 h 4424926"/>
                  <a:gd name="connsiteX83" fmla="*/ 233443 w 4039057"/>
                  <a:gd name="connsiteY83" fmla="*/ 2562188 h 4424926"/>
                  <a:gd name="connsiteX84" fmla="*/ 396405 w 4039057"/>
                  <a:gd name="connsiteY84" fmla="*/ 2716097 h 4424926"/>
                  <a:gd name="connsiteX85" fmla="*/ 52374 w 4039057"/>
                  <a:gd name="connsiteY85" fmla="*/ 2245317 h 4424926"/>
                  <a:gd name="connsiteX86" fmla="*/ 151962 w 4039057"/>
                  <a:gd name="connsiteY86" fmla="*/ 2227210 h 4424926"/>
                  <a:gd name="connsiteX87" fmla="*/ 216040 w 4039057"/>
                  <a:gd name="connsiteY87" fmla="*/ 1947256 h 4424926"/>
                  <a:gd name="connsiteX88" fmla="*/ 369245 w 4039057"/>
                  <a:gd name="connsiteY88" fmla="*/ 1991820 h 4424926"/>
                  <a:gd name="connsiteX89" fmla="*/ 540558 w 4039057"/>
                  <a:gd name="connsiteY89" fmla="*/ 2022453 h 4424926"/>
                  <a:gd name="connsiteX90" fmla="*/ 500830 w 4039057"/>
                  <a:gd name="connsiteY90" fmla="*/ 2262721 h 4424926"/>
                  <a:gd name="connsiteX91" fmla="*/ 613689 w 4039057"/>
                  <a:gd name="connsiteY91"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49684 w 4039057"/>
                  <a:gd name="connsiteY68" fmla="*/ 3646840 h 4424926"/>
                  <a:gd name="connsiteX69" fmla="*/ 1273288 w 4039057"/>
                  <a:gd name="connsiteY69" fmla="*/ 3214472 h 4424926"/>
                  <a:gd name="connsiteX70" fmla="*/ 1229324 w 4039057"/>
                  <a:gd name="connsiteY70" fmla="*/ 3223091 h 4424926"/>
                  <a:gd name="connsiteX71" fmla="*/ 686116 w 4039057"/>
                  <a:gd name="connsiteY71" fmla="*/ 3521856 h 4424926"/>
                  <a:gd name="connsiteX72" fmla="*/ 595582 w 4039057"/>
                  <a:gd name="connsiteY72" fmla="*/ 4255186 h 4424926"/>
                  <a:gd name="connsiteX73" fmla="*/ 701311 w 4039057"/>
                  <a:gd name="connsiteY73" fmla="*/ 4412007 h 4424926"/>
                  <a:gd name="connsiteX74" fmla="*/ 342085 w 4039057"/>
                  <a:gd name="connsiteY74" fmla="*/ 4400041 h 4424926"/>
                  <a:gd name="connsiteX75" fmla="*/ 405459 w 4039057"/>
                  <a:gd name="connsiteY75" fmla="*/ 4273293 h 4424926"/>
                  <a:gd name="connsiteX76" fmla="*/ 378299 w 4039057"/>
                  <a:gd name="connsiteY76" fmla="*/ 4101278 h 4424926"/>
                  <a:gd name="connsiteX77" fmla="*/ 450726 w 4039057"/>
                  <a:gd name="connsiteY77" fmla="*/ 3721032 h 4424926"/>
                  <a:gd name="connsiteX78" fmla="*/ 405459 w 4039057"/>
                  <a:gd name="connsiteY78" fmla="*/ 3494695 h 4424926"/>
                  <a:gd name="connsiteX79" fmla="*/ 731384 w 4039057"/>
                  <a:gd name="connsiteY79" fmla="*/ 3250252 h 4424926"/>
                  <a:gd name="connsiteX80" fmla="*/ 668009 w 4039057"/>
                  <a:gd name="connsiteY80" fmla="*/ 2779471 h 4424926"/>
                  <a:gd name="connsiteX81" fmla="*/ 477887 w 4039057"/>
                  <a:gd name="connsiteY81" fmla="*/ 3186877 h 4424926"/>
                  <a:gd name="connsiteX82" fmla="*/ 7106 w 4039057"/>
                  <a:gd name="connsiteY82" fmla="*/ 3313626 h 4424926"/>
                  <a:gd name="connsiteX83" fmla="*/ 58515 w 4039057"/>
                  <a:gd name="connsiteY83" fmla="*/ 2706410 h 4424926"/>
                  <a:gd name="connsiteX84" fmla="*/ 151962 w 4039057"/>
                  <a:gd name="connsiteY84" fmla="*/ 2634616 h 4424926"/>
                  <a:gd name="connsiteX85" fmla="*/ 67184 w 4039057"/>
                  <a:gd name="connsiteY85" fmla="*/ 2373013 h 4424926"/>
                  <a:gd name="connsiteX86" fmla="*/ 233443 w 4039057"/>
                  <a:gd name="connsiteY86" fmla="*/ 2562188 h 4424926"/>
                  <a:gd name="connsiteX87" fmla="*/ 396405 w 4039057"/>
                  <a:gd name="connsiteY87" fmla="*/ 2716097 h 4424926"/>
                  <a:gd name="connsiteX88" fmla="*/ 52374 w 4039057"/>
                  <a:gd name="connsiteY88" fmla="*/ 2245317 h 4424926"/>
                  <a:gd name="connsiteX89" fmla="*/ 151962 w 4039057"/>
                  <a:gd name="connsiteY89" fmla="*/ 2227210 h 4424926"/>
                  <a:gd name="connsiteX90" fmla="*/ 216040 w 4039057"/>
                  <a:gd name="connsiteY90" fmla="*/ 1947256 h 4424926"/>
                  <a:gd name="connsiteX91" fmla="*/ 369245 w 4039057"/>
                  <a:gd name="connsiteY91" fmla="*/ 1991820 h 4424926"/>
                  <a:gd name="connsiteX92" fmla="*/ 540558 w 4039057"/>
                  <a:gd name="connsiteY92" fmla="*/ 2022453 h 4424926"/>
                  <a:gd name="connsiteX93" fmla="*/ 500830 w 4039057"/>
                  <a:gd name="connsiteY93" fmla="*/ 2262721 h 4424926"/>
                  <a:gd name="connsiteX94" fmla="*/ 613689 w 4039057"/>
                  <a:gd name="connsiteY94"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49684 w 4039057"/>
                  <a:gd name="connsiteY68" fmla="*/ 3646840 h 4424926"/>
                  <a:gd name="connsiteX69" fmla="*/ 1273288 w 4039057"/>
                  <a:gd name="connsiteY69" fmla="*/ 3214472 h 4424926"/>
                  <a:gd name="connsiteX70" fmla="*/ 1229324 w 4039057"/>
                  <a:gd name="connsiteY70" fmla="*/ 3223091 h 4424926"/>
                  <a:gd name="connsiteX71" fmla="*/ 686116 w 4039057"/>
                  <a:gd name="connsiteY71" fmla="*/ 3521856 h 4424926"/>
                  <a:gd name="connsiteX72" fmla="*/ 595582 w 4039057"/>
                  <a:gd name="connsiteY72" fmla="*/ 4255186 h 4424926"/>
                  <a:gd name="connsiteX73" fmla="*/ 701311 w 4039057"/>
                  <a:gd name="connsiteY73" fmla="*/ 4412007 h 4424926"/>
                  <a:gd name="connsiteX74" fmla="*/ 342085 w 4039057"/>
                  <a:gd name="connsiteY74" fmla="*/ 4400041 h 4424926"/>
                  <a:gd name="connsiteX75" fmla="*/ 405459 w 4039057"/>
                  <a:gd name="connsiteY75" fmla="*/ 4273293 h 4424926"/>
                  <a:gd name="connsiteX76" fmla="*/ 378299 w 4039057"/>
                  <a:gd name="connsiteY76" fmla="*/ 4101278 h 4424926"/>
                  <a:gd name="connsiteX77" fmla="*/ 450726 w 4039057"/>
                  <a:gd name="connsiteY77" fmla="*/ 3721032 h 4424926"/>
                  <a:gd name="connsiteX78" fmla="*/ 405459 w 4039057"/>
                  <a:gd name="connsiteY78" fmla="*/ 3494695 h 4424926"/>
                  <a:gd name="connsiteX79" fmla="*/ 731384 w 4039057"/>
                  <a:gd name="connsiteY79" fmla="*/ 3250252 h 4424926"/>
                  <a:gd name="connsiteX80" fmla="*/ 668009 w 4039057"/>
                  <a:gd name="connsiteY80" fmla="*/ 2779471 h 4424926"/>
                  <a:gd name="connsiteX81" fmla="*/ 477887 w 4039057"/>
                  <a:gd name="connsiteY81" fmla="*/ 3186877 h 4424926"/>
                  <a:gd name="connsiteX82" fmla="*/ 7106 w 4039057"/>
                  <a:gd name="connsiteY82" fmla="*/ 3313626 h 4424926"/>
                  <a:gd name="connsiteX83" fmla="*/ 58515 w 4039057"/>
                  <a:gd name="connsiteY83" fmla="*/ 2706410 h 4424926"/>
                  <a:gd name="connsiteX84" fmla="*/ 151962 w 4039057"/>
                  <a:gd name="connsiteY84" fmla="*/ 2634616 h 4424926"/>
                  <a:gd name="connsiteX85" fmla="*/ 67184 w 4039057"/>
                  <a:gd name="connsiteY85" fmla="*/ 2373013 h 4424926"/>
                  <a:gd name="connsiteX86" fmla="*/ 233443 w 4039057"/>
                  <a:gd name="connsiteY86" fmla="*/ 2562188 h 4424926"/>
                  <a:gd name="connsiteX87" fmla="*/ 396405 w 4039057"/>
                  <a:gd name="connsiteY87" fmla="*/ 2716097 h 4424926"/>
                  <a:gd name="connsiteX88" fmla="*/ 52374 w 4039057"/>
                  <a:gd name="connsiteY88" fmla="*/ 2245317 h 4424926"/>
                  <a:gd name="connsiteX89" fmla="*/ 151962 w 4039057"/>
                  <a:gd name="connsiteY89" fmla="*/ 2227210 h 4424926"/>
                  <a:gd name="connsiteX90" fmla="*/ 216040 w 4039057"/>
                  <a:gd name="connsiteY90" fmla="*/ 1947256 h 4424926"/>
                  <a:gd name="connsiteX91" fmla="*/ 369245 w 4039057"/>
                  <a:gd name="connsiteY91" fmla="*/ 1991820 h 4424926"/>
                  <a:gd name="connsiteX92" fmla="*/ 540558 w 4039057"/>
                  <a:gd name="connsiteY92" fmla="*/ 2022453 h 4424926"/>
                  <a:gd name="connsiteX93" fmla="*/ 500830 w 4039057"/>
                  <a:gd name="connsiteY93" fmla="*/ 2262721 h 4424926"/>
                  <a:gd name="connsiteX94" fmla="*/ 613689 w 4039057"/>
                  <a:gd name="connsiteY94"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44764 w 4039057"/>
                  <a:gd name="connsiteY74" fmla="*/ 4221150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5456 w 4039057"/>
                  <a:gd name="connsiteY74" fmla="*/ 4312004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5456 w 4039057"/>
                  <a:gd name="connsiteY74" fmla="*/ 4312004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8250"/>
                  <a:gd name="connsiteX1" fmla="*/ 966774 w 4039057"/>
                  <a:gd name="connsiteY1" fmla="*/ 1874125 h 4428250"/>
                  <a:gd name="connsiteX2" fmla="*/ 2095153 w 4039057"/>
                  <a:gd name="connsiteY2" fmla="*/ 1338339 h 4428250"/>
                  <a:gd name="connsiteX3" fmla="*/ 2989853 w 4039057"/>
                  <a:gd name="connsiteY3" fmla="*/ 213925 h 4428250"/>
                  <a:gd name="connsiteX4" fmla="*/ 2953188 w 4039057"/>
                  <a:gd name="connsiteY4" fmla="*/ 206805 h 4428250"/>
                  <a:gd name="connsiteX5" fmla="*/ 2044136 w 4039057"/>
                  <a:gd name="connsiteY5" fmla="*/ 1204168 h 4428250"/>
                  <a:gd name="connsiteX6" fmla="*/ 1747593 w 4039057"/>
                  <a:gd name="connsiteY6" fmla="*/ 1271700 h 4428250"/>
                  <a:gd name="connsiteX7" fmla="*/ 1763479 w 4039057"/>
                  <a:gd name="connsiteY7" fmla="*/ 1195115 h 4428250"/>
                  <a:gd name="connsiteX8" fmla="*/ 1926441 w 4039057"/>
                  <a:gd name="connsiteY8" fmla="*/ 1131741 h 4428250"/>
                  <a:gd name="connsiteX9" fmla="*/ 1840803 w 4039057"/>
                  <a:gd name="connsiteY9" fmla="*/ 977091 h 4428250"/>
                  <a:gd name="connsiteX10" fmla="*/ 2044136 w 4039057"/>
                  <a:gd name="connsiteY10" fmla="*/ 905404 h 4428250"/>
                  <a:gd name="connsiteX11" fmla="*/ 1920063 w 4039057"/>
                  <a:gd name="connsiteY11" fmla="*/ 796022 h 4428250"/>
                  <a:gd name="connsiteX12" fmla="*/ 1852533 w 4039057"/>
                  <a:gd name="connsiteY12" fmla="*/ 873346 h 4428250"/>
                  <a:gd name="connsiteX13" fmla="*/ 1808746 w 4039057"/>
                  <a:gd name="connsiteY13" fmla="*/ 760549 h 4428250"/>
                  <a:gd name="connsiteX14" fmla="*/ 1881174 w 4039057"/>
                  <a:gd name="connsiteY14" fmla="*/ 642854 h 4428250"/>
                  <a:gd name="connsiteX15" fmla="*/ 1980762 w 4039057"/>
                  <a:gd name="connsiteY15" fmla="*/ 488945 h 4428250"/>
                  <a:gd name="connsiteX16" fmla="*/ 1993231 w 4039057"/>
                  <a:gd name="connsiteY16" fmla="*/ 596845 h 4428250"/>
                  <a:gd name="connsiteX17" fmla="*/ 2152778 w 4039057"/>
                  <a:gd name="connsiteY17" fmla="*/ 362196 h 4428250"/>
                  <a:gd name="connsiteX18" fmla="*/ 2306687 w 4039057"/>
                  <a:gd name="connsiteY18" fmla="*/ 307875 h 4428250"/>
                  <a:gd name="connsiteX19" fmla="*/ 2297633 w 4039057"/>
                  <a:gd name="connsiteY19" fmla="*/ 226394 h 4428250"/>
                  <a:gd name="connsiteX20" fmla="*/ 2655597 w 4039057"/>
                  <a:gd name="connsiteY20" fmla="*/ 130279 h 4428250"/>
                  <a:gd name="connsiteX21" fmla="*/ 2542077 w 4039057"/>
                  <a:gd name="connsiteY21" fmla="*/ 72485 h 4428250"/>
                  <a:gd name="connsiteX22" fmla="*/ 2902810 w 4039057"/>
                  <a:gd name="connsiteY22" fmla="*/ 63432 h 4428250"/>
                  <a:gd name="connsiteX23" fmla="*/ 3094927 w 4039057"/>
                  <a:gd name="connsiteY23" fmla="*/ 72143 h 4428250"/>
                  <a:gd name="connsiteX24" fmla="*/ 3166766 w 4039057"/>
                  <a:gd name="connsiteY24" fmla="*/ 126806 h 4428250"/>
                  <a:gd name="connsiteX25" fmla="*/ 3284461 w 4039057"/>
                  <a:gd name="connsiteY25" fmla="*/ 58 h 4428250"/>
                  <a:gd name="connsiteX26" fmla="*/ 3320675 w 4039057"/>
                  <a:gd name="connsiteY26" fmla="*/ 144913 h 4428250"/>
                  <a:gd name="connsiteX27" fmla="*/ 3293514 w 4039057"/>
                  <a:gd name="connsiteY27" fmla="*/ 197125 h 4428250"/>
                  <a:gd name="connsiteX28" fmla="*/ 3764582 w 4039057"/>
                  <a:gd name="connsiteY28" fmla="*/ 416517 h 4428250"/>
                  <a:gd name="connsiteX29" fmla="*/ 3904994 w 4039057"/>
                  <a:gd name="connsiteY29" fmla="*/ 433883 h 4428250"/>
                  <a:gd name="connsiteX30" fmla="*/ 4026845 w 4039057"/>
                  <a:gd name="connsiteY30" fmla="*/ 688121 h 4428250"/>
                  <a:gd name="connsiteX31" fmla="*/ 3900097 w 4039057"/>
                  <a:gd name="connsiteY31" fmla="*/ 706228 h 4428250"/>
                  <a:gd name="connsiteX32" fmla="*/ 3918203 w 4039057"/>
                  <a:gd name="connsiteY32" fmla="*/ 751495 h 4428250"/>
                  <a:gd name="connsiteX33" fmla="*/ 3631908 w 4039057"/>
                  <a:gd name="connsiteY33" fmla="*/ 695694 h 4428250"/>
                  <a:gd name="connsiteX34" fmla="*/ 3619439 w 4039057"/>
                  <a:gd name="connsiteY34" fmla="*/ 597586 h 4428250"/>
                  <a:gd name="connsiteX35" fmla="*/ 3311621 w 4039057"/>
                  <a:gd name="connsiteY35" fmla="*/ 778656 h 4428250"/>
                  <a:gd name="connsiteX36" fmla="*/ 3105614 w 4039057"/>
                  <a:gd name="connsiteY36" fmla="*/ 484788 h 4428250"/>
                  <a:gd name="connsiteX37" fmla="*/ 3058124 w 4039057"/>
                  <a:gd name="connsiteY37" fmla="*/ 552319 h 4428250"/>
                  <a:gd name="connsiteX38" fmla="*/ 2985697 w 4039057"/>
                  <a:gd name="connsiteY38" fmla="*/ 1240382 h 4428250"/>
                  <a:gd name="connsiteX39" fmla="*/ 3275407 w 4039057"/>
                  <a:gd name="connsiteY39" fmla="*/ 1955606 h 4428250"/>
                  <a:gd name="connsiteX40" fmla="*/ 3768429 w 4039057"/>
                  <a:gd name="connsiteY40" fmla="*/ 1755025 h 4428250"/>
                  <a:gd name="connsiteX41" fmla="*/ 4033418 w 4039057"/>
                  <a:gd name="connsiteY41" fmla="*/ 1776687 h 4428250"/>
                  <a:gd name="connsiteX42" fmla="*/ 3912332 w 4039057"/>
                  <a:gd name="connsiteY42" fmla="*/ 2123241 h 4428250"/>
                  <a:gd name="connsiteX43" fmla="*/ 3854127 w 4039057"/>
                  <a:gd name="connsiteY43" fmla="*/ 2440318 h 4428250"/>
                  <a:gd name="connsiteX44" fmla="*/ 3716090 w 4039057"/>
                  <a:gd name="connsiteY44" fmla="*/ 2570003 h 4428250"/>
                  <a:gd name="connsiteX45" fmla="*/ 3720265 w 4039057"/>
                  <a:gd name="connsiteY45" fmla="*/ 2686912 h 4428250"/>
                  <a:gd name="connsiteX46" fmla="*/ 3582479 w 4039057"/>
                  <a:gd name="connsiteY46" fmla="*/ 2741192 h 4428250"/>
                  <a:gd name="connsiteX47" fmla="*/ 3528160 w 4039057"/>
                  <a:gd name="connsiteY47" fmla="*/ 2631143 h 4428250"/>
                  <a:gd name="connsiteX48" fmla="*/ 3302568 w 4039057"/>
                  <a:gd name="connsiteY48" fmla="*/ 2779471 h 4428250"/>
                  <a:gd name="connsiteX49" fmla="*/ 3275407 w 4039057"/>
                  <a:gd name="connsiteY49" fmla="*/ 2556607 h 4428250"/>
                  <a:gd name="connsiteX50" fmla="*/ 3397981 w 4039057"/>
                  <a:gd name="connsiteY50" fmla="*/ 2535028 h 4428250"/>
                  <a:gd name="connsiteX51" fmla="*/ 3501744 w 4039057"/>
                  <a:gd name="connsiteY51" fmla="*/ 2453547 h 4428250"/>
                  <a:gd name="connsiteX52" fmla="*/ 3492691 w 4039057"/>
                  <a:gd name="connsiteY52" fmla="*/ 2344905 h 4428250"/>
                  <a:gd name="connsiteX53" fmla="*/ 3592279 w 4039057"/>
                  <a:gd name="connsiteY53" fmla="*/ 2272477 h 4428250"/>
                  <a:gd name="connsiteX54" fmla="*/ 3610386 w 4039057"/>
                  <a:gd name="connsiteY54" fmla="*/ 1964660 h 4428250"/>
                  <a:gd name="connsiteX55" fmla="*/ 2940429 w 4039057"/>
                  <a:gd name="connsiteY55" fmla="*/ 2435440 h 4428250"/>
                  <a:gd name="connsiteX56" fmla="*/ 2786520 w 4039057"/>
                  <a:gd name="connsiteY56" fmla="*/ 2009926 h 4428250"/>
                  <a:gd name="connsiteX57" fmla="*/ 2379115 w 4039057"/>
                  <a:gd name="connsiteY57" fmla="*/ 2643669 h 4428250"/>
                  <a:gd name="connsiteX58" fmla="*/ 1528089 w 4039057"/>
                  <a:gd name="connsiteY58" fmla="*/ 2670830 h 4428250"/>
                  <a:gd name="connsiteX59" fmla="*/ 1434784 w 4039057"/>
                  <a:gd name="connsiteY59" fmla="*/ 2764595 h 4428250"/>
                  <a:gd name="connsiteX60" fmla="*/ 1679400 w 4039057"/>
                  <a:gd name="connsiteY60" fmla="*/ 2744211 h 4428250"/>
                  <a:gd name="connsiteX61" fmla="*/ 1446330 w 4039057"/>
                  <a:gd name="connsiteY61" fmla="*/ 3300589 h 4428250"/>
                  <a:gd name="connsiteX62" fmla="*/ 957153 w 4039057"/>
                  <a:gd name="connsiteY62" fmla="*/ 3705230 h 4428250"/>
                  <a:gd name="connsiteX63" fmla="*/ 946100 w 4039057"/>
                  <a:gd name="connsiteY63" fmla="*/ 4096801 h 4428250"/>
                  <a:gd name="connsiteX64" fmla="*/ 907712 w 4039057"/>
                  <a:gd name="connsiteY64" fmla="*/ 4261284 h 4428250"/>
                  <a:gd name="connsiteX65" fmla="*/ 942639 w 4039057"/>
                  <a:gd name="connsiteY65" fmla="*/ 4357514 h 4428250"/>
                  <a:gd name="connsiteX66" fmla="*/ 769978 w 4039057"/>
                  <a:gd name="connsiteY66" fmla="*/ 4305413 h 4428250"/>
                  <a:gd name="connsiteX67" fmla="*/ 773728 w 4039057"/>
                  <a:gd name="connsiteY67" fmla="*/ 4140557 h 4428250"/>
                  <a:gd name="connsiteX68" fmla="*/ 823541 w 4039057"/>
                  <a:gd name="connsiteY68" fmla="*/ 3998410 h 4428250"/>
                  <a:gd name="connsiteX69" fmla="*/ 849684 w 4039057"/>
                  <a:gd name="connsiteY69" fmla="*/ 3646840 h 4428250"/>
                  <a:gd name="connsiteX70" fmla="*/ 1273288 w 4039057"/>
                  <a:gd name="connsiteY70" fmla="*/ 3214472 h 4428250"/>
                  <a:gd name="connsiteX71" fmla="*/ 1229324 w 4039057"/>
                  <a:gd name="connsiteY71" fmla="*/ 3223091 h 4428250"/>
                  <a:gd name="connsiteX72" fmla="*/ 691977 w 4039057"/>
                  <a:gd name="connsiteY72" fmla="*/ 3539441 h 4428250"/>
                  <a:gd name="connsiteX73" fmla="*/ 595582 w 4039057"/>
                  <a:gd name="connsiteY73" fmla="*/ 4193640 h 4428250"/>
                  <a:gd name="connsiteX74" fmla="*/ 615456 w 4039057"/>
                  <a:gd name="connsiteY74" fmla="*/ 4312004 h 4428250"/>
                  <a:gd name="connsiteX75" fmla="*/ 701311 w 4039057"/>
                  <a:gd name="connsiteY75" fmla="*/ 4412007 h 4428250"/>
                  <a:gd name="connsiteX76" fmla="*/ 365531 w 4039057"/>
                  <a:gd name="connsiteY76" fmla="*/ 4408833 h 4428250"/>
                  <a:gd name="connsiteX77" fmla="*/ 405459 w 4039057"/>
                  <a:gd name="connsiteY77" fmla="*/ 4273293 h 4428250"/>
                  <a:gd name="connsiteX78" fmla="*/ 378299 w 4039057"/>
                  <a:gd name="connsiteY78" fmla="*/ 4101278 h 4428250"/>
                  <a:gd name="connsiteX79" fmla="*/ 450726 w 4039057"/>
                  <a:gd name="connsiteY79" fmla="*/ 3721032 h 4428250"/>
                  <a:gd name="connsiteX80" fmla="*/ 405459 w 4039057"/>
                  <a:gd name="connsiteY80" fmla="*/ 3494695 h 4428250"/>
                  <a:gd name="connsiteX81" fmla="*/ 731384 w 4039057"/>
                  <a:gd name="connsiteY81" fmla="*/ 3250252 h 4428250"/>
                  <a:gd name="connsiteX82" fmla="*/ 668009 w 4039057"/>
                  <a:gd name="connsiteY82" fmla="*/ 2779471 h 4428250"/>
                  <a:gd name="connsiteX83" fmla="*/ 477887 w 4039057"/>
                  <a:gd name="connsiteY83" fmla="*/ 3186877 h 4428250"/>
                  <a:gd name="connsiteX84" fmla="*/ 7106 w 4039057"/>
                  <a:gd name="connsiteY84" fmla="*/ 3313626 h 4428250"/>
                  <a:gd name="connsiteX85" fmla="*/ 58515 w 4039057"/>
                  <a:gd name="connsiteY85" fmla="*/ 2706410 h 4428250"/>
                  <a:gd name="connsiteX86" fmla="*/ 151962 w 4039057"/>
                  <a:gd name="connsiteY86" fmla="*/ 2634616 h 4428250"/>
                  <a:gd name="connsiteX87" fmla="*/ 67184 w 4039057"/>
                  <a:gd name="connsiteY87" fmla="*/ 2373013 h 4428250"/>
                  <a:gd name="connsiteX88" fmla="*/ 233443 w 4039057"/>
                  <a:gd name="connsiteY88" fmla="*/ 2562188 h 4428250"/>
                  <a:gd name="connsiteX89" fmla="*/ 396405 w 4039057"/>
                  <a:gd name="connsiteY89" fmla="*/ 2716097 h 4428250"/>
                  <a:gd name="connsiteX90" fmla="*/ 52374 w 4039057"/>
                  <a:gd name="connsiteY90" fmla="*/ 2245317 h 4428250"/>
                  <a:gd name="connsiteX91" fmla="*/ 151962 w 4039057"/>
                  <a:gd name="connsiteY91" fmla="*/ 2227210 h 4428250"/>
                  <a:gd name="connsiteX92" fmla="*/ 216040 w 4039057"/>
                  <a:gd name="connsiteY92" fmla="*/ 1947256 h 4428250"/>
                  <a:gd name="connsiteX93" fmla="*/ 369245 w 4039057"/>
                  <a:gd name="connsiteY93" fmla="*/ 1991820 h 4428250"/>
                  <a:gd name="connsiteX94" fmla="*/ 540558 w 4039057"/>
                  <a:gd name="connsiteY94" fmla="*/ 2022453 h 4428250"/>
                  <a:gd name="connsiteX95" fmla="*/ 500830 w 4039057"/>
                  <a:gd name="connsiteY95" fmla="*/ 2262721 h 4428250"/>
                  <a:gd name="connsiteX96" fmla="*/ 613689 w 4039057"/>
                  <a:gd name="connsiteY96" fmla="*/ 2254370 h 4428250"/>
                  <a:gd name="connsiteX0" fmla="*/ 613689 w 4039057"/>
                  <a:gd name="connsiteY0" fmla="*/ 2254370 h 4440924"/>
                  <a:gd name="connsiteX1" fmla="*/ 966774 w 4039057"/>
                  <a:gd name="connsiteY1" fmla="*/ 1874125 h 4440924"/>
                  <a:gd name="connsiteX2" fmla="*/ 2095153 w 4039057"/>
                  <a:gd name="connsiteY2" fmla="*/ 1338339 h 4440924"/>
                  <a:gd name="connsiteX3" fmla="*/ 2989853 w 4039057"/>
                  <a:gd name="connsiteY3" fmla="*/ 213925 h 4440924"/>
                  <a:gd name="connsiteX4" fmla="*/ 2953188 w 4039057"/>
                  <a:gd name="connsiteY4" fmla="*/ 206805 h 4440924"/>
                  <a:gd name="connsiteX5" fmla="*/ 2044136 w 4039057"/>
                  <a:gd name="connsiteY5" fmla="*/ 1204168 h 4440924"/>
                  <a:gd name="connsiteX6" fmla="*/ 1747593 w 4039057"/>
                  <a:gd name="connsiteY6" fmla="*/ 1271700 h 4440924"/>
                  <a:gd name="connsiteX7" fmla="*/ 1763479 w 4039057"/>
                  <a:gd name="connsiteY7" fmla="*/ 1195115 h 4440924"/>
                  <a:gd name="connsiteX8" fmla="*/ 1926441 w 4039057"/>
                  <a:gd name="connsiteY8" fmla="*/ 1131741 h 4440924"/>
                  <a:gd name="connsiteX9" fmla="*/ 1840803 w 4039057"/>
                  <a:gd name="connsiteY9" fmla="*/ 977091 h 4440924"/>
                  <a:gd name="connsiteX10" fmla="*/ 2044136 w 4039057"/>
                  <a:gd name="connsiteY10" fmla="*/ 905404 h 4440924"/>
                  <a:gd name="connsiteX11" fmla="*/ 1920063 w 4039057"/>
                  <a:gd name="connsiteY11" fmla="*/ 796022 h 4440924"/>
                  <a:gd name="connsiteX12" fmla="*/ 1852533 w 4039057"/>
                  <a:gd name="connsiteY12" fmla="*/ 873346 h 4440924"/>
                  <a:gd name="connsiteX13" fmla="*/ 1808746 w 4039057"/>
                  <a:gd name="connsiteY13" fmla="*/ 760549 h 4440924"/>
                  <a:gd name="connsiteX14" fmla="*/ 1881174 w 4039057"/>
                  <a:gd name="connsiteY14" fmla="*/ 642854 h 4440924"/>
                  <a:gd name="connsiteX15" fmla="*/ 1980762 w 4039057"/>
                  <a:gd name="connsiteY15" fmla="*/ 488945 h 4440924"/>
                  <a:gd name="connsiteX16" fmla="*/ 1993231 w 4039057"/>
                  <a:gd name="connsiteY16" fmla="*/ 596845 h 4440924"/>
                  <a:gd name="connsiteX17" fmla="*/ 2152778 w 4039057"/>
                  <a:gd name="connsiteY17" fmla="*/ 362196 h 4440924"/>
                  <a:gd name="connsiteX18" fmla="*/ 2306687 w 4039057"/>
                  <a:gd name="connsiteY18" fmla="*/ 307875 h 4440924"/>
                  <a:gd name="connsiteX19" fmla="*/ 2297633 w 4039057"/>
                  <a:gd name="connsiteY19" fmla="*/ 226394 h 4440924"/>
                  <a:gd name="connsiteX20" fmla="*/ 2655597 w 4039057"/>
                  <a:gd name="connsiteY20" fmla="*/ 130279 h 4440924"/>
                  <a:gd name="connsiteX21" fmla="*/ 2542077 w 4039057"/>
                  <a:gd name="connsiteY21" fmla="*/ 72485 h 4440924"/>
                  <a:gd name="connsiteX22" fmla="*/ 2902810 w 4039057"/>
                  <a:gd name="connsiteY22" fmla="*/ 63432 h 4440924"/>
                  <a:gd name="connsiteX23" fmla="*/ 3094927 w 4039057"/>
                  <a:gd name="connsiteY23" fmla="*/ 72143 h 4440924"/>
                  <a:gd name="connsiteX24" fmla="*/ 3166766 w 4039057"/>
                  <a:gd name="connsiteY24" fmla="*/ 126806 h 4440924"/>
                  <a:gd name="connsiteX25" fmla="*/ 3284461 w 4039057"/>
                  <a:gd name="connsiteY25" fmla="*/ 58 h 4440924"/>
                  <a:gd name="connsiteX26" fmla="*/ 3320675 w 4039057"/>
                  <a:gd name="connsiteY26" fmla="*/ 144913 h 4440924"/>
                  <a:gd name="connsiteX27" fmla="*/ 3293514 w 4039057"/>
                  <a:gd name="connsiteY27" fmla="*/ 197125 h 4440924"/>
                  <a:gd name="connsiteX28" fmla="*/ 3764582 w 4039057"/>
                  <a:gd name="connsiteY28" fmla="*/ 416517 h 4440924"/>
                  <a:gd name="connsiteX29" fmla="*/ 3904994 w 4039057"/>
                  <a:gd name="connsiteY29" fmla="*/ 433883 h 4440924"/>
                  <a:gd name="connsiteX30" fmla="*/ 4026845 w 4039057"/>
                  <a:gd name="connsiteY30" fmla="*/ 688121 h 4440924"/>
                  <a:gd name="connsiteX31" fmla="*/ 3900097 w 4039057"/>
                  <a:gd name="connsiteY31" fmla="*/ 706228 h 4440924"/>
                  <a:gd name="connsiteX32" fmla="*/ 3918203 w 4039057"/>
                  <a:gd name="connsiteY32" fmla="*/ 751495 h 4440924"/>
                  <a:gd name="connsiteX33" fmla="*/ 3631908 w 4039057"/>
                  <a:gd name="connsiteY33" fmla="*/ 695694 h 4440924"/>
                  <a:gd name="connsiteX34" fmla="*/ 3619439 w 4039057"/>
                  <a:gd name="connsiteY34" fmla="*/ 597586 h 4440924"/>
                  <a:gd name="connsiteX35" fmla="*/ 3311621 w 4039057"/>
                  <a:gd name="connsiteY35" fmla="*/ 778656 h 4440924"/>
                  <a:gd name="connsiteX36" fmla="*/ 3105614 w 4039057"/>
                  <a:gd name="connsiteY36" fmla="*/ 484788 h 4440924"/>
                  <a:gd name="connsiteX37" fmla="*/ 3058124 w 4039057"/>
                  <a:gd name="connsiteY37" fmla="*/ 552319 h 4440924"/>
                  <a:gd name="connsiteX38" fmla="*/ 2985697 w 4039057"/>
                  <a:gd name="connsiteY38" fmla="*/ 1240382 h 4440924"/>
                  <a:gd name="connsiteX39" fmla="*/ 3275407 w 4039057"/>
                  <a:gd name="connsiteY39" fmla="*/ 1955606 h 4440924"/>
                  <a:gd name="connsiteX40" fmla="*/ 3768429 w 4039057"/>
                  <a:gd name="connsiteY40" fmla="*/ 1755025 h 4440924"/>
                  <a:gd name="connsiteX41" fmla="*/ 4033418 w 4039057"/>
                  <a:gd name="connsiteY41" fmla="*/ 1776687 h 4440924"/>
                  <a:gd name="connsiteX42" fmla="*/ 3912332 w 4039057"/>
                  <a:gd name="connsiteY42" fmla="*/ 2123241 h 4440924"/>
                  <a:gd name="connsiteX43" fmla="*/ 3854127 w 4039057"/>
                  <a:gd name="connsiteY43" fmla="*/ 2440318 h 4440924"/>
                  <a:gd name="connsiteX44" fmla="*/ 3716090 w 4039057"/>
                  <a:gd name="connsiteY44" fmla="*/ 2570003 h 4440924"/>
                  <a:gd name="connsiteX45" fmla="*/ 3720265 w 4039057"/>
                  <a:gd name="connsiteY45" fmla="*/ 2686912 h 4440924"/>
                  <a:gd name="connsiteX46" fmla="*/ 3582479 w 4039057"/>
                  <a:gd name="connsiteY46" fmla="*/ 2741192 h 4440924"/>
                  <a:gd name="connsiteX47" fmla="*/ 3528160 w 4039057"/>
                  <a:gd name="connsiteY47" fmla="*/ 2631143 h 4440924"/>
                  <a:gd name="connsiteX48" fmla="*/ 3302568 w 4039057"/>
                  <a:gd name="connsiteY48" fmla="*/ 2779471 h 4440924"/>
                  <a:gd name="connsiteX49" fmla="*/ 3275407 w 4039057"/>
                  <a:gd name="connsiteY49" fmla="*/ 2556607 h 4440924"/>
                  <a:gd name="connsiteX50" fmla="*/ 3397981 w 4039057"/>
                  <a:gd name="connsiteY50" fmla="*/ 2535028 h 4440924"/>
                  <a:gd name="connsiteX51" fmla="*/ 3501744 w 4039057"/>
                  <a:gd name="connsiteY51" fmla="*/ 2453547 h 4440924"/>
                  <a:gd name="connsiteX52" fmla="*/ 3492691 w 4039057"/>
                  <a:gd name="connsiteY52" fmla="*/ 2344905 h 4440924"/>
                  <a:gd name="connsiteX53" fmla="*/ 3592279 w 4039057"/>
                  <a:gd name="connsiteY53" fmla="*/ 2272477 h 4440924"/>
                  <a:gd name="connsiteX54" fmla="*/ 3610386 w 4039057"/>
                  <a:gd name="connsiteY54" fmla="*/ 1964660 h 4440924"/>
                  <a:gd name="connsiteX55" fmla="*/ 2940429 w 4039057"/>
                  <a:gd name="connsiteY55" fmla="*/ 2435440 h 4440924"/>
                  <a:gd name="connsiteX56" fmla="*/ 2786520 w 4039057"/>
                  <a:gd name="connsiteY56" fmla="*/ 2009926 h 4440924"/>
                  <a:gd name="connsiteX57" fmla="*/ 2379115 w 4039057"/>
                  <a:gd name="connsiteY57" fmla="*/ 2643669 h 4440924"/>
                  <a:gd name="connsiteX58" fmla="*/ 1528089 w 4039057"/>
                  <a:gd name="connsiteY58" fmla="*/ 2670830 h 4440924"/>
                  <a:gd name="connsiteX59" fmla="*/ 1434784 w 4039057"/>
                  <a:gd name="connsiteY59" fmla="*/ 2764595 h 4440924"/>
                  <a:gd name="connsiteX60" fmla="*/ 1679400 w 4039057"/>
                  <a:gd name="connsiteY60" fmla="*/ 2744211 h 4440924"/>
                  <a:gd name="connsiteX61" fmla="*/ 1446330 w 4039057"/>
                  <a:gd name="connsiteY61" fmla="*/ 3300589 h 4440924"/>
                  <a:gd name="connsiteX62" fmla="*/ 957153 w 4039057"/>
                  <a:gd name="connsiteY62" fmla="*/ 3705230 h 4440924"/>
                  <a:gd name="connsiteX63" fmla="*/ 946100 w 4039057"/>
                  <a:gd name="connsiteY63" fmla="*/ 4096801 h 4440924"/>
                  <a:gd name="connsiteX64" fmla="*/ 907712 w 4039057"/>
                  <a:gd name="connsiteY64" fmla="*/ 4261284 h 4440924"/>
                  <a:gd name="connsiteX65" fmla="*/ 942639 w 4039057"/>
                  <a:gd name="connsiteY65" fmla="*/ 4357514 h 4440924"/>
                  <a:gd name="connsiteX66" fmla="*/ 769978 w 4039057"/>
                  <a:gd name="connsiteY66" fmla="*/ 4305413 h 4440924"/>
                  <a:gd name="connsiteX67" fmla="*/ 773728 w 4039057"/>
                  <a:gd name="connsiteY67" fmla="*/ 4140557 h 4440924"/>
                  <a:gd name="connsiteX68" fmla="*/ 823541 w 4039057"/>
                  <a:gd name="connsiteY68" fmla="*/ 3998410 h 4440924"/>
                  <a:gd name="connsiteX69" fmla="*/ 849684 w 4039057"/>
                  <a:gd name="connsiteY69" fmla="*/ 3646840 h 4440924"/>
                  <a:gd name="connsiteX70" fmla="*/ 1273288 w 4039057"/>
                  <a:gd name="connsiteY70" fmla="*/ 3214472 h 4440924"/>
                  <a:gd name="connsiteX71" fmla="*/ 1229324 w 4039057"/>
                  <a:gd name="connsiteY71" fmla="*/ 3223091 h 4440924"/>
                  <a:gd name="connsiteX72" fmla="*/ 691977 w 4039057"/>
                  <a:gd name="connsiteY72" fmla="*/ 3539441 h 4440924"/>
                  <a:gd name="connsiteX73" fmla="*/ 595582 w 4039057"/>
                  <a:gd name="connsiteY73" fmla="*/ 4193640 h 4440924"/>
                  <a:gd name="connsiteX74" fmla="*/ 615456 w 4039057"/>
                  <a:gd name="connsiteY74" fmla="*/ 4312004 h 4440924"/>
                  <a:gd name="connsiteX75" fmla="*/ 701311 w 4039057"/>
                  <a:gd name="connsiteY75" fmla="*/ 4412007 h 4440924"/>
                  <a:gd name="connsiteX76" fmla="*/ 365531 w 4039057"/>
                  <a:gd name="connsiteY76" fmla="*/ 4408833 h 4440924"/>
                  <a:gd name="connsiteX77" fmla="*/ 405459 w 4039057"/>
                  <a:gd name="connsiteY77" fmla="*/ 4273293 h 4440924"/>
                  <a:gd name="connsiteX78" fmla="*/ 378299 w 4039057"/>
                  <a:gd name="connsiteY78" fmla="*/ 4101278 h 4440924"/>
                  <a:gd name="connsiteX79" fmla="*/ 450726 w 4039057"/>
                  <a:gd name="connsiteY79" fmla="*/ 3721032 h 4440924"/>
                  <a:gd name="connsiteX80" fmla="*/ 405459 w 4039057"/>
                  <a:gd name="connsiteY80" fmla="*/ 3494695 h 4440924"/>
                  <a:gd name="connsiteX81" fmla="*/ 731384 w 4039057"/>
                  <a:gd name="connsiteY81" fmla="*/ 3250252 h 4440924"/>
                  <a:gd name="connsiteX82" fmla="*/ 668009 w 4039057"/>
                  <a:gd name="connsiteY82" fmla="*/ 2779471 h 4440924"/>
                  <a:gd name="connsiteX83" fmla="*/ 477887 w 4039057"/>
                  <a:gd name="connsiteY83" fmla="*/ 3186877 h 4440924"/>
                  <a:gd name="connsiteX84" fmla="*/ 7106 w 4039057"/>
                  <a:gd name="connsiteY84" fmla="*/ 3313626 h 4440924"/>
                  <a:gd name="connsiteX85" fmla="*/ 58515 w 4039057"/>
                  <a:gd name="connsiteY85" fmla="*/ 2706410 h 4440924"/>
                  <a:gd name="connsiteX86" fmla="*/ 151962 w 4039057"/>
                  <a:gd name="connsiteY86" fmla="*/ 2634616 h 4440924"/>
                  <a:gd name="connsiteX87" fmla="*/ 67184 w 4039057"/>
                  <a:gd name="connsiteY87" fmla="*/ 2373013 h 4440924"/>
                  <a:gd name="connsiteX88" fmla="*/ 233443 w 4039057"/>
                  <a:gd name="connsiteY88" fmla="*/ 2562188 h 4440924"/>
                  <a:gd name="connsiteX89" fmla="*/ 396405 w 4039057"/>
                  <a:gd name="connsiteY89" fmla="*/ 2716097 h 4440924"/>
                  <a:gd name="connsiteX90" fmla="*/ 52374 w 4039057"/>
                  <a:gd name="connsiteY90" fmla="*/ 2245317 h 4440924"/>
                  <a:gd name="connsiteX91" fmla="*/ 151962 w 4039057"/>
                  <a:gd name="connsiteY91" fmla="*/ 2227210 h 4440924"/>
                  <a:gd name="connsiteX92" fmla="*/ 216040 w 4039057"/>
                  <a:gd name="connsiteY92" fmla="*/ 1947256 h 4440924"/>
                  <a:gd name="connsiteX93" fmla="*/ 369245 w 4039057"/>
                  <a:gd name="connsiteY93" fmla="*/ 1991820 h 4440924"/>
                  <a:gd name="connsiteX94" fmla="*/ 540558 w 4039057"/>
                  <a:gd name="connsiteY94" fmla="*/ 2022453 h 4440924"/>
                  <a:gd name="connsiteX95" fmla="*/ 500830 w 4039057"/>
                  <a:gd name="connsiteY95" fmla="*/ 2262721 h 4440924"/>
                  <a:gd name="connsiteX96" fmla="*/ 613689 w 4039057"/>
                  <a:gd name="connsiteY96" fmla="*/ 2254370 h 4440924"/>
                  <a:gd name="connsiteX0" fmla="*/ 613689 w 4039057"/>
                  <a:gd name="connsiteY0" fmla="*/ 2254370 h 4440924"/>
                  <a:gd name="connsiteX1" fmla="*/ 966774 w 4039057"/>
                  <a:gd name="connsiteY1" fmla="*/ 1874125 h 4440924"/>
                  <a:gd name="connsiteX2" fmla="*/ 2095153 w 4039057"/>
                  <a:gd name="connsiteY2" fmla="*/ 1338339 h 4440924"/>
                  <a:gd name="connsiteX3" fmla="*/ 2989853 w 4039057"/>
                  <a:gd name="connsiteY3" fmla="*/ 213925 h 4440924"/>
                  <a:gd name="connsiteX4" fmla="*/ 2953188 w 4039057"/>
                  <a:gd name="connsiteY4" fmla="*/ 206805 h 4440924"/>
                  <a:gd name="connsiteX5" fmla="*/ 2044136 w 4039057"/>
                  <a:gd name="connsiteY5" fmla="*/ 1204168 h 4440924"/>
                  <a:gd name="connsiteX6" fmla="*/ 1747593 w 4039057"/>
                  <a:gd name="connsiteY6" fmla="*/ 1271700 h 4440924"/>
                  <a:gd name="connsiteX7" fmla="*/ 1763479 w 4039057"/>
                  <a:gd name="connsiteY7" fmla="*/ 1195115 h 4440924"/>
                  <a:gd name="connsiteX8" fmla="*/ 1926441 w 4039057"/>
                  <a:gd name="connsiteY8" fmla="*/ 1131741 h 4440924"/>
                  <a:gd name="connsiteX9" fmla="*/ 1840803 w 4039057"/>
                  <a:gd name="connsiteY9" fmla="*/ 977091 h 4440924"/>
                  <a:gd name="connsiteX10" fmla="*/ 2044136 w 4039057"/>
                  <a:gd name="connsiteY10" fmla="*/ 905404 h 4440924"/>
                  <a:gd name="connsiteX11" fmla="*/ 1920063 w 4039057"/>
                  <a:gd name="connsiteY11" fmla="*/ 796022 h 4440924"/>
                  <a:gd name="connsiteX12" fmla="*/ 1852533 w 4039057"/>
                  <a:gd name="connsiteY12" fmla="*/ 873346 h 4440924"/>
                  <a:gd name="connsiteX13" fmla="*/ 1808746 w 4039057"/>
                  <a:gd name="connsiteY13" fmla="*/ 760549 h 4440924"/>
                  <a:gd name="connsiteX14" fmla="*/ 1881174 w 4039057"/>
                  <a:gd name="connsiteY14" fmla="*/ 642854 h 4440924"/>
                  <a:gd name="connsiteX15" fmla="*/ 1980762 w 4039057"/>
                  <a:gd name="connsiteY15" fmla="*/ 488945 h 4440924"/>
                  <a:gd name="connsiteX16" fmla="*/ 1993231 w 4039057"/>
                  <a:gd name="connsiteY16" fmla="*/ 596845 h 4440924"/>
                  <a:gd name="connsiteX17" fmla="*/ 2152778 w 4039057"/>
                  <a:gd name="connsiteY17" fmla="*/ 362196 h 4440924"/>
                  <a:gd name="connsiteX18" fmla="*/ 2306687 w 4039057"/>
                  <a:gd name="connsiteY18" fmla="*/ 307875 h 4440924"/>
                  <a:gd name="connsiteX19" fmla="*/ 2297633 w 4039057"/>
                  <a:gd name="connsiteY19" fmla="*/ 226394 h 4440924"/>
                  <a:gd name="connsiteX20" fmla="*/ 2655597 w 4039057"/>
                  <a:gd name="connsiteY20" fmla="*/ 130279 h 4440924"/>
                  <a:gd name="connsiteX21" fmla="*/ 2542077 w 4039057"/>
                  <a:gd name="connsiteY21" fmla="*/ 72485 h 4440924"/>
                  <a:gd name="connsiteX22" fmla="*/ 2902810 w 4039057"/>
                  <a:gd name="connsiteY22" fmla="*/ 63432 h 4440924"/>
                  <a:gd name="connsiteX23" fmla="*/ 3094927 w 4039057"/>
                  <a:gd name="connsiteY23" fmla="*/ 72143 h 4440924"/>
                  <a:gd name="connsiteX24" fmla="*/ 3166766 w 4039057"/>
                  <a:gd name="connsiteY24" fmla="*/ 126806 h 4440924"/>
                  <a:gd name="connsiteX25" fmla="*/ 3284461 w 4039057"/>
                  <a:gd name="connsiteY25" fmla="*/ 58 h 4440924"/>
                  <a:gd name="connsiteX26" fmla="*/ 3320675 w 4039057"/>
                  <a:gd name="connsiteY26" fmla="*/ 144913 h 4440924"/>
                  <a:gd name="connsiteX27" fmla="*/ 3293514 w 4039057"/>
                  <a:gd name="connsiteY27" fmla="*/ 197125 h 4440924"/>
                  <a:gd name="connsiteX28" fmla="*/ 3764582 w 4039057"/>
                  <a:gd name="connsiteY28" fmla="*/ 416517 h 4440924"/>
                  <a:gd name="connsiteX29" fmla="*/ 3904994 w 4039057"/>
                  <a:gd name="connsiteY29" fmla="*/ 433883 h 4440924"/>
                  <a:gd name="connsiteX30" fmla="*/ 4026845 w 4039057"/>
                  <a:gd name="connsiteY30" fmla="*/ 688121 h 4440924"/>
                  <a:gd name="connsiteX31" fmla="*/ 3900097 w 4039057"/>
                  <a:gd name="connsiteY31" fmla="*/ 706228 h 4440924"/>
                  <a:gd name="connsiteX32" fmla="*/ 3918203 w 4039057"/>
                  <a:gd name="connsiteY32" fmla="*/ 751495 h 4440924"/>
                  <a:gd name="connsiteX33" fmla="*/ 3631908 w 4039057"/>
                  <a:gd name="connsiteY33" fmla="*/ 695694 h 4440924"/>
                  <a:gd name="connsiteX34" fmla="*/ 3619439 w 4039057"/>
                  <a:gd name="connsiteY34" fmla="*/ 597586 h 4440924"/>
                  <a:gd name="connsiteX35" fmla="*/ 3311621 w 4039057"/>
                  <a:gd name="connsiteY35" fmla="*/ 778656 h 4440924"/>
                  <a:gd name="connsiteX36" fmla="*/ 3105614 w 4039057"/>
                  <a:gd name="connsiteY36" fmla="*/ 484788 h 4440924"/>
                  <a:gd name="connsiteX37" fmla="*/ 3058124 w 4039057"/>
                  <a:gd name="connsiteY37" fmla="*/ 552319 h 4440924"/>
                  <a:gd name="connsiteX38" fmla="*/ 2985697 w 4039057"/>
                  <a:gd name="connsiteY38" fmla="*/ 1240382 h 4440924"/>
                  <a:gd name="connsiteX39" fmla="*/ 3275407 w 4039057"/>
                  <a:gd name="connsiteY39" fmla="*/ 1955606 h 4440924"/>
                  <a:gd name="connsiteX40" fmla="*/ 3768429 w 4039057"/>
                  <a:gd name="connsiteY40" fmla="*/ 1755025 h 4440924"/>
                  <a:gd name="connsiteX41" fmla="*/ 4033418 w 4039057"/>
                  <a:gd name="connsiteY41" fmla="*/ 1776687 h 4440924"/>
                  <a:gd name="connsiteX42" fmla="*/ 3912332 w 4039057"/>
                  <a:gd name="connsiteY42" fmla="*/ 2123241 h 4440924"/>
                  <a:gd name="connsiteX43" fmla="*/ 3854127 w 4039057"/>
                  <a:gd name="connsiteY43" fmla="*/ 2440318 h 4440924"/>
                  <a:gd name="connsiteX44" fmla="*/ 3716090 w 4039057"/>
                  <a:gd name="connsiteY44" fmla="*/ 2570003 h 4440924"/>
                  <a:gd name="connsiteX45" fmla="*/ 3720265 w 4039057"/>
                  <a:gd name="connsiteY45" fmla="*/ 2686912 h 4440924"/>
                  <a:gd name="connsiteX46" fmla="*/ 3582479 w 4039057"/>
                  <a:gd name="connsiteY46" fmla="*/ 2741192 h 4440924"/>
                  <a:gd name="connsiteX47" fmla="*/ 3528160 w 4039057"/>
                  <a:gd name="connsiteY47" fmla="*/ 2631143 h 4440924"/>
                  <a:gd name="connsiteX48" fmla="*/ 3302568 w 4039057"/>
                  <a:gd name="connsiteY48" fmla="*/ 2779471 h 4440924"/>
                  <a:gd name="connsiteX49" fmla="*/ 3275407 w 4039057"/>
                  <a:gd name="connsiteY49" fmla="*/ 2556607 h 4440924"/>
                  <a:gd name="connsiteX50" fmla="*/ 3397981 w 4039057"/>
                  <a:gd name="connsiteY50" fmla="*/ 2535028 h 4440924"/>
                  <a:gd name="connsiteX51" fmla="*/ 3501744 w 4039057"/>
                  <a:gd name="connsiteY51" fmla="*/ 2453547 h 4440924"/>
                  <a:gd name="connsiteX52" fmla="*/ 3492691 w 4039057"/>
                  <a:gd name="connsiteY52" fmla="*/ 2344905 h 4440924"/>
                  <a:gd name="connsiteX53" fmla="*/ 3592279 w 4039057"/>
                  <a:gd name="connsiteY53" fmla="*/ 2272477 h 4440924"/>
                  <a:gd name="connsiteX54" fmla="*/ 3610386 w 4039057"/>
                  <a:gd name="connsiteY54" fmla="*/ 1964660 h 4440924"/>
                  <a:gd name="connsiteX55" fmla="*/ 2940429 w 4039057"/>
                  <a:gd name="connsiteY55" fmla="*/ 2435440 h 4440924"/>
                  <a:gd name="connsiteX56" fmla="*/ 2786520 w 4039057"/>
                  <a:gd name="connsiteY56" fmla="*/ 2009926 h 4440924"/>
                  <a:gd name="connsiteX57" fmla="*/ 2379115 w 4039057"/>
                  <a:gd name="connsiteY57" fmla="*/ 2643669 h 4440924"/>
                  <a:gd name="connsiteX58" fmla="*/ 1528089 w 4039057"/>
                  <a:gd name="connsiteY58" fmla="*/ 2670830 h 4440924"/>
                  <a:gd name="connsiteX59" fmla="*/ 1434784 w 4039057"/>
                  <a:gd name="connsiteY59" fmla="*/ 2764595 h 4440924"/>
                  <a:gd name="connsiteX60" fmla="*/ 1679400 w 4039057"/>
                  <a:gd name="connsiteY60" fmla="*/ 2744211 h 4440924"/>
                  <a:gd name="connsiteX61" fmla="*/ 1446330 w 4039057"/>
                  <a:gd name="connsiteY61" fmla="*/ 3300589 h 4440924"/>
                  <a:gd name="connsiteX62" fmla="*/ 957153 w 4039057"/>
                  <a:gd name="connsiteY62" fmla="*/ 3705230 h 4440924"/>
                  <a:gd name="connsiteX63" fmla="*/ 946100 w 4039057"/>
                  <a:gd name="connsiteY63" fmla="*/ 4096801 h 4440924"/>
                  <a:gd name="connsiteX64" fmla="*/ 907712 w 4039057"/>
                  <a:gd name="connsiteY64" fmla="*/ 4261284 h 4440924"/>
                  <a:gd name="connsiteX65" fmla="*/ 942639 w 4039057"/>
                  <a:gd name="connsiteY65" fmla="*/ 4357514 h 4440924"/>
                  <a:gd name="connsiteX66" fmla="*/ 769978 w 4039057"/>
                  <a:gd name="connsiteY66" fmla="*/ 4305413 h 4440924"/>
                  <a:gd name="connsiteX67" fmla="*/ 773728 w 4039057"/>
                  <a:gd name="connsiteY67" fmla="*/ 4140557 h 4440924"/>
                  <a:gd name="connsiteX68" fmla="*/ 823541 w 4039057"/>
                  <a:gd name="connsiteY68" fmla="*/ 3998410 h 4440924"/>
                  <a:gd name="connsiteX69" fmla="*/ 849684 w 4039057"/>
                  <a:gd name="connsiteY69" fmla="*/ 3646840 h 4440924"/>
                  <a:gd name="connsiteX70" fmla="*/ 1273288 w 4039057"/>
                  <a:gd name="connsiteY70" fmla="*/ 3214472 h 4440924"/>
                  <a:gd name="connsiteX71" fmla="*/ 1229324 w 4039057"/>
                  <a:gd name="connsiteY71" fmla="*/ 3223091 h 4440924"/>
                  <a:gd name="connsiteX72" fmla="*/ 691977 w 4039057"/>
                  <a:gd name="connsiteY72" fmla="*/ 3539441 h 4440924"/>
                  <a:gd name="connsiteX73" fmla="*/ 595582 w 4039057"/>
                  <a:gd name="connsiteY73" fmla="*/ 4193640 h 4440924"/>
                  <a:gd name="connsiteX74" fmla="*/ 615456 w 4039057"/>
                  <a:gd name="connsiteY74" fmla="*/ 4312004 h 4440924"/>
                  <a:gd name="connsiteX75" fmla="*/ 701311 w 4039057"/>
                  <a:gd name="connsiteY75" fmla="*/ 4412007 h 4440924"/>
                  <a:gd name="connsiteX76" fmla="*/ 365531 w 4039057"/>
                  <a:gd name="connsiteY76" fmla="*/ 4408833 h 4440924"/>
                  <a:gd name="connsiteX77" fmla="*/ 405459 w 4039057"/>
                  <a:gd name="connsiteY77" fmla="*/ 4273293 h 4440924"/>
                  <a:gd name="connsiteX78" fmla="*/ 378299 w 4039057"/>
                  <a:gd name="connsiteY78" fmla="*/ 4101278 h 4440924"/>
                  <a:gd name="connsiteX79" fmla="*/ 450726 w 4039057"/>
                  <a:gd name="connsiteY79" fmla="*/ 3721032 h 4440924"/>
                  <a:gd name="connsiteX80" fmla="*/ 405459 w 4039057"/>
                  <a:gd name="connsiteY80" fmla="*/ 3494695 h 4440924"/>
                  <a:gd name="connsiteX81" fmla="*/ 731384 w 4039057"/>
                  <a:gd name="connsiteY81" fmla="*/ 3250252 h 4440924"/>
                  <a:gd name="connsiteX82" fmla="*/ 668009 w 4039057"/>
                  <a:gd name="connsiteY82" fmla="*/ 2779471 h 4440924"/>
                  <a:gd name="connsiteX83" fmla="*/ 477887 w 4039057"/>
                  <a:gd name="connsiteY83" fmla="*/ 3186877 h 4440924"/>
                  <a:gd name="connsiteX84" fmla="*/ 7106 w 4039057"/>
                  <a:gd name="connsiteY84" fmla="*/ 3313626 h 4440924"/>
                  <a:gd name="connsiteX85" fmla="*/ 58515 w 4039057"/>
                  <a:gd name="connsiteY85" fmla="*/ 2706410 h 4440924"/>
                  <a:gd name="connsiteX86" fmla="*/ 151962 w 4039057"/>
                  <a:gd name="connsiteY86" fmla="*/ 2634616 h 4440924"/>
                  <a:gd name="connsiteX87" fmla="*/ 67184 w 4039057"/>
                  <a:gd name="connsiteY87" fmla="*/ 2373013 h 4440924"/>
                  <a:gd name="connsiteX88" fmla="*/ 233443 w 4039057"/>
                  <a:gd name="connsiteY88" fmla="*/ 2562188 h 4440924"/>
                  <a:gd name="connsiteX89" fmla="*/ 396405 w 4039057"/>
                  <a:gd name="connsiteY89" fmla="*/ 2716097 h 4440924"/>
                  <a:gd name="connsiteX90" fmla="*/ 52374 w 4039057"/>
                  <a:gd name="connsiteY90" fmla="*/ 2245317 h 4440924"/>
                  <a:gd name="connsiteX91" fmla="*/ 151962 w 4039057"/>
                  <a:gd name="connsiteY91" fmla="*/ 2227210 h 4440924"/>
                  <a:gd name="connsiteX92" fmla="*/ 216040 w 4039057"/>
                  <a:gd name="connsiteY92" fmla="*/ 1947256 h 4440924"/>
                  <a:gd name="connsiteX93" fmla="*/ 369245 w 4039057"/>
                  <a:gd name="connsiteY93" fmla="*/ 1991820 h 4440924"/>
                  <a:gd name="connsiteX94" fmla="*/ 540558 w 4039057"/>
                  <a:gd name="connsiteY94" fmla="*/ 2022453 h 4440924"/>
                  <a:gd name="connsiteX95" fmla="*/ 500830 w 4039057"/>
                  <a:gd name="connsiteY95" fmla="*/ 2262721 h 4440924"/>
                  <a:gd name="connsiteX96" fmla="*/ 613689 w 4039057"/>
                  <a:gd name="connsiteY96" fmla="*/ 2254370 h 4440924"/>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78299 w 4039057"/>
                  <a:gd name="connsiteY78" fmla="*/ 4101278 h 4430345"/>
                  <a:gd name="connsiteX79" fmla="*/ 450726 w 4039057"/>
                  <a:gd name="connsiteY79" fmla="*/ 3721032 h 4430345"/>
                  <a:gd name="connsiteX80" fmla="*/ 405459 w 4039057"/>
                  <a:gd name="connsiteY80" fmla="*/ 3494695 h 4430345"/>
                  <a:gd name="connsiteX81" fmla="*/ 731384 w 4039057"/>
                  <a:gd name="connsiteY81" fmla="*/ 3250252 h 4430345"/>
                  <a:gd name="connsiteX82" fmla="*/ 668009 w 4039057"/>
                  <a:gd name="connsiteY82" fmla="*/ 2779471 h 4430345"/>
                  <a:gd name="connsiteX83" fmla="*/ 477887 w 4039057"/>
                  <a:gd name="connsiteY83" fmla="*/ 3186877 h 4430345"/>
                  <a:gd name="connsiteX84" fmla="*/ 7106 w 4039057"/>
                  <a:gd name="connsiteY84" fmla="*/ 3313626 h 4430345"/>
                  <a:gd name="connsiteX85" fmla="*/ 58515 w 4039057"/>
                  <a:gd name="connsiteY85" fmla="*/ 2706410 h 4430345"/>
                  <a:gd name="connsiteX86" fmla="*/ 151962 w 4039057"/>
                  <a:gd name="connsiteY86" fmla="*/ 2634616 h 4430345"/>
                  <a:gd name="connsiteX87" fmla="*/ 67184 w 4039057"/>
                  <a:gd name="connsiteY87" fmla="*/ 2373013 h 4430345"/>
                  <a:gd name="connsiteX88" fmla="*/ 233443 w 4039057"/>
                  <a:gd name="connsiteY88" fmla="*/ 2562188 h 4430345"/>
                  <a:gd name="connsiteX89" fmla="*/ 396405 w 4039057"/>
                  <a:gd name="connsiteY89" fmla="*/ 2716097 h 4430345"/>
                  <a:gd name="connsiteX90" fmla="*/ 52374 w 4039057"/>
                  <a:gd name="connsiteY90" fmla="*/ 2245317 h 4430345"/>
                  <a:gd name="connsiteX91" fmla="*/ 151962 w 4039057"/>
                  <a:gd name="connsiteY91" fmla="*/ 2227210 h 4430345"/>
                  <a:gd name="connsiteX92" fmla="*/ 216040 w 4039057"/>
                  <a:gd name="connsiteY92" fmla="*/ 1947256 h 4430345"/>
                  <a:gd name="connsiteX93" fmla="*/ 369245 w 4039057"/>
                  <a:gd name="connsiteY93" fmla="*/ 1991820 h 4430345"/>
                  <a:gd name="connsiteX94" fmla="*/ 540558 w 4039057"/>
                  <a:gd name="connsiteY94" fmla="*/ 2022453 h 4430345"/>
                  <a:gd name="connsiteX95" fmla="*/ 500830 w 4039057"/>
                  <a:gd name="connsiteY95" fmla="*/ 2262721 h 4430345"/>
                  <a:gd name="connsiteX96" fmla="*/ 613689 w 4039057"/>
                  <a:gd name="connsiteY96"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634966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634966 w 4039057"/>
                  <a:gd name="connsiteY45" fmla="*/ 2686912 h 4430345"/>
                  <a:gd name="connsiteX46" fmla="*/ 3558595 w 4039057"/>
                  <a:gd name="connsiteY46" fmla="*/ 2666130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28160 w 4039508"/>
                  <a:gd name="connsiteY46" fmla="*/ 2631143 h 4430345"/>
                  <a:gd name="connsiteX47" fmla="*/ 3302568 w 4039508"/>
                  <a:gd name="connsiteY47" fmla="*/ 2779471 h 4430345"/>
                  <a:gd name="connsiteX48" fmla="*/ 3275407 w 4039508"/>
                  <a:gd name="connsiteY48" fmla="*/ 2556607 h 4430345"/>
                  <a:gd name="connsiteX49" fmla="*/ 3397981 w 4039508"/>
                  <a:gd name="connsiteY49" fmla="*/ 2535028 h 4430345"/>
                  <a:gd name="connsiteX50" fmla="*/ 3501744 w 4039508"/>
                  <a:gd name="connsiteY50" fmla="*/ 2453547 h 4430345"/>
                  <a:gd name="connsiteX51" fmla="*/ 3492691 w 4039508"/>
                  <a:gd name="connsiteY51" fmla="*/ 2344905 h 4430345"/>
                  <a:gd name="connsiteX52" fmla="*/ 3592279 w 4039508"/>
                  <a:gd name="connsiteY52" fmla="*/ 2272477 h 4430345"/>
                  <a:gd name="connsiteX53" fmla="*/ 3610386 w 4039508"/>
                  <a:gd name="connsiteY53" fmla="*/ 1964660 h 4430345"/>
                  <a:gd name="connsiteX54" fmla="*/ 2940429 w 4039508"/>
                  <a:gd name="connsiteY54" fmla="*/ 2435440 h 4430345"/>
                  <a:gd name="connsiteX55" fmla="*/ 2786520 w 4039508"/>
                  <a:gd name="connsiteY55" fmla="*/ 2009926 h 4430345"/>
                  <a:gd name="connsiteX56" fmla="*/ 2379115 w 4039508"/>
                  <a:gd name="connsiteY56" fmla="*/ 2643669 h 4430345"/>
                  <a:gd name="connsiteX57" fmla="*/ 1528089 w 4039508"/>
                  <a:gd name="connsiteY57" fmla="*/ 2670830 h 4430345"/>
                  <a:gd name="connsiteX58" fmla="*/ 1434784 w 4039508"/>
                  <a:gd name="connsiteY58" fmla="*/ 2764595 h 4430345"/>
                  <a:gd name="connsiteX59" fmla="*/ 1679400 w 4039508"/>
                  <a:gd name="connsiteY59" fmla="*/ 2744211 h 4430345"/>
                  <a:gd name="connsiteX60" fmla="*/ 1446330 w 4039508"/>
                  <a:gd name="connsiteY60" fmla="*/ 3300589 h 4430345"/>
                  <a:gd name="connsiteX61" fmla="*/ 957153 w 4039508"/>
                  <a:gd name="connsiteY61" fmla="*/ 3705230 h 4430345"/>
                  <a:gd name="connsiteX62" fmla="*/ 946100 w 4039508"/>
                  <a:gd name="connsiteY62" fmla="*/ 4096801 h 4430345"/>
                  <a:gd name="connsiteX63" fmla="*/ 907712 w 4039508"/>
                  <a:gd name="connsiteY63" fmla="*/ 4261284 h 4430345"/>
                  <a:gd name="connsiteX64" fmla="*/ 942639 w 4039508"/>
                  <a:gd name="connsiteY64" fmla="*/ 4357514 h 4430345"/>
                  <a:gd name="connsiteX65" fmla="*/ 769978 w 4039508"/>
                  <a:gd name="connsiteY65" fmla="*/ 4305413 h 4430345"/>
                  <a:gd name="connsiteX66" fmla="*/ 773728 w 4039508"/>
                  <a:gd name="connsiteY66" fmla="*/ 4140557 h 4430345"/>
                  <a:gd name="connsiteX67" fmla="*/ 823541 w 4039508"/>
                  <a:gd name="connsiteY67" fmla="*/ 3998410 h 4430345"/>
                  <a:gd name="connsiteX68" fmla="*/ 849684 w 4039508"/>
                  <a:gd name="connsiteY68" fmla="*/ 3646840 h 4430345"/>
                  <a:gd name="connsiteX69" fmla="*/ 1273288 w 4039508"/>
                  <a:gd name="connsiteY69" fmla="*/ 3214472 h 4430345"/>
                  <a:gd name="connsiteX70" fmla="*/ 1229324 w 4039508"/>
                  <a:gd name="connsiteY70" fmla="*/ 3223091 h 4430345"/>
                  <a:gd name="connsiteX71" fmla="*/ 691977 w 4039508"/>
                  <a:gd name="connsiteY71" fmla="*/ 3539441 h 4430345"/>
                  <a:gd name="connsiteX72" fmla="*/ 595582 w 4039508"/>
                  <a:gd name="connsiteY72" fmla="*/ 4193640 h 4430345"/>
                  <a:gd name="connsiteX73" fmla="*/ 615456 w 4039508"/>
                  <a:gd name="connsiteY73" fmla="*/ 4312004 h 4430345"/>
                  <a:gd name="connsiteX74" fmla="*/ 701311 w 4039508"/>
                  <a:gd name="connsiteY74" fmla="*/ 4412007 h 4430345"/>
                  <a:gd name="connsiteX75" fmla="*/ 365531 w 4039508"/>
                  <a:gd name="connsiteY75" fmla="*/ 4408833 h 4430345"/>
                  <a:gd name="connsiteX76" fmla="*/ 405459 w 4039508"/>
                  <a:gd name="connsiteY76" fmla="*/ 4273293 h 4430345"/>
                  <a:gd name="connsiteX77" fmla="*/ 331172 w 4039508"/>
                  <a:gd name="connsiteY77" fmla="*/ 4171327 h 4430345"/>
                  <a:gd name="connsiteX78" fmla="*/ 378299 w 4039508"/>
                  <a:gd name="connsiteY78" fmla="*/ 4101278 h 4430345"/>
                  <a:gd name="connsiteX79" fmla="*/ 450726 w 4039508"/>
                  <a:gd name="connsiteY79" fmla="*/ 3721032 h 4430345"/>
                  <a:gd name="connsiteX80" fmla="*/ 405459 w 4039508"/>
                  <a:gd name="connsiteY80" fmla="*/ 3494695 h 4430345"/>
                  <a:gd name="connsiteX81" fmla="*/ 731384 w 4039508"/>
                  <a:gd name="connsiteY81" fmla="*/ 3250252 h 4430345"/>
                  <a:gd name="connsiteX82" fmla="*/ 668009 w 4039508"/>
                  <a:gd name="connsiteY82" fmla="*/ 2779471 h 4430345"/>
                  <a:gd name="connsiteX83" fmla="*/ 477887 w 4039508"/>
                  <a:gd name="connsiteY83" fmla="*/ 3186877 h 4430345"/>
                  <a:gd name="connsiteX84" fmla="*/ 7106 w 4039508"/>
                  <a:gd name="connsiteY84" fmla="*/ 3313626 h 4430345"/>
                  <a:gd name="connsiteX85" fmla="*/ 58515 w 4039508"/>
                  <a:gd name="connsiteY85" fmla="*/ 2706410 h 4430345"/>
                  <a:gd name="connsiteX86" fmla="*/ 151962 w 4039508"/>
                  <a:gd name="connsiteY86" fmla="*/ 2634616 h 4430345"/>
                  <a:gd name="connsiteX87" fmla="*/ 67184 w 4039508"/>
                  <a:gd name="connsiteY87" fmla="*/ 2373013 h 4430345"/>
                  <a:gd name="connsiteX88" fmla="*/ 233443 w 4039508"/>
                  <a:gd name="connsiteY88" fmla="*/ 2562188 h 4430345"/>
                  <a:gd name="connsiteX89" fmla="*/ 396405 w 4039508"/>
                  <a:gd name="connsiteY89" fmla="*/ 2716097 h 4430345"/>
                  <a:gd name="connsiteX90" fmla="*/ 52374 w 4039508"/>
                  <a:gd name="connsiteY90" fmla="*/ 2245317 h 4430345"/>
                  <a:gd name="connsiteX91" fmla="*/ 151962 w 4039508"/>
                  <a:gd name="connsiteY91" fmla="*/ 2227210 h 4430345"/>
                  <a:gd name="connsiteX92" fmla="*/ 216040 w 4039508"/>
                  <a:gd name="connsiteY92" fmla="*/ 1947256 h 4430345"/>
                  <a:gd name="connsiteX93" fmla="*/ 369245 w 4039508"/>
                  <a:gd name="connsiteY93" fmla="*/ 1991820 h 4430345"/>
                  <a:gd name="connsiteX94" fmla="*/ 540558 w 4039508"/>
                  <a:gd name="connsiteY94" fmla="*/ 2022453 h 4430345"/>
                  <a:gd name="connsiteX95" fmla="*/ 500830 w 4039508"/>
                  <a:gd name="connsiteY95" fmla="*/ 2262721 h 4430345"/>
                  <a:gd name="connsiteX96" fmla="*/ 613689 w 4039508"/>
                  <a:gd name="connsiteY96"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716090 w 4039838"/>
                  <a:gd name="connsiteY44" fmla="*/ 2570003 h 4430345"/>
                  <a:gd name="connsiteX45" fmla="*/ 3634966 w 4039838"/>
                  <a:gd name="connsiteY45" fmla="*/ 2686912 h 4430345"/>
                  <a:gd name="connsiteX46" fmla="*/ 3528160 w 4039838"/>
                  <a:gd name="connsiteY46" fmla="*/ 2631143 h 4430345"/>
                  <a:gd name="connsiteX47" fmla="*/ 3302568 w 4039838"/>
                  <a:gd name="connsiteY47" fmla="*/ 2779471 h 4430345"/>
                  <a:gd name="connsiteX48" fmla="*/ 3275407 w 4039838"/>
                  <a:gd name="connsiteY48" fmla="*/ 2556607 h 4430345"/>
                  <a:gd name="connsiteX49" fmla="*/ 3397981 w 4039838"/>
                  <a:gd name="connsiteY49" fmla="*/ 2535028 h 4430345"/>
                  <a:gd name="connsiteX50" fmla="*/ 3501744 w 4039838"/>
                  <a:gd name="connsiteY50" fmla="*/ 2453547 h 4430345"/>
                  <a:gd name="connsiteX51" fmla="*/ 3492691 w 4039838"/>
                  <a:gd name="connsiteY51" fmla="*/ 2344905 h 4430345"/>
                  <a:gd name="connsiteX52" fmla="*/ 3592279 w 4039838"/>
                  <a:gd name="connsiteY52" fmla="*/ 2272477 h 4430345"/>
                  <a:gd name="connsiteX53" fmla="*/ 3610386 w 4039838"/>
                  <a:gd name="connsiteY53" fmla="*/ 1964660 h 4430345"/>
                  <a:gd name="connsiteX54" fmla="*/ 2940429 w 4039838"/>
                  <a:gd name="connsiteY54" fmla="*/ 2435440 h 4430345"/>
                  <a:gd name="connsiteX55" fmla="*/ 2786520 w 4039838"/>
                  <a:gd name="connsiteY55" fmla="*/ 2009926 h 4430345"/>
                  <a:gd name="connsiteX56" fmla="*/ 2379115 w 4039838"/>
                  <a:gd name="connsiteY56" fmla="*/ 2643669 h 4430345"/>
                  <a:gd name="connsiteX57" fmla="*/ 1528089 w 4039838"/>
                  <a:gd name="connsiteY57" fmla="*/ 2670830 h 4430345"/>
                  <a:gd name="connsiteX58" fmla="*/ 1434784 w 4039838"/>
                  <a:gd name="connsiteY58" fmla="*/ 2764595 h 4430345"/>
                  <a:gd name="connsiteX59" fmla="*/ 1679400 w 4039838"/>
                  <a:gd name="connsiteY59" fmla="*/ 2744211 h 4430345"/>
                  <a:gd name="connsiteX60" fmla="*/ 1446330 w 4039838"/>
                  <a:gd name="connsiteY60" fmla="*/ 3300589 h 4430345"/>
                  <a:gd name="connsiteX61" fmla="*/ 957153 w 4039838"/>
                  <a:gd name="connsiteY61" fmla="*/ 3705230 h 4430345"/>
                  <a:gd name="connsiteX62" fmla="*/ 946100 w 4039838"/>
                  <a:gd name="connsiteY62" fmla="*/ 4096801 h 4430345"/>
                  <a:gd name="connsiteX63" fmla="*/ 907712 w 4039838"/>
                  <a:gd name="connsiteY63" fmla="*/ 4261284 h 4430345"/>
                  <a:gd name="connsiteX64" fmla="*/ 942639 w 4039838"/>
                  <a:gd name="connsiteY64" fmla="*/ 4357514 h 4430345"/>
                  <a:gd name="connsiteX65" fmla="*/ 769978 w 4039838"/>
                  <a:gd name="connsiteY65" fmla="*/ 4305413 h 4430345"/>
                  <a:gd name="connsiteX66" fmla="*/ 773728 w 4039838"/>
                  <a:gd name="connsiteY66" fmla="*/ 4140557 h 4430345"/>
                  <a:gd name="connsiteX67" fmla="*/ 823541 w 4039838"/>
                  <a:gd name="connsiteY67" fmla="*/ 3998410 h 4430345"/>
                  <a:gd name="connsiteX68" fmla="*/ 849684 w 4039838"/>
                  <a:gd name="connsiteY68" fmla="*/ 3646840 h 4430345"/>
                  <a:gd name="connsiteX69" fmla="*/ 1273288 w 4039838"/>
                  <a:gd name="connsiteY69" fmla="*/ 3214472 h 4430345"/>
                  <a:gd name="connsiteX70" fmla="*/ 1229324 w 4039838"/>
                  <a:gd name="connsiteY70" fmla="*/ 3223091 h 4430345"/>
                  <a:gd name="connsiteX71" fmla="*/ 691977 w 4039838"/>
                  <a:gd name="connsiteY71" fmla="*/ 3539441 h 4430345"/>
                  <a:gd name="connsiteX72" fmla="*/ 595582 w 4039838"/>
                  <a:gd name="connsiteY72" fmla="*/ 4193640 h 4430345"/>
                  <a:gd name="connsiteX73" fmla="*/ 615456 w 4039838"/>
                  <a:gd name="connsiteY73" fmla="*/ 4312004 h 4430345"/>
                  <a:gd name="connsiteX74" fmla="*/ 701311 w 4039838"/>
                  <a:gd name="connsiteY74" fmla="*/ 4412007 h 4430345"/>
                  <a:gd name="connsiteX75" fmla="*/ 365531 w 4039838"/>
                  <a:gd name="connsiteY75" fmla="*/ 4408833 h 4430345"/>
                  <a:gd name="connsiteX76" fmla="*/ 405459 w 4039838"/>
                  <a:gd name="connsiteY76" fmla="*/ 4273293 h 4430345"/>
                  <a:gd name="connsiteX77" fmla="*/ 331172 w 4039838"/>
                  <a:gd name="connsiteY77" fmla="*/ 4171327 h 4430345"/>
                  <a:gd name="connsiteX78" fmla="*/ 378299 w 4039838"/>
                  <a:gd name="connsiteY78" fmla="*/ 4101278 h 4430345"/>
                  <a:gd name="connsiteX79" fmla="*/ 450726 w 4039838"/>
                  <a:gd name="connsiteY79" fmla="*/ 3721032 h 4430345"/>
                  <a:gd name="connsiteX80" fmla="*/ 405459 w 4039838"/>
                  <a:gd name="connsiteY80" fmla="*/ 3494695 h 4430345"/>
                  <a:gd name="connsiteX81" fmla="*/ 731384 w 4039838"/>
                  <a:gd name="connsiteY81" fmla="*/ 3250252 h 4430345"/>
                  <a:gd name="connsiteX82" fmla="*/ 668009 w 4039838"/>
                  <a:gd name="connsiteY82" fmla="*/ 2779471 h 4430345"/>
                  <a:gd name="connsiteX83" fmla="*/ 477887 w 4039838"/>
                  <a:gd name="connsiteY83" fmla="*/ 3186877 h 4430345"/>
                  <a:gd name="connsiteX84" fmla="*/ 7106 w 4039838"/>
                  <a:gd name="connsiteY84" fmla="*/ 3313626 h 4430345"/>
                  <a:gd name="connsiteX85" fmla="*/ 58515 w 4039838"/>
                  <a:gd name="connsiteY85" fmla="*/ 2706410 h 4430345"/>
                  <a:gd name="connsiteX86" fmla="*/ 151962 w 4039838"/>
                  <a:gd name="connsiteY86" fmla="*/ 2634616 h 4430345"/>
                  <a:gd name="connsiteX87" fmla="*/ 67184 w 4039838"/>
                  <a:gd name="connsiteY87" fmla="*/ 2373013 h 4430345"/>
                  <a:gd name="connsiteX88" fmla="*/ 233443 w 4039838"/>
                  <a:gd name="connsiteY88" fmla="*/ 2562188 h 4430345"/>
                  <a:gd name="connsiteX89" fmla="*/ 396405 w 4039838"/>
                  <a:gd name="connsiteY89" fmla="*/ 2716097 h 4430345"/>
                  <a:gd name="connsiteX90" fmla="*/ 52374 w 4039838"/>
                  <a:gd name="connsiteY90" fmla="*/ 2245317 h 4430345"/>
                  <a:gd name="connsiteX91" fmla="*/ 151962 w 4039838"/>
                  <a:gd name="connsiteY91" fmla="*/ 2227210 h 4430345"/>
                  <a:gd name="connsiteX92" fmla="*/ 216040 w 4039838"/>
                  <a:gd name="connsiteY92" fmla="*/ 1947256 h 4430345"/>
                  <a:gd name="connsiteX93" fmla="*/ 369245 w 4039838"/>
                  <a:gd name="connsiteY93" fmla="*/ 1991820 h 4430345"/>
                  <a:gd name="connsiteX94" fmla="*/ 540558 w 4039838"/>
                  <a:gd name="connsiteY94" fmla="*/ 2022453 h 4430345"/>
                  <a:gd name="connsiteX95" fmla="*/ 500830 w 4039838"/>
                  <a:gd name="connsiteY95" fmla="*/ 2262721 h 4430345"/>
                  <a:gd name="connsiteX96" fmla="*/ 613689 w 4039838"/>
                  <a:gd name="connsiteY96"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634966 w 4039838"/>
                  <a:gd name="connsiteY44" fmla="*/ 2686912 h 4430345"/>
                  <a:gd name="connsiteX45" fmla="*/ 3528160 w 4039838"/>
                  <a:gd name="connsiteY45" fmla="*/ 2631143 h 4430345"/>
                  <a:gd name="connsiteX46" fmla="*/ 3302568 w 4039838"/>
                  <a:gd name="connsiteY46" fmla="*/ 2779471 h 4430345"/>
                  <a:gd name="connsiteX47" fmla="*/ 3275407 w 4039838"/>
                  <a:gd name="connsiteY47" fmla="*/ 2556607 h 4430345"/>
                  <a:gd name="connsiteX48" fmla="*/ 3397981 w 4039838"/>
                  <a:gd name="connsiteY48" fmla="*/ 2535028 h 4430345"/>
                  <a:gd name="connsiteX49" fmla="*/ 3501744 w 4039838"/>
                  <a:gd name="connsiteY49" fmla="*/ 2453547 h 4430345"/>
                  <a:gd name="connsiteX50" fmla="*/ 3492691 w 4039838"/>
                  <a:gd name="connsiteY50" fmla="*/ 2344905 h 4430345"/>
                  <a:gd name="connsiteX51" fmla="*/ 3592279 w 4039838"/>
                  <a:gd name="connsiteY51" fmla="*/ 2272477 h 4430345"/>
                  <a:gd name="connsiteX52" fmla="*/ 3610386 w 4039838"/>
                  <a:gd name="connsiteY52" fmla="*/ 1964660 h 4430345"/>
                  <a:gd name="connsiteX53" fmla="*/ 2940429 w 4039838"/>
                  <a:gd name="connsiteY53" fmla="*/ 2435440 h 4430345"/>
                  <a:gd name="connsiteX54" fmla="*/ 2786520 w 4039838"/>
                  <a:gd name="connsiteY54" fmla="*/ 2009926 h 4430345"/>
                  <a:gd name="connsiteX55" fmla="*/ 2379115 w 4039838"/>
                  <a:gd name="connsiteY55" fmla="*/ 2643669 h 4430345"/>
                  <a:gd name="connsiteX56" fmla="*/ 1528089 w 4039838"/>
                  <a:gd name="connsiteY56" fmla="*/ 2670830 h 4430345"/>
                  <a:gd name="connsiteX57" fmla="*/ 1434784 w 4039838"/>
                  <a:gd name="connsiteY57" fmla="*/ 2764595 h 4430345"/>
                  <a:gd name="connsiteX58" fmla="*/ 1679400 w 4039838"/>
                  <a:gd name="connsiteY58" fmla="*/ 2744211 h 4430345"/>
                  <a:gd name="connsiteX59" fmla="*/ 1446330 w 4039838"/>
                  <a:gd name="connsiteY59" fmla="*/ 3300589 h 4430345"/>
                  <a:gd name="connsiteX60" fmla="*/ 957153 w 4039838"/>
                  <a:gd name="connsiteY60" fmla="*/ 3705230 h 4430345"/>
                  <a:gd name="connsiteX61" fmla="*/ 946100 w 4039838"/>
                  <a:gd name="connsiteY61" fmla="*/ 4096801 h 4430345"/>
                  <a:gd name="connsiteX62" fmla="*/ 907712 w 4039838"/>
                  <a:gd name="connsiteY62" fmla="*/ 4261284 h 4430345"/>
                  <a:gd name="connsiteX63" fmla="*/ 942639 w 4039838"/>
                  <a:gd name="connsiteY63" fmla="*/ 4357514 h 4430345"/>
                  <a:gd name="connsiteX64" fmla="*/ 769978 w 4039838"/>
                  <a:gd name="connsiteY64" fmla="*/ 4305413 h 4430345"/>
                  <a:gd name="connsiteX65" fmla="*/ 773728 w 4039838"/>
                  <a:gd name="connsiteY65" fmla="*/ 4140557 h 4430345"/>
                  <a:gd name="connsiteX66" fmla="*/ 823541 w 4039838"/>
                  <a:gd name="connsiteY66" fmla="*/ 3998410 h 4430345"/>
                  <a:gd name="connsiteX67" fmla="*/ 849684 w 4039838"/>
                  <a:gd name="connsiteY67" fmla="*/ 3646840 h 4430345"/>
                  <a:gd name="connsiteX68" fmla="*/ 1273288 w 4039838"/>
                  <a:gd name="connsiteY68" fmla="*/ 3214472 h 4430345"/>
                  <a:gd name="connsiteX69" fmla="*/ 1229324 w 4039838"/>
                  <a:gd name="connsiteY69" fmla="*/ 3223091 h 4430345"/>
                  <a:gd name="connsiteX70" fmla="*/ 691977 w 4039838"/>
                  <a:gd name="connsiteY70" fmla="*/ 3539441 h 4430345"/>
                  <a:gd name="connsiteX71" fmla="*/ 595582 w 4039838"/>
                  <a:gd name="connsiteY71" fmla="*/ 4193640 h 4430345"/>
                  <a:gd name="connsiteX72" fmla="*/ 615456 w 4039838"/>
                  <a:gd name="connsiteY72" fmla="*/ 4312004 h 4430345"/>
                  <a:gd name="connsiteX73" fmla="*/ 701311 w 4039838"/>
                  <a:gd name="connsiteY73" fmla="*/ 4412007 h 4430345"/>
                  <a:gd name="connsiteX74" fmla="*/ 365531 w 4039838"/>
                  <a:gd name="connsiteY74" fmla="*/ 4408833 h 4430345"/>
                  <a:gd name="connsiteX75" fmla="*/ 405459 w 4039838"/>
                  <a:gd name="connsiteY75" fmla="*/ 4273293 h 4430345"/>
                  <a:gd name="connsiteX76" fmla="*/ 331172 w 4039838"/>
                  <a:gd name="connsiteY76" fmla="*/ 4171327 h 4430345"/>
                  <a:gd name="connsiteX77" fmla="*/ 378299 w 4039838"/>
                  <a:gd name="connsiteY77" fmla="*/ 4101278 h 4430345"/>
                  <a:gd name="connsiteX78" fmla="*/ 450726 w 4039838"/>
                  <a:gd name="connsiteY78" fmla="*/ 3721032 h 4430345"/>
                  <a:gd name="connsiteX79" fmla="*/ 405459 w 4039838"/>
                  <a:gd name="connsiteY79" fmla="*/ 3494695 h 4430345"/>
                  <a:gd name="connsiteX80" fmla="*/ 731384 w 4039838"/>
                  <a:gd name="connsiteY80" fmla="*/ 3250252 h 4430345"/>
                  <a:gd name="connsiteX81" fmla="*/ 668009 w 4039838"/>
                  <a:gd name="connsiteY81" fmla="*/ 2779471 h 4430345"/>
                  <a:gd name="connsiteX82" fmla="*/ 477887 w 4039838"/>
                  <a:gd name="connsiteY82" fmla="*/ 3186877 h 4430345"/>
                  <a:gd name="connsiteX83" fmla="*/ 7106 w 4039838"/>
                  <a:gd name="connsiteY83" fmla="*/ 3313626 h 4430345"/>
                  <a:gd name="connsiteX84" fmla="*/ 58515 w 4039838"/>
                  <a:gd name="connsiteY84" fmla="*/ 2706410 h 4430345"/>
                  <a:gd name="connsiteX85" fmla="*/ 151962 w 4039838"/>
                  <a:gd name="connsiteY85" fmla="*/ 2634616 h 4430345"/>
                  <a:gd name="connsiteX86" fmla="*/ 67184 w 4039838"/>
                  <a:gd name="connsiteY86" fmla="*/ 2373013 h 4430345"/>
                  <a:gd name="connsiteX87" fmla="*/ 233443 w 4039838"/>
                  <a:gd name="connsiteY87" fmla="*/ 2562188 h 4430345"/>
                  <a:gd name="connsiteX88" fmla="*/ 396405 w 4039838"/>
                  <a:gd name="connsiteY88" fmla="*/ 2716097 h 4430345"/>
                  <a:gd name="connsiteX89" fmla="*/ 52374 w 4039838"/>
                  <a:gd name="connsiteY89" fmla="*/ 2245317 h 4430345"/>
                  <a:gd name="connsiteX90" fmla="*/ 151962 w 4039838"/>
                  <a:gd name="connsiteY90" fmla="*/ 2227210 h 4430345"/>
                  <a:gd name="connsiteX91" fmla="*/ 216040 w 4039838"/>
                  <a:gd name="connsiteY91" fmla="*/ 1947256 h 4430345"/>
                  <a:gd name="connsiteX92" fmla="*/ 369245 w 4039838"/>
                  <a:gd name="connsiteY92" fmla="*/ 1991820 h 4430345"/>
                  <a:gd name="connsiteX93" fmla="*/ 540558 w 4039838"/>
                  <a:gd name="connsiteY93" fmla="*/ 2022453 h 4430345"/>
                  <a:gd name="connsiteX94" fmla="*/ 500830 w 4039838"/>
                  <a:gd name="connsiteY94" fmla="*/ 2262721 h 4430345"/>
                  <a:gd name="connsiteX95" fmla="*/ 613689 w 4039838"/>
                  <a:gd name="connsiteY95"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528160 w 4039838"/>
                  <a:gd name="connsiteY44" fmla="*/ 2631143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76827 w 4039838"/>
                  <a:gd name="connsiteY63" fmla="*/ 4325962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76827 w 4039838"/>
                  <a:gd name="connsiteY63" fmla="*/ 4325962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52854 w 4039838"/>
                  <a:gd name="connsiteY63" fmla="*/ 4322537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24855 w 4039838"/>
                  <a:gd name="connsiteY4" fmla="*/ 22483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24855 w 4039838"/>
                  <a:gd name="connsiteY4" fmla="*/ 22483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44806 w 4039838"/>
                  <a:gd name="connsiteY12" fmla="*/ 857891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6053 w 4039838"/>
                  <a:gd name="connsiteY65" fmla="*/ 399589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6053 w 4039838"/>
                  <a:gd name="connsiteY65" fmla="*/ 399589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84774 w 4039838"/>
                  <a:gd name="connsiteY33" fmla="*/ 714548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12712 w 4039838"/>
                  <a:gd name="connsiteY44" fmla="*/ 2489293 h 4434171"/>
                  <a:gd name="connsiteX45" fmla="*/ 3494041 w 4039838"/>
                  <a:gd name="connsiteY45" fmla="*/ 2624319 h 4434171"/>
                  <a:gd name="connsiteX46" fmla="*/ 3302568 w 4039838"/>
                  <a:gd name="connsiteY46" fmla="*/ 2779471 h 4434171"/>
                  <a:gd name="connsiteX47" fmla="*/ 3275407 w 4039838"/>
                  <a:gd name="connsiteY47" fmla="*/ 2556607 h 4434171"/>
                  <a:gd name="connsiteX48" fmla="*/ 3397981 w 4039838"/>
                  <a:gd name="connsiteY48" fmla="*/ 2535028 h 4434171"/>
                  <a:gd name="connsiteX49" fmla="*/ 3501744 w 4039838"/>
                  <a:gd name="connsiteY49" fmla="*/ 2453547 h 4434171"/>
                  <a:gd name="connsiteX50" fmla="*/ 3492691 w 4039838"/>
                  <a:gd name="connsiteY50" fmla="*/ 2344905 h 4434171"/>
                  <a:gd name="connsiteX51" fmla="*/ 3592279 w 4039838"/>
                  <a:gd name="connsiteY51" fmla="*/ 2272477 h 4434171"/>
                  <a:gd name="connsiteX52" fmla="*/ 3610386 w 4039838"/>
                  <a:gd name="connsiteY52" fmla="*/ 1964660 h 4434171"/>
                  <a:gd name="connsiteX53" fmla="*/ 2940429 w 4039838"/>
                  <a:gd name="connsiteY53" fmla="*/ 2435440 h 4434171"/>
                  <a:gd name="connsiteX54" fmla="*/ 2786520 w 4039838"/>
                  <a:gd name="connsiteY54" fmla="*/ 2009926 h 4434171"/>
                  <a:gd name="connsiteX55" fmla="*/ 2379115 w 4039838"/>
                  <a:gd name="connsiteY55" fmla="*/ 2643669 h 4434171"/>
                  <a:gd name="connsiteX56" fmla="*/ 1528089 w 4039838"/>
                  <a:gd name="connsiteY56" fmla="*/ 2670830 h 4434171"/>
                  <a:gd name="connsiteX57" fmla="*/ 1434784 w 4039838"/>
                  <a:gd name="connsiteY57" fmla="*/ 2764595 h 4434171"/>
                  <a:gd name="connsiteX58" fmla="*/ 1673398 w 4039838"/>
                  <a:gd name="connsiteY58" fmla="*/ 2721086 h 4434171"/>
                  <a:gd name="connsiteX59" fmla="*/ 1456378 w 4039838"/>
                  <a:gd name="connsiteY59" fmla="*/ 3315661 h 4434171"/>
                  <a:gd name="connsiteX60" fmla="*/ 1037539 w 4039838"/>
                  <a:gd name="connsiteY60" fmla="*/ 3647452 h 4434171"/>
                  <a:gd name="connsiteX61" fmla="*/ 963684 w 4039838"/>
                  <a:gd name="connsiteY61" fmla="*/ 4187236 h 4434171"/>
                  <a:gd name="connsiteX62" fmla="*/ 978051 w 4039838"/>
                  <a:gd name="connsiteY62" fmla="*/ 4228627 h 4434171"/>
                  <a:gd name="connsiteX63" fmla="*/ 1018002 w 4039838"/>
                  <a:gd name="connsiteY63" fmla="*/ 4302248 h 4434171"/>
                  <a:gd name="connsiteX64" fmla="*/ 798071 w 4039838"/>
                  <a:gd name="connsiteY64" fmla="*/ 4289880 h 4434171"/>
                  <a:gd name="connsiteX65" fmla="*/ 823937 w 4039838"/>
                  <a:gd name="connsiteY65" fmla="*/ 4179700 h 4434171"/>
                  <a:gd name="connsiteX66" fmla="*/ 773728 w 4039838"/>
                  <a:gd name="connsiteY66" fmla="*/ 4105388 h 4434171"/>
                  <a:gd name="connsiteX67" fmla="*/ 827075 w 4039838"/>
                  <a:gd name="connsiteY67" fmla="*/ 3601622 h 4434171"/>
                  <a:gd name="connsiteX68" fmla="*/ 1022079 w 4039838"/>
                  <a:gd name="connsiteY68" fmla="*/ 3488290 h 4434171"/>
                  <a:gd name="connsiteX69" fmla="*/ 1071062 w 4039838"/>
                  <a:gd name="connsiteY69" fmla="*/ 3341159 h 4434171"/>
                  <a:gd name="connsiteX70" fmla="*/ 691977 w 4039838"/>
                  <a:gd name="connsiteY70" fmla="*/ 3539441 h 4434171"/>
                  <a:gd name="connsiteX71" fmla="*/ 595582 w 4039838"/>
                  <a:gd name="connsiteY71" fmla="*/ 4193640 h 4434171"/>
                  <a:gd name="connsiteX72" fmla="*/ 615456 w 4039838"/>
                  <a:gd name="connsiteY72" fmla="*/ 4312004 h 4434171"/>
                  <a:gd name="connsiteX73" fmla="*/ 673914 w 4039838"/>
                  <a:gd name="connsiteY73" fmla="*/ 4418856 h 4434171"/>
                  <a:gd name="connsiteX74" fmla="*/ 365531 w 4039838"/>
                  <a:gd name="connsiteY74" fmla="*/ 4408833 h 4434171"/>
                  <a:gd name="connsiteX75" fmla="*/ 405459 w 4039838"/>
                  <a:gd name="connsiteY75" fmla="*/ 4273293 h 4434171"/>
                  <a:gd name="connsiteX76" fmla="*/ 331172 w 4039838"/>
                  <a:gd name="connsiteY76" fmla="*/ 4171327 h 4434171"/>
                  <a:gd name="connsiteX77" fmla="*/ 378299 w 4039838"/>
                  <a:gd name="connsiteY77" fmla="*/ 4101278 h 4434171"/>
                  <a:gd name="connsiteX78" fmla="*/ 450726 w 4039838"/>
                  <a:gd name="connsiteY78" fmla="*/ 3721032 h 4434171"/>
                  <a:gd name="connsiteX79" fmla="*/ 405459 w 4039838"/>
                  <a:gd name="connsiteY79" fmla="*/ 3494695 h 4434171"/>
                  <a:gd name="connsiteX80" fmla="*/ 731384 w 4039838"/>
                  <a:gd name="connsiteY80" fmla="*/ 3250252 h 4434171"/>
                  <a:gd name="connsiteX81" fmla="*/ 668009 w 4039838"/>
                  <a:gd name="connsiteY81" fmla="*/ 2779471 h 4434171"/>
                  <a:gd name="connsiteX82" fmla="*/ 477887 w 4039838"/>
                  <a:gd name="connsiteY82" fmla="*/ 3186877 h 4434171"/>
                  <a:gd name="connsiteX83" fmla="*/ 7106 w 4039838"/>
                  <a:gd name="connsiteY83" fmla="*/ 3313626 h 4434171"/>
                  <a:gd name="connsiteX84" fmla="*/ 58515 w 4039838"/>
                  <a:gd name="connsiteY84" fmla="*/ 2706410 h 4434171"/>
                  <a:gd name="connsiteX85" fmla="*/ 151962 w 4039838"/>
                  <a:gd name="connsiteY85" fmla="*/ 2634616 h 4434171"/>
                  <a:gd name="connsiteX86" fmla="*/ 67184 w 4039838"/>
                  <a:gd name="connsiteY86" fmla="*/ 2373013 h 4434171"/>
                  <a:gd name="connsiteX87" fmla="*/ 233443 w 4039838"/>
                  <a:gd name="connsiteY87" fmla="*/ 2562188 h 4434171"/>
                  <a:gd name="connsiteX88" fmla="*/ 396405 w 4039838"/>
                  <a:gd name="connsiteY88" fmla="*/ 2716097 h 4434171"/>
                  <a:gd name="connsiteX89" fmla="*/ 52374 w 4039838"/>
                  <a:gd name="connsiteY89" fmla="*/ 2245317 h 4434171"/>
                  <a:gd name="connsiteX90" fmla="*/ 151962 w 4039838"/>
                  <a:gd name="connsiteY90" fmla="*/ 2227210 h 4434171"/>
                  <a:gd name="connsiteX91" fmla="*/ 216040 w 4039838"/>
                  <a:gd name="connsiteY91" fmla="*/ 1947256 h 4434171"/>
                  <a:gd name="connsiteX92" fmla="*/ 369245 w 4039838"/>
                  <a:gd name="connsiteY92" fmla="*/ 1991820 h 4434171"/>
                  <a:gd name="connsiteX93" fmla="*/ 540558 w 4039838"/>
                  <a:gd name="connsiteY93" fmla="*/ 2022453 h 4434171"/>
                  <a:gd name="connsiteX94" fmla="*/ 500830 w 4039838"/>
                  <a:gd name="connsiteY94" fmla="*/ 2262721 h 4434171"/>
                  <a:gd name="connsiteX95" fmla="*/ 613689 w 4039838"/>
                  <a:gd name="connsiteY95"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12712 w 4039838"/>
                  <a:gd name="connsiteY45" fmla="*/ 2489293 h 4434171"/>
                  <a:gd name="connsiteX46" fmla="*/ 3494041 w 4039838"/>
                  <a:gd name="connsiteY46" fmla="*/ 2624319 h 4434171"/>
                  <a:gd name="connsiteX47" fmla="*/ 3302568 w 4039838"/>
                  <a:gd name="connsiteY47" fmla="*/ 2779471 h 4434171"/>
                  <a:gd name="connsiteX48" fmla="*/ 3275407 w 4039838"/>
                  <a:gd name="connsiteY48" fmla="*/ 2556607 h 4434171"/>
                  <a:gd name="connsiteX49" fmla="*/ 3397981 w 4039838"/>
                  <a:gd name="connsiteY49" fmla="*/ 2535028 h 4434171"/>
                  <a:gd name="connsiteX50" fmla="*/ 3501744 w 4039838"/>
                  <a:gd name="connsiteY50" fmla="*/ 2453547 h 4434171"/>
                  <a:gd name="connsiteX51" fmla="*/ 3492691 w 4039838"/>
                  <a:gd name="connsiteY51" fmla="*/ 2344905 h 4434171"/>
                  <a:gd name="connsiteX52" fmla="*/ 3592279 w 4039838"/>
                  <a:gd name="connsiteY52" fmla="*/ 2272477 h 4434171"/>
                  <a:gd name="connsiteX53" fmla="*/ 3610386 w 4039838"/>
                  <a:gd name="connsiteY53" fmla="*/ 1964660 h 4434171"/>
                  <a:gd name="connsiteX54" fmla="*/ 2940429 w 4039838"/>
                  <a:gd name="connsiteY54" fmla="*/ 2435440 h 4434171"/>
                  <a:gd name="connsiteX55" fmla="*/ 2786520 w 4039838"/>
                  <a:gd name="connsiteY55" fmla="*/ 2009926 h 4434171"/>
                  <a:gd name="connsiteX56" fmla="*/ 2379115 w 4039838"/>
                  <a:gd name="connsiteY56" fmla="*/ 2643669 h 4434171"/>
                  <a:gd name="connsiteX57" fmla="*/ 1528089 w 4039838"/>
                  <a:gd name="connsiteY57" fmla="*/ 2670830 h 4434171"/>
                  <a:gd name="connsiteX58" fmla="*/ 1434784 w 4039838"/>
                  <a:gd name="connsiteY58" fmla="*/ 2764595 h 4434171"/>
                  <a:gd name="connsiteX59" fmla="*/ 1673398 w 4039838"/>
                  <a:gd name="connsiteY59" fmla="*/ 2721086 h 4434171"/>
                  <a:gd name="connsiteX60" fmla="*/ 1456378 w 4039838"/>
                  <a:gd name="connsiteY60" fmla="*/ 3315661 h 4434171"/>
                  <a:gd name="connsiteX61" fmla="*/ 1037539 w 4039838"/>
                  <a:gd name="connsiteY61" fmla="*/ 3647452 h 4434171"/>
                  <a:gd name="connsiteX62" fmla="*/ 963684 w 4039838"/>
                  <a:gd name="connsiteY62" fmla="*/ 4187236 h 4434171"/>
                  <a:gd name="connsiteX63" fmla="*/ 978051 w 4039838"/>
                  <a:gd name="connsiteY63" fmla="*/ 4228627 h 4434171"/>
                  <a:gd name="connsiteX64" fmla="*/ 1018002 w 4039838"/>
                  <a:gd name="connsiteY64" fmla="*/ 4302248 h 4434171"/>
                  <a:gd name="connsiteX65" fmla="*/ 798071 w 4039838"/>
                  <a:gd name="connsiteY65" fmla="*/ 4289880 h 4434171"/>
                  <a:gd name="connsiteX66" fmla="*/ 823937 w 4039838"/>
                  <a:gd name="connsiteY66" fmla="*/ 4179700 h 4434171"/>
                  <a:gd name="connsiteX67" fmla="*/ 773728 w 4039838"/>
                  <a:gd name="connsiteY67" fmla="*/ 4105388 h 4434171"/>
                  <a:gd name="connsiteX68" fmla="*/ 827075 w 4039838"/>
                  <a:gd name="connsiteY68" fmla="*/ 3601622 h 4434171"/>
                  <a:gd name="connsiteX69" fmla="*/ 1022079 w 4039838"/>
                  <a:gd name="connsiteY69" fmla="*/ 3488290 h 4434171"/>
                  <a:gd name="connsiteX70" fmla="*/ 1071062 w 4039838"/>
                  <a:gd name="connsiteY70" fmla="*/ 3341159 h 4434171"/>
                  <a:gd name="connsiteX71" fmla="*/ 691977 w 4039838"/>
                  <a:gd name="connsiteY71" fmla="*/ 3539441 h 4434171"/>
                  <a:gd name="connsiteX72" fmla="*/ 595582 w 4039838"/>
                  <a:gd name="connsiteY72" fmla="*/ 4193640 h 4434171"/>
                  <a:gd name="connsiteX73" fmla="*/ 615456 w 4039838"/>
                  <a:gd name="connsiteY73" fmla="*/ 4312004 h 4434171"/>
                  <a:gd name="connsiteX74" fmla="*/ 673914 w 4039838"/>
                  <a:gd name="connsiteY74" fmla="*/ 4418856 h 4434171"/>
                  <a:gd name="connsiteX75" fmla="*/ 365531 w 4039838"/>
                  <a:gd name="connsiteY75" fmla="*/ 4408833 h 4434171"/>
                  <a:gd name="connsiteX76" fmla="*/ 405459 w 4039838"/>
                  <a:gd name="connsiteY76" fmla="*/ 4273293 h 4434171"/>
                  <a:gd name="connsiteX77" fmla="*/ 331172 w 4039838"/>
                  <a:gd name="connsiteY77" fmla="*/ 4171327 h 4434171"/>
                  <a:gd name="connsiteX78" fmla="*/ 378299 w 4039838"/>
                  <a:gd name="connsiteY78" fmla="*/ 4101278 h 4434171"/>
                  <a:gd name="connsiteX79" fmla="*/ 450726 w 4039838"/>
                  <a:gd name="connsiteY79" fmla="*/ 3721032 h 4434171"/>
                  <a:gd name="connsiteX80" fmla="*/ 405459 w 4039838"/>
                  <a:gd name="connsiteY80" fmla="*/ 3494695 h 4434171"/>
                  <a:gd name="connsiteX81" fmla="*/ 731384 w 4039838"/>
                  <a:gd name="connsiteY81" fmla="*/ 3250252 h 4434171"/>
                  <a:gd name="connsiteX82" fmla="*/ 668009 w 4039838"/>
                  <a:gd name="connsiteY82" fmla="*/ 2779471 h 4434171"/>
                  <a:gd name="connsiteX83" fmla="*/ 477887 w 4039838"/>
                  <a:gd name="connsiteY83" fmla="*/ 3186877 h 4434171"/>
                  <a:gd name="connsiteX84" fmla="*/ 7106 w 4039838"/>
                  <a:gd name="connsiteY84" fmla="*/ 3313626 h 4434171"/>
                  <a:gd name="connsiteX85" fmla="*/ 58515 w 4039838"/>
                  <a:gd name="connsiteY85" fmla="*/ 2706410 h 4434171"/>
                  <a:gd name="connsiteX86" fmla="*/ 151962 w 4039838"/>
                  <a:gd name="connsiteY86" fmla="*/ 2634616 h 4434171"/>
                  <a:gd name="connsiteX87" fmla="*/ 67184 w 4039838"/>
                  <a:gd name="connsiteY87" fmla="*/ 2373013 h 4434171"/>
                  <a:gd name="connsiteX88" fmla="*/ 233443 w 4039838"/>
                  <a:gd name="connsiteY88" fmla="*/ 2562188 h 4434171"/>
                  <a:gd name="connsiteX89" fmla="*/ 396405 w 4039838"/>
                  <a:gd name="connsiteY89" fmla="*/ 2716097 h 4434171"/>
                  <a:gd name="connsiteX90" fmla="*/ 52374 w 4039838"/>
                  <a:gd name="connsiteY90" fmla="*/ 2245317 h 4434171"/>
                  <a:gd name="connsiteX91" fmla="*/ 151962 w 4039838"/>
                  <a:gd name="connsiteY91" fmla="*/ 2227210 h 4434171"/>
                  <a:gd name="connsiteX92" fmla="*/ 216040 w 4039838"/>
                  <a:gd name="connsiteY92" fmla="*/ 1947256 h 4434171"/>
                  <a:gd name="connsiteX93" fmla="*/ 369245 w 4039838"/>
                  <a:gd name="connsiteY93" fmla="*/ 1991820 h 4434171"/>
                  <a:gd name="connsiteX94" fmla="*/ 540558 w 4039838"/>
                  <a:gd name="connsiteY94" fmla="*/ 2022453 h 4434171"/>
                  <a:gd name="connsiteX95" fmla="*/ 500830 w 4039838"/>
                  <a:gd name="connsiteY95" fmla="*/ 2262721 h 4434171"/>
                  <a:gd name="connsiteX96" fmla="*/ 613689 w 4039838"/>
                  <a:gd name="connsiteY96"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12712 w 4039838"/>
                  <a:gd name="connsiteY45" fmla="*/ 2489293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675832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75832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3244 w 4039838"/>
                  <a:gd name="connsiteY78" fmla="*/ 4204524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85727 w 4039838"/>
                  <a:gd name="connsiteY2" fmla="*/ 1310058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039838" h="4434171">
                    <a:moveTo>
                      <a:pt x="666954" y="2239574"/>
                    </a:moveTo>
                    <a:cubicBezTo>
                      <a:pt x="744611" y="2174808"/>
                      <a:pt x="730312" y="2029044"/>
                      <a:pt x="966774" y="1874125"/>
                    </a:cubicBezTo>
                    <a:cubicBezTo>
                      <a:pt x="1203236" y="1719206"/>
                      <a:pt x="1889364" y="1911634"/>
                      <a:pt x="2085727" y="1310058"/>
                    </a:cubicBezTo>
                    <a:cubicBezTo>
                      <a:pt x="2331062" y="11365"/>
                      <a:pt x="3047926" y="316042"/>
                      <a:pt x="2989853" y="213925"/>
                    </a:cubicBezTo>
                    <a:lnTo>
                      <a:pt x="2950612" y="214532"/>
                    </a:lnTo>
                    <a:cubicBezTo>
                      <a:pt x="2119680" y="306535"/>
                      <a:pt x="2137003" y="1098036"/>
                      <a:pt x="2044136" y="1204168"/>
                    </a:cubicBezTo>
                    <a:cubicBezTo>
                      <a:pt x="1893080" y="1347707"/>
                      <a:pt x="1795657" y="1280936"/>
                      <a:pt x="1747593" y="1271700"/>
                    </a:cubicBezTo>
                    <a:cubicBezTo>
                      <a:pt x="1699529" y="1262464"/>
                      <a:pt x="1703805" y="1211865"/>
                      <a:pt x="1771207" y="1195115"/>
                    </a:cubicBezTo>
                    <a:cubicBezTo>
                      <a:pt x="1844745" y="1189000"/>
                      <a:pt x="1914842" y="1168078"/>
                      <a:pt x="1926441" y="1131741"/>
                    </a:cubicBezTo>
                    <a:cubicBezTo>
                      <a:pt x="1938040" y="1095404"/>
                      <a:pt x="1821187" y="1014814"/>
                      <a:pt x="1840803" y="977091"/>
                    </a:cubicBezTo>
                    <a:cubicBezTo>
                      <a:pt x="1860419" y="939368"/>
                      <a:pt x="2030926" y="935582"/>
                      <a:pt x="2044136" y="905404"/>
                    </a:cubicBezTo>
                    <a:cubicBezTo>
                      <a:pt x="2057346" y="875226"/>
                      <a:pt x="1955002" y="804799"/>
                      <a:pt x="1920063" y="796022"/>
                    </a:cubicBezTo>
                    <a:cubicBezTo>
                      <a:pt x="1885124" y="787245"/>
                      <a:pt x="1864876" y="793707"/>
                      <a:pt x="1834503" y="852740"/>
                    </a:cubicBezTo>
                    <a:cubicBezTo>
                      <a:pt x="1798794" y="786850"/>
                      <a:pt x="1800967" y="795530"/>
                      <a:pt x="1808746" y="760549"/>
                    </a:cubicBezTo>
                    <a:cubicBezTo>
                      <a:pt x="1816525" y="725568"/>
                      <a:pt x="1852505" y="688121"/>
                      <a:pt x="1881174" y="642854"/>
                    </a:cubicBezTo>
                    <a:cubicBezTo>
                      <a:pt x="1909843" y="597587"/>
                      <a:pt x="1864740" y="507876"/>
                      <a:pt x="1980762" y="488945"/>
                    </a:cubicBezTo>
                    <a:cubicBezTo>
                      <a:pt x="1976093" y="568392"/>
                      <a:pt x="1964562" y="594296"/>
                      <a:pt x="2016905" y="593885"/>
                    </a:cubicBezTo>
                    <a:cubicBezTo>
                      <a:pt x="2148986" y="549718"/>
                      <a:pt x="2104481" y="409864"/>
                      <a:pt x="2152778" y="362196"/>
                    </a:cubicBezTo>
                    <a:cubicBezTo>
                      <a:pt x="2201075" y="314528"/>
                      <a:pt x="2282545" y="330509"/>
                      <a:pt x="2306687" y="307875"/>
                    </a:cubicBezTo>
                    <a:cubicBezTo>
                      <a:pt x="2330829" y="285241"/>
                      <a:pt x="2238786" y="258081"/>
                      <a:pt x="2297633" y="226394"/>
                    </a:cubicBezTo>
                    <a:cubicBezTo>
                      <a:pt x="2331428" y="152953"/>
                      <a:pt x="2568927" y="168456"/>
                      <a:pt x="2655597" y="130279"/>
                    </a:cubicBezTo>
                    <a:cubicBezTo>
                      <a:pt x="2696338" y="104628"/>
                      <a:pt x="2503659" y="83626"/>
                      <a:pt x="2542077" y="72485"/>
                    </a:cubicBezTo>
                    <a:cubicBezTo>
                      <a:pt x="2734983" y="-17987"/>
                      <a:pt x="2842679" y="40526"/>
                      <a:pt x="2902810" y="63432"/>
                    </a:cubicBezTo>
                    <a:cubicBezTo>
                      <a:pt x="3000519" y="48761"/>
                      <a:pt x="3025882" y="65756"/>
                      <a:pt x="3094927" y="72143"/>
                    </a:cubicBezTo>
                    <a:cubicBezTo>
                      <a:pt x="3163972" y="78530"/>
                      <a:pt x="3135177" y="138820"/>
                      <a:pt x="3166766" y="126806"/>
                    </a:cubicBezTo>
                    <a:cubicBezTo>
                      <a:pt x="3198355" y="114792"/>
                      <a:pt x="3258810" y="-2960"/>
                      <a:pt x="3284461" y="58"/>
                    </a:cubicBezTo>
                    <a:cubicBezTo>
                      <a:pt x="3310113" y="3076"/>
                      <a:pt x="3313723" y="109891"/>
                      <a:pt x="3320675" y="144913"/>
                    </a:cubicBezTo>
                    <a:cubicBezTo>
                      <a:pt x="3327627" y="179935"/>
                      <a:pt x="3324339" y="188430"/>
                      <a:pt x="3326171" y="210188"/>
                    </a:cubicBezTo>
                    <a:cubicBezTo>
                      <a:pt x="3471136" y="263806"/>
                      <a:pt x="3656510" y="309715"/>
                      <a:pt x="3741722" y="403454"/>
                    </a:cubicBezTo>
                    <a:cubicBezTo>
                      <a:pt x="3843635" y="447089"/>
                      <a:pt x="3823349" y="414938"/>
                      <a:pt x="3904994" y="433883"/>
                    </a:cubicBezTo>
                    <a:cubicBezTo>
                      <a:pt x="4003954" y="534240"/>
                      <a:pt x="4057151" y="535357"/>
                      <a:pt x="4026845" y="688121"/>
                    </a:cubicBezTo>
                    <a:cubicBezTo>
                      <a:pt x="4017023" y="722428"/>
                      <a:pt x="3918204" y="695666"/>
                      <a:pt x="3900097" y="706228"/>
                    </a:cubicBezTo>
                    <a:cubicBezTo>
                      <a:pt x="3881990" y="716790"/>
                      <a:pt x="3964979" y="747709"/>
                      <a:pt x="3918203" y="751495"/>
                    </a:cubicBezTo>
                    <a:cubicBezTo>
                      <a:pt x="3809081" y="780219"/>
                      <a:pt x="3629260" y="741401"/>
                      <a:pt x="3546215" y="744844"/>
                    </a:cubicBezTo>
                    <a:cubicBezTo>
                      <a:pt x="3496421" y="719193"/>
                      <a:pt x="3576036" y="675694"/>
                      <a:pt x="3619439" y="597586"/>
                    </a:cubicBezTo>
                    <a:cubicBezTo>
                      <a:pt x="3514104" y="734718"/>
                      <a:pt x="3375579" y="764603"/>
                      <a:pt x="3305090" y="762328"/>
                    </a:cubicBezTo>
                    <a:cubicBezTo>
                      <a:pt x="3234601" y="760053"/>
                      <a:pt x="3072210" y="850270"/>
                      <a:pt x="3097352" y="484788"/>
                    </a:cubicBezTo>
                    <a:cubicBezTo>
                      <a:pt x="3055103" y="447065"/>
                      <a:pt x="3088707" y="273987"/>
                      <a:pt x="3082798" y="587879"/>
                    </a:cubicBezTo>
                    <a:cubicBezTo>
                      <a:pt x="3076889" y="901771"/>
                      <a:pt x="2945459" y="1161290"/>
                      <a:pt x="2985697" y="1240382"/>
                    </a:cubicBezTo>
                    <a:cubicBezTo>
                      <a:pt x="3503178" y="2013498"/>
                      <a:pt x="3154694" y="1872616"/>
                      <a:pt x="3275407" y="1955606"/>
                    </a:cubicBezTo>
                    <a:cubicBezTo>
                      <a:pt x="3425347" y="1884108"/>
                      <a:pt x="3717946" y="1641491"/>
                      <a:pt x="3768429" y="1755025"/>
                    </a:cubicBezTo>
                    <a:cubicBezTo>
                      <a:pt x="3894068" y="1722422"/>
                      <a:pt x="4018439" y="1661080"/>
                      <a:pt x="4033418" y="1776687"/>
                    </a:cubicBezTo>
                    <a:cubicBezTo>
                      <a:pt x="4066448" y="1840840"/>
                      <a:pt x="3963823" y="2027990"/>
                      <a:pt x="3912332" y="2123241"/>
                    </a:cubicBezTo>
                    <a:cubicBezTo>
                      <a:pt x="3860841" y="2218492"/>
                      <a:pt x="3767999" y="2295572"/>
                      <a:pt x="3724474" y="2348196"/>
                    </a:cubicBezTo>
                    <a:cubicBezTo>
                      <a:pt x="3680949" y="2400820"/>
                      <a:pt x="3669809" y="2415470"/>
                      <a:pt x="3651182" y="2438986"/>
                    </a:cubicBezTo>
                    <a:lnTo>
                      <a:pt x="3591998" y="2557356"/>
                    </a:lnTo>
                    <a:lnTo>
                      <a:pt x="3568324" y="2536640"/>
                    </a:lnTo>
                    <a:cubicBezTo>
                      <a:pt x="3548546" y="2559144"/>
                      <a:pt x="3538334" y="2583847"/>
                      <a:pt x="3494041" y="2624319"/>
                    </a:cubicBezTo>
                    <a:cubicBezTo>
                      <a:pt x="3449748" y="2664791"/>
                      <a:pt x="3339007" y="2790756"/>
                      <a:pt x="3302568" y="2779471"/>
                    </a:cubicBezTo>
                    <a:cubicBezTo>
                      <a:pt x="3266129" y="2768186"/>
                      <a:pt x="3259505" y="2597347"/>
                      <a:pt x="3275407" y="2556607"/>
                    </a:cubicBezTo>
                    <a:cubicBezTo>
                      <a:pt x="3291309" y="2515867"/>
                      <a:pt x="3360258" y="2552205"/>
                      <a:pt x="3397981" y="2535028"/>
                    </a:cubicBezTo>
                    <a:cubicBezTo>
                      <a:pt x="3435704" y="2517851"/>
                      <a:pt x="3485959" y="2485234"/>
                      <a:pt x="3501744" y="2453547"/>
                    </a:cubicBezTo>
                    <a:cubicBezTo>
                      <a:pt x="3517529" y="2421860"/>
                      <a:pt x="3477602" y="2375083"/>
                      <a:pt x="3492691" y="2344905"/>
                    </a:cubicBezTo>
                    <a:cubicBezTo>
                      <a:pt x="3507780" y="2314727"/>
                      <a:pt x="3572663" y="2335851"/>
                      <a:pt x="3592279" y="2272477"/>
                    </a:cubicBezTo>
                    <a:cubicBezTo>
                      <a:pt x="3611895" y="2209103"/>
                      <a:pt x="3606294" y="2000130"/>
                      <a:pt x="3610386" y="1964660"/>
                    </a:cubicBezTo>
                    <a:cubicBezTo>
                      <a:pt x="3501744" y="1991820"/>
                      <a:pt x="3203000" y="2352740"/>
                      <a:pt x="2940429" y="2435440"/>
                    </a:cubicBezTo>
                    <a:cubicBezTo>
                      <a:pt x="2832345" y="2442984"/>
                      <a:pt x="2818207" y="2017471"/>
                      <a:pt x="2786520" y="2009926"/>
                    </a:cubicBezTo>
                    <a:cubicBezTo>
                      <a:pt x="2754833" y="2002381"/>
                      <a:pt x="2916105" y="2515411"/>
                      <a:pt x="2379115" y="2643669"/>
                    </a:cubicBezTo>
                    <a:cubicBezTo>
                      <a:pt x="1842125" y="2771927"/>
                      <a:pt x="1959700" y="2603598"/>
                      <a:pt x="1528089" y="2670830"/>
                    </a:cubicBezTo>
                    <a:cubicBezTo>
                      <a:pt x="1454666" y="2703118"/>
                      <a:pt x="1405542" y="2776316"/>
                      <a:pt x="1434784" y="2764595"/>
                    </a:cubicBezTo>
                    <a:cubicBezTo>
                      <a:pt x="1464026" y="2752874"/>
                      <a:pt x="1534945" y="2644657"/>
                      <a:pt x="1673398" y="2721086"/>
                    </a:cubicBezTo>
                    <a:cubicBezTo>
                      <a:pt x="1521968" y="2801654"/>
                      <a:pt x="1506638" y="3230509"/>
                      <a:pt x="1456378" y="3315661"/>
                    </a:cubicBezTo>
                    <a:cubicBezTo>
                      <a:pt x="1380282" y="3574675"/>
                      <a:pt x="1114258" y="3619944"/>
                      <a:pt x="1037539" y="3647452"/>
                    </a:cubicBezTo>
                    <a:cubicBezTo>
                      <a:pt x="1009870" y="3680458"/>
                      <a:pt x="926509" y="3834622"/>
                      <a:pt x="963684" y="4187236"/>
                    </a:cubicBezTo>
                    <a:lnTo>
                      <a:pt x="978051" y="4228627"/>
                    </a:lnTo>
                    <a:lnTo>
                      <a:pt x="1018002" y="4302248"/>
                    </a:lnTo>
                    <a:cubicBezTo>
                      <a:pt x="940505" y="4313197"/>
                      <a:pt x="865520" y="4309075"/>
                      <a:pt x="798071" y="4289880"/>
                    </a:cubicBezTo>
                    <a:cubicBezTo>
                      <a:pt x="795872" y="4235542"/>
                      <a:pt x="825982" y="4210449"/>
                      <a:pt x="823937" y="4179700"/>
                    </a:cubicBezTo>
                    <a:cubicBezTo>
                      <a:pt x="821892" y="4148951"/>
                      <a:pt x="787789" y="4150236"/>
                      <a:pt x="785800" y="4105388"/>
                    </a:cubicBezTo>
                    <a:cubicBezTo>
                      <a:pt x="919222" y="3816927"/>
                      <a:pt x="788614" y="3700703"/>
                      <a:pt x="827075" y="3601622"/>
                    </a:cubicBezTo>
                    <a:cubicBezTo>
                      <a:pt x="899479" y="3533613"/>
                      <a:pt x="870176" y="3572680"/>
                      <a:pt x="1022079" y="3488290"/>
                    </a:cubicBezTo>
                    <a:cubicBezTo>
                      <a:pt x="1088611" y="3410891"/>
                      <a:pt x="1074973" y="3387788"/>
                      <a:pt x="1071062" y="3341159"/>
                    </a:cubicBezTo>
                    <a:cubicBezTo>
                      <a:pt x="979043" y="3439132"/>
                      <a:pt x="968494" y="3494815"/>
                      <a:pt x="691977" y="3539441"/>
                    </a:cubicBezTo>
                    <a:cubicBezTo>
                      <a:pt x="584844" y="3709948"/>
                      <a:pt x="585378" y="4021895"/>
                      <a:pt x="595582" y="4193640"/>
                    </a:cubicBezTo>
                    <a:cubicBezTo>
                      <a:pt x="605786" y="4365385"/>
                      <a:pt x="602401" y="4274468"/>
                      <a:pt x="615456" y="4312004"/>
                    </a:cubicBezTo>
                    <a:cubicBezTo>
                      <a:pt x="628511" y="4349540"/>
                      <a:pt x="633017" y="4369502"/>
                      <a:pt x="673914" y="4418856"/>
                    </a:cubicBezTo>
                    <a:cubicBezTo>
                      <a:pt x="631665" y="4442998"/>
                      <a:pt x="467592" y="4437814"/>
                      <a:pt x="365531" y="4408833"/>
                    </a:cubicBezTo>
                    <a:cubicBezTo>
                      <a:pt x="360185" y="4353475"/>
                      <a:pt x="406659" y="4309859"/>
                      <a:pt x="405459" y="4273293"/>
                    </a:cubicBezTo>
                    <a:cubicBezTo>
                      <a:pt x="404259" y="4236727"/>
                      <a:pt x="371652" y="4238619"/>
                      <a:pt x="358333" y="4189435"/>
                    </a:cubicBezTo>
                    <a:cubicBezTo>
                      <a:pt x="374321" y="4149043"/>
                      <a:pt x="362900" y="4179345"/>
                      <a:pt x="378299" y="4101278"/>
                    </a:cubicBezTo>
                    <a:cubicBezTo>
                      <a:pt x="393698" y="4023211"/>
                      <a:pt x="446199" y="3822129"/>
                      <a:pt x="450726" y="3721032"/>
                    </a:cubicBezTo>
                    <a:cubicBezTo>
                      <a:pt x="455253" y="3619935"/>
                      <a:pt x="358683" y="3573158"/>
                      <a:pt x="405459" y="3494695"/>
                    </a:cubicBezTo>
                    <a:cubicBezTo>
                      <a:pt x="452235" y="3416232"/>
                      <a:pt x="687626" y="3369456"/>
                      <a:pt x="731384" y="3250252"/>
                    </a:cubicBezTo>
                    <a:cubicBezTo>
                      <a:pt x="775142" y="3131048"/>
                      <a:pt x="646884" y="2934890"/>
                      <a:pt x="668009" y="2779471"/>
                    </a:cubicBezTo>
                    <a:cubicBezTo>
                      <a:pt x="535226" y="2895657"/>
                      <a:pt x="569930" y="3007316"/>
                      <a:pt x="477887" y="3186877"/>
                    </a:cubicBezTo>
                    <a:cubicBezTo>
                      <a:pt x="367736" y="3275903"/>
                      <a:pt x="236460" y="3324188"/>
                      <a:pt x="7106" y="3313626"/>
                    </a:cubicBezTo>
                    <a:cubicBezTo>
                      <a:pt x="-59286" y="3230636"/>
                      <a:pt x="369350" y="3226984"/>
                      <a:pt x="58515" y="2706410"/>
                    </a:cubicBezTo>
                    <a:cubicBezTo>
                      <a:pt x="82658" y="2593242"/>
                      <a:pt x="153471" y="2688937"/>
                      <a:pt x="151962" y="2634616"/>
                    </a:cubicBezTo>
                    <a:cubicBezTo>
                      <a:pt x="150453" y="2580295"/>
                      <a:pt x="-675" y="2606378"/>
                      <a:pt x="67184" y="2373013"/>
                    </a:cubicBezTo>
                    <a:cubicBezTo>
                      <a:pt x="171040" y="2366766"/>
                      <a:pt x="124381" y="2531124"/>
                      <a:pt x="233443" y="2562188"/>
                    </a:cubicBezTo>
                    <a:cubicBezTo>
                      <a:pt x="322013" y="2597043"/>
                      <a:pt x="351427" y="2743857"/>
                      <a:pt x="396405" y="2716097"/>
                    </a:cubicBezTo>
                    <a:cubicBezTo>
                      <a:pt x="433033" y="2617356"/>
                      <a:pt x="55536" y="2318447"/>
                      <a:pt x="52374" y="2245317"/>
                    </a:cubicBezTo>
                    <a:cubicBezTo>
                      <a:pt x="78438" y="2230642"/>
                      <a:pt x="124684" y="2276887"/>
                      <a:pt x="151962" y="2227210"/>
                    </a:cubicBezTo>
                    <a:cubicBezTo>
                      <a:pt x="179240" y="2177533"/>
                      <a:pt x="17514" y="2011864"/>
                      <a:pt x="216040" y="1947256"/>
                    </a:cubicBezTo>
                    <a:cubicBezTo>
                      <a:pt x="348287" y="1921241"/>
                      <a:pt x="315159" y="1979287"/>
                      <a:pt x="369245" y="1991820"/>
                    </a:cubicBezTo>
                    <a:cubicBezTo>
                      <a:pt x="423331" y="2004353"/>
                      <a:pt x="488387" y="1962683"/>
                      <a:pt x="540558" y="2022453"/>
                    </a:cubicBezTo>
                    <a:cubicBezTo>
                      <a:pt x="608418" y="2156447"/>
                      <a:pt x="509519" y="2161438"/>
                      <a:pt x="500830" y="2262721"/>
                    </a:cubicBezTo>
                    <a:cubicBezTo>
                      <a:pt x="513019" y="2301374"/>
                      <a:pt x="589297" y="2304340"/>
                      <a:pt x="666954" y="2239574"/>
                    </a:cubicBezTo>
                    <a:close/>
                  </a:path>
                </a:pathLst>
              </a:custGeom>
              <a:solidFill>
                <a:schemeClr val="tx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DB369B70-59C1-47CE-8428-69355A780A85}"/>
                  </a:ext>
                </a:extLst>
              </p:cNvPr>
              <p:cNvSpPr/>
              <p:nvPr/>
            </p:nvSpPr>
            <p:spPr>
              <a:xfrm>
                <a:off x="4153767" y="2145670"/>
                <a:ext cx="81481" cy="81481"/>
              </a:xfrm>
              <a:prstGeom prst="ellipse">
                <a:avLst/>
              </a:prstGeom>
              <a:solidFill>
                <a:schemeClr val="bg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4425ED5A-E7A4-45E0-B9DE-F5819164A6E2}"/>
                  </a:ext>
                </a:extLst>
              </p:cNvPr>
              <p:cNvSpPr/>
              <p:nvPr/>
            </p:nvSpPr>
            <p:spPr>
              <a:xfrm>
                <a:off x="1096714" y="4027502"/>
                <a:ext cx="319889" cy="369464"/>
              </a:xfrm>
              <a:custGeom>
                <a:avLst/>
                <a:gdLst>
                  <a:gd name="connsiteX0" fmla="*/ 11 w 354773"/>
                  <a:gd name="connsiteY0" fmla="*/ 7127 h 374350"/>
                  <a:gd name="connsiteX1" fmla="*/ 307829 w 354773"/>
                  <a:gd name="connsiteY1" fmla="*/ 372283 h 374350"/>
                  <a:gd name="connsiteX2" fmla="*/ 319900 w 354773"/>
                  <a:gd name="connsiteY2" fmla="*/ 148965 h 374350"/>
                  <a:gd name="connsiteX3" fmla="*/ 11 w 354773"/>
                  <a:gd name="connsiteY3" fmla="*/ 7127 h 374350"/>
                  <a:gd name="connsiteX0" fmla="*/ 11 w 354773"/>
                  <a:gd name="connsiteY0" fmla="*/ 7127 h 374350"/>
                  <a:gd name="connsiteX1" fmla="*/ 307829 w 354773"/>
                  <a:gd name="connsiteY1" fmla="*/ 372283 h 374350"/>
                  <a:gd name="connsiteX2" fmla="*/ 319900 w 354773"/>
                  <a:gd name="connsiteY2" fmla="*/ 148965 h 374350"/>
                  <a:gd name="connsiteX3" fmla="*/ 11 w 354773"/>
                  <a:gd name="connsiteY3" fmla="*/ 7127 h 374350"/>
                  <a:gd name="connsiteX0" fmla="*/ 0 w 354762"/>
                  <a:gd name="connsiteY0" fmla="*/ 7127 h 374350"/>
                  <a:gd name="connsiteX1" fmla="*/ 307818 w 354762"/>
                  <a:gd name="connsiteY1" fmla="*/ 372283 h 374350"/>
                  <a:gd name="connsiteX2" fmla="*/ 319889 w 354762"/>
                  <a:gd name="connsiteY2" fmla="*/ 148965 h 374350"/>
                  <a:gd name="connsiteX3" fmla="*/ 0 w 354762"/>
                  <a:gd name="connsiteY3" fmla="*/ 7127 h 374350"/>
                  <a:gd name="connsiteX0" fmla="*/ 0 w 354762"/>
                  <a:gd name="connsiteY0" fmla="*/ 7127 h 374350"/>
                  <a:gd name="connsiteX1" fmla="*/ 307818 w 354762"/>
                  <a:gd name="connsiteY1" fmla="*/ 372283 h 374350"/>
                  <a:gd name="connsiteX2" fmla="*/ 319889 w 354762"/>
                  <a:gd name="connsiteY2" fmla="*/ 148965 h 374350"/>
                  <a:gd name="connsiteX3" fmla="*/ 0 w 354762"/>
                  <a:gd name="connsiteY3" fmla="*/ 7127 h 374350"/>
                  <a:gd name="connsiteX0" fmla="*/ 0 w 340552"/>
                  <a:gd name="connsiteY0" fmla="*/ 7127 h 372283"/>
                  <a:gd name="connsiteX1" fmla="*/ 307818 w 340552"/>
                  <a:gd name="connsiteY1" fmla="*/ 372283 h 372283"/>
                  <a:gd name="connsiteX2" fmla="*/ 319889 w 340552"/>
                  <a:gd name="connsiteY2" fmla="*/ 148965 h 372283"/>
                  <a:gd name="connsiteX3" fmla="*/ 0 w 340552"/>
                  <a:gd name="connsiteY3" fmla="*/ 7127 h 372283"/>
                  <a:gd name="connsiteX0" fmla="*/ 0 w 319889"/>
                  <a:gd name="connsiteY0" fmla="*/ 7127 h 372283"/>
                  <a:gd name="connsiteX1" fmla="*/ 307818 w 319889"/>
                  <a:gd name="connsiteY1" fmla="*/ 372283 h 372283"/>
                  <a:gd name="connsiteX2" fmla="*/ 319889 w 319889"/>
                  <a:gd name="connsiteY2" fmla="*/ 148965 h 372283"/>
                  <a:gd name="connsiteX3" fmla="*/ 0 w 319889"/>
                  <a:gd name="connsiteY3" fmla="*/ 7127 h 372283"/>
                  <a:gd name="connsiteX0" fmla="*/ 0 w 319889"/>
                  <a:gd name="connsiteY0" fmla="*/ 4308 h 369464"/>
                  <a:gd name="connsiteX1" fmla="*/ 307818 w 319889"/>
                  <a:gd name="connsiteY1" fmla="*/ 369464 h 369464"/>
                  <a:gd name="connsiteX2" fmla="*/ 319889 w 319889"/>
                  <a:gd name="connsiteY2" fmla="*/ 146146 h 369464"/>
                  <a:gd name="connsiteX3" fmla="*/ 0 w 319889"/>
                  <a:gd name="connsiteY3" fmla="*/ 4308 h 369464"/>
                </a:gdLst>
                <a:ahLst/>
                <a:cxnLst>
                  <a:cxn ang="0">
                    <a:pos x="connsiteX0" y="connsiteY0"/>
                  </a:cxn>
                  <a:cxn ang="0">
                    <a:pos x="connsiteX1" y="connsiteY1"/>
                  </a:cxn>
                  <a:cxn ang="0">
                    <a:pos x="connsiteX2" y="connsiteY2"/>
                  </a:cxn>
                  <a:cxn ang="0">
                    <a:pos x="connsiteX3" y="connsiteY3"/>
                  </a:cxn>
                </a:cxnLst>
                <a:rect l="l" t="t" r="r" b="b"/>
                <a:pathLst>
                  <a:path w="319889" h="369464">
                    <a:moveTo>
                      <a:pt x="0" y="4308"/>
                    </a:moveTo>
                    <a:cubicBezTo>
                      <a:pt x="7042" y="183366"/>
                      <a:pt x="254503" y="345824"/>
                      <a:pt x="307818" y="369464"/>
                    </a:cubicBezTo>
                    <a:cubicBezTo>
                      <a:pt x="303794" y="245230"/>
                      <a:pt x="304800" y="219579"/>
                      <a:pt x="319889" y="146146"/>
                    </a:cubicBezTo>
                    <a:cubicBezTo>
                      <a:pt x="93553" y="184372"/>
                      <a:pt x="2012" y="-32912"/>
                      <a:pt x="0" y="4308"/>
                    </a:cubicBezTo>
                    <a:close/>
                  </a:path>
                </a:pathLst>
              </a:custGeom>
              <a:gradFill>
                <a:gsLst>
                  <a:gs pos="0">
                    <a:srgbClr val="FFFF99"/>
                  </a:gs>
                  <a:gs pos="37000">
                    <a:srgbClr val="FFFF99"/>
                  </a:gs>
                  <a:gs pos="100000">
                    <a:schemeClr val="accent4">
                      <a:lumMod val="40000"/>
                      <a:lumOff val="60000"/>
                    </a:schemeClr>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46217457-D42A-482E-B33A-63967C53A6B5}"/>
                  </a:ext>
                </a:extLst>
              </p:cNvPr>
              <p:cNvSpPr/>
              <p:nvPr/>
            </p:nvSpPr>
            <p:spPr>
              <a:xfrm>
                <a:off x="4538354" y="3672178"/>
                <a:ext cx="92963" cy="235426"/>
              </a:xfrm>
              <a:custGeom>
                <a:avLst/>
                <a:gdLst>
                  <a:gd name="connsiteX0" fmla="*/ 29407 w 98101"/>
                  <a:gd name="connsiteY0" fmla="*/ 30493 h 205256"/>
                  <a:gd name="connsiteX1" fmla="*/ 97902 w 98101"/>
                  <a:gd name="connsiteY1" fmla="*/ 16794 h 205256"/>
                  <a:gd name="connsiteX2" fmla="*/ 5434 w 98101"/>
                  <a:gd name="connsiteY2" fmla="*/ 205153 h 205256"/>
                  <a:gd name="connsiteX3" fmla="*/ 29407 w 98101"/>
                  <a:gd name="connsiteY3" fmla="*/ 30493 h 205256"/>
                  <a:gd name="connsiteX0" fmla="*/ 15041 w 100815"/>
                  <a:gd name="connsiteY0" fmla="*/ 26314 h 207829"/>
                  <a:gd name="connsiteX1" fmla="*/ 100660 w 100815"/>
                  <a:gd name="connsiteY1" fmla="*/ 19464 h 207829"/>
                  <a:gd name="connsiteX2" fmla="*/ 8192 w 100815"/>
                  <a:gd name="connsiteY2" fmla="*/ 207823 h 207829"/>
                  <a:gd name="connsiteX3" fmla="*/ 15041 w 100815"/>
                  <a:gd name="connsiteY3" fmla="*/ 26314 h 207829"/>
                  <a:gd name="connsiteX0" fmla="*/ 15041 w 100815"/>
                  <a:gd name="connsiteY0" fmla="*/ 26314 h 207829"/>
                  <a:gd name="connsiteX1" fmla="*/ 100660 w 100815"/>
                  <a:gd name="connsiteY1" fmla="*/ 19464 h 207829"/>
                  <a:gd name="connsiteX2" fmla="*/ 8192 w 100815"/>
                  <a:gd name="connsiteY2" fmla="*/ 207823 h 207829"/>
                  <a:gd name="connsiteX3" fmla="*/ 15041 w 100815"/>
                  <a:gd name="connsiteY3" fmla="*/ 26314 h 207829"/>
                  <a:gd name="connsiteX0" fmla="*/ 15041 w 101155"/>
                  <a:gd name="connsiteY0" fmla="*/ 19669 h 201184"/>
                  <a:gd name="connsiteX1" fmla="*/ 100660 w 101155"/>
                  <a:gd name="connsiteY1" fmla="*/ 12819 h 201184"/>
                  <a:gd name="connsiteX2" fmla="*/ 8192 w 101155"/>
                  <a:gd name="connsiteY2" fmla="*/ 201178 h 201184"/>
                  <a:gd name="connsiteX3" fmla="*/ 15041 w 101155"/>
                  <a:gd name="connsiteY3" fmla="*/ 19669 h 201184"/>
                  <a:gd name="connsiteX0" fmla="*/ 17391 w 103505"/>
                  <a:gd name="connsiteY0" fmla="*/ 19669 h 242280"/>
                  <a:gd name="connsiteX1" fmla="*/ 103010 w 103505"/>
                  <a:gd name="connsiteY1" fmla="*/ 12819 h 242280"/>
                  <a:gd name="connsiteX2" fmla="*/ 7117 w 103505"/>
                  <a:gd name="connsiteY2" fmla="*/ 242275 h 242280"/>
                  <a:gd name="connsiteX3" fmla="*/ 17391 w 103505"/>
                  <a:gd name="connsiteY3" fmla="*/ 19669 h 242280"/>
                  <a:gd name="connsiteX0" fmla="*/ 17391 w 103505"/>
                  <a:gd name="connsiteY0" fmla="*/ 19669 h 242280"/>
                  <a:gd name="connsiteX1" fmla="*/ 103010 w 103505"/>
                  <a:gd name="connsiteY1" fmla="*/ 12819 h 242280"/>
                  <a:gd name="connsiteX2" fmla="*/ 7117 w 103505"/>
                  <a:gd name="connsiteY2" fmla="*/ 242275 h 242280"/>
                  <a:gd name="connsiteX3" fmla="*/ 17391 w 103505"/>
                  <a:gd name="connsiteY3" fmla="*/ 19669 h 242280"/>
                  <a:gd name="connsiteX0" fmla="*/ 15042 w 101156"/>
                  <a:gd name="connsiteY0" fmla="*/ 19669 h 235431"/>
                  <a:gd name="connsiteX1" fmla="*/ 100661 w 101156"/>
                  <a:gd name="connsiteY1" fmla="*/ 12819 h 235431"/>
                  <a:gd name="connsiteX2" fmla="*/ 8193 w 101156"/>
                  <a:gd name="connsiteY2" fmla="*/ 235426 h 235431"/>
                  <a:gd name="connsiteX3" fmla="*/ 15042 w 101156"/>
                  <a:gd name="connsiteY3" fmla="*/ 19669 h 235431"/>
                  <a:gd name="connsiteX0" fmla="*/ 6849 w 92963"/>
                  <a:gd name="connsiteY0" fmla="*/ 19669 h 235426"/>
                  <a:gd name="connsiteX1" fmla="*/ 92468 w 92963"/>
                  <a:gd name="connsiteY1" fmla="*/ 12819 h 235426"/>
                  <a:gd name="connsiteX2" fmla="*/ 0 w 92963"/>
                  <a:gd name="connsiteY2" fmla="*/ 235426 h 235426"/>
                  <a:gd name="connsiteX3" fmla="*/ 6849 w 92963"/>
                  <a:gd name="connsiteY3" fmla="*/ 19669 h 235426"/>
                </a:gdLst>
                <a:ahLst/>
                <a:cxnLst>
                  <a:cxn ang="0">
                    <a:pos x="connsiteX0" y="connsiteY0"/>
                  </a:cxn>
                  <a:cxn ang="0">
                    <a:pos x="connsiteX1" y="connsiteY1"/>
                  </a:cxn>
                  <a:cxn ang="0">
                    <a:pos x="connsiteX2" y="connsiteY2"/>
                  </a:cxn>
                  <a:cxn ang="0">
                    <a:pos x="connsiteX3" y="connsiteY3"/>
                  </a:cxn>
                </a:cxnLst>
                <a:rect l="l" t="t" r="r" b="b"/>
                <a:pathLst>
                  <a:path w="92963" h="235426">
                    <a:moveTo>
                      <a:pt x="6849" y="19669"/>
                    </a:moveTo>
                    <a:cubicBezTo>
                      <a:pt x="77055" y="12249"/>
                      <a:pt x="96464" y="-16291"/>
                      <a:pt x="92468" y="12819"/>
                    </a:cubicBezTo>
                    <a:cubicBezTo>
                      <a:pt x="88473" y="41929"/>
                      <a:pt x="14270" y="234284"/>
                      <a:pt x="0" y="235426"/>
                    </a:cubicBezTo>
                    <a:lnTo>
                      <a:pt x="6849" y="19669"/>
                    </a:lnTo>
                    <a:close/>
                  </a:path>
                </a:pathLst>
              </a:custGeom>
              <a:solidFill>
                <a:schemeClr val="bg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8" name="TextBox 17">
              <a:extLst>
                <a:ext uri="{FF2B5EF4-FFF2-40B4-BE49-F238E27FC236}">
                  <a16:creationId xmlns:a16="http://schemas.microsoft.com/office/drawing/2014/main" id="{94DAE228-5936-4BEF-939F-C884AB0B9B4A}"/>
                </a:ext>
              </a:extLst>
            </p:cNvPr>
            <p:cNvSpPr txBox="1"/>
            <p:nvPr/>
          </p:nvSpPr>
          <p:spPr>
            <a:xfrm>
              <a:off x="7505370" y="403816"/>
              <a:ext cx="1919334" cy="1710290"/>
            </a:xfrm>
            <a:prstGeom prst="rect">
              <a:avLst/>
            </a:prstGeom>
            <a:noFill/>
          </p:spPr>
          <p:txBody>
            <a:bodyPr wrap="none" rtlCol="0">
              <a:prstTxWarp prst="textArchUp">
                <a:avLst/>
              </a:prstTxWarp>
              <a:spAutoFit/>
              <a:scene3d>
                <a:camera prst="orthographicFront"/>
                <a:lightRig rig="threePt" dir="t"/>
              </a:scene3d>
              <a:sp3d extrusionH="57150">
                <a:bevelT w="38100" h="38100" prst="angle"/>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FF0000"/>
                  </a:solidFill>
                  <a:effectLst/>
                  <a:uLnTx/>
                  <a:uFillTx/>
                  <a:latin typeface="Impact" panose="020B0806030902050204" pitchFamily="34" charset="0"/>
                  <a:ea typeface="+mn-ea"/>
                  <a:cs typeface="+mn-cs"/>
                </a:rPr>
                <a:t>DARLING DOWNS</a:t>
              </a:r>
              <a:endParaRPr kumimoji="0" lang="en-AU" sz="2400" b="0" i="0" u="none" strike="noStrike" kern="1200" cap="none" spc="0" normalizeH="0" baseline="0" noProof="0" dirty="0">
                <a:ln>
                  <a:noFill/>
                </a:ln>
                <a:solidFill>
                  <a:srgbClr val="FF0000"/>
                </a:solidFill>
                <a:effectLst/>
                <a:uLnTx/>
                <a:uFillTx/>
                <a:latin typeface="Impact" panose="020B0806030902050204" pitchFamily="34" charset="0"/>
                <a:ea typeface="+mn-ea"/>
                <a:cs typeface="+mn-cs"/>
              </a:endParaRPr>
            </a:p>
          </p:txBody>
        </p:sp>
        <p:sp>
          <p:nvSpPr>
            <p:cNvPr id="19" name="TextBox 18">
              <a:extLst>
                <a:ext uri="{FF2B5EF4-FFF2-40B4-BE49-F238E27FC236}">
                  <a16:creationId xmlns:a16="http://schemas.microsoft.com/office/drawing/2014/main" id="{02B35A92-3AFE-412C-8111-1E13A6E48D51}"/>
                </a:ext>
              </a:extLst>
            </p:cNvPr>
            <p:cNvSpPr txBox="1"/>
            <p:nvPr/>
          </p:nvSpPr>
          <p:spPr>
            <a:xfrm>
              <a:off x="7295037" y="324180"/>
              <a:ext cx="2340000" cy="2270485"/>
            </a:xfrm>
            <a:prstGeom prst="rect">
              <a:avLst/>
            </a:prstGeom>
            <a:noFill/>
          </p:spPr>
          <p:txBody>
            <a:bodyPr wrap="none" rtlCol="0">
              <a:prstTxWarp prst="textArchDown">
                <a:avLst/>
              </a:prstTxWarp>
              <a:spAutoFit/>
              <a:scene3d>
                <a:camera prst="orthographicFront"/>
                <a:lightRig rig="threePt" dir="t"/>
              </a:scene3d>
              <a:sp3d extrusionH="57150">
                <a:bevelT w="38100" h="38100" prst="angle"/>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300" normalizeH="0" baseline="0" noProof="0" dirty="0">
                  <a:ln>
                    <a:noFill/>
                  </a:ln>
                  <a:solidFill>
                    <a:srgbClr val="FF0000"/>
                  </a:solidFill>
                  <a:effectLst/>
                  <a:uLnTx/>
                  <a:uFillTx/>
                  <a:latin typeface="Impact" panose="020B0806030902050204" pitchFamily="34" charset="0"/>
                  <a:ea typeface="+mn-ea"/>
                  <a:cs typeface="+mn-cs"/>
                </a:rPr>
                <a:t>RESIDENTS ASSOCIATION</a:t>
              </a:r>
              <a:endParaRPr kumimoji="0" lang="en-AU" sz="2400" b="0" i="0" u="none" strike="noStrike" kern="1200" cap="none" spc="300" normalizeH="0" baseline="0" noProof="0" dirty="0">
                <a:ln>
                  <a:noFill/>
                </a:ln>
                <a:solidFill>
                  <a:srgbClr val="FF0000"/>
                </a:solidFill>
                <a:effectLst/>
                <a:uLnTx/>
                <a:uFillTx/>
                <a:latin typeface="Impact" panose="020B0806030902050204" pitchFamily="34" charset="0"/>
                <a:ea typeface="+mn-ea"/>
                <a:cs typeface="+mn-cs"/>
              </a:endParaRPr>
            </a:p>
          </p:txBody>
        </p:sp>
      </p:grpSp>
      <p:sp>
        <p:nvSpPr>
          <p:cNvPr id="3" name="TextBox 2">
            <a:extLst>
              <a:ext uri="{FF2B5EF4-FFF2-40B4-BE49-F238E27FC236}">
                <a16:creationId xmlns:a16="http://schemas.microsoft.com/office/drawing/2014/main" id="{E5EE628F-6377-4F2A-9CB4-87F2AC0BAB67}"/>
              </a:ext>
            </a:extLst>
          </p:cNvPr>
          <p:cNvSpPr txBox="1"/>
          <p:nvPr/>
        </p:nvSpPr>
        <p:spPr>
          <a:xfrm>
            <a:off x="3950669" y="4755956"/>
            <a:ext cx="4967001" cy="1200329"/>
          </a:xfrm>
          <a:prstGeom prst="rect">
            <a:avLst/>
          </a:prstGeom>
          <a:noFill/>
        </p:spPr>
        <p:txBody>
          <a:bodyPr wrap="none" rtlCol="0">
            <a:spAutoFit/>
          </a:bodyPr>
          <a:lstStyle/>
          <a:p>
            <a:pPr marL="719138" marR="0" lvl="0" indent="-719138" algn="l" defTabSz="914400" rtl="0" eaLnBrk="1" fontAlgn="auto" latinLnBrk="0" hangingPunct="1">
              <a:lnSpc>
                <a:spcPct val="100000"/>
              </a:lnSpc>
              <a:spcBef>
                <a:spcPts val="0"/>
              </a:spcBef>
              <a:spcAft>
                <a:spcPts val="0"/>
              </a:spcAft>
              <a:buClrTx/>
              <a:buSzTx/>
              <a:buFontTx/>
              <a:buAutoNum type="arabicPeriod"/>
              <a:tabLst/>
              <a:defRPr/>
            </a:pPr>
            <a:r>
              <a:rPr kumimoji="0" lang="en-AU" sz="3600" b="0" i="0" u="none" strike="noStrike" kern="1200" cap="none" spc="0" normalizeH="0" baseline="0" noProof="0" dirty="0">
                <a:ln>
                  <a:noFill/>
                </a:ln>
                <a:solidFill>
                  <a:prstClr val="black"/>
                </a:solidFill>
                <a:effectLst/>
                <a:uLnTx/>
                <a:uFillTx/>
                <a:latin typeface="Calibri" panose="020F0502020204030204"/>
                <a:ea typeface="+mn-ea"/>
                <a:cs typeface="+mn-cs"/>
              </a:rPr>
              <a:t>Snapshot of effort</a:t>
            </a:r>
          </a:p>
          <a:p>
            <a:pPr marL="719138" marR="0" lvl="0" indent="-719138" algn="l" defTabSz="914400" rtl="0" eaLnBrk="1" fontAlgn="auto" latinLnBrk="0" hangingPunct="1">
              <a:lnSpc>
                <a:spcPct val="100000"/>
              </a:lnSpc>
              <a:spcBef>
                <a:spcPts val="0"/>
              </a:spcBef>
              <a:spcAft>
                <a:spcPts val="0"/>
              </a:spcAft>
              <a:buClrTx/>
              <a:buSzTx/>
              <a:buFontTx/>
              <a:buAutoNum type="arabicPeriod"/>
              <a:tabLst/>
              <a:defRPr/>
            </a:pPr>
            <a:r>
              <a:rPr kumimoji="0" lang="en-AU" sz="3600" b="0" i="0" u="none" strike="noStrike" kern="1200" cap="none" spc="0" normalizeH="0" baseline="0" noProof="0" dirty="0">
                <a:ln>
                  <a:noFill/>
                </a:ln>
                <a:solidFill>
                  <a:schemeClr val="tx1">
                    <a:lumMod val="50000"/>
                    <a:lumOff val="50000"/>
                  </a:schemeClr>
                </a:solidFill>
                <a:effectLst/>
                <a:uLnTx/>
                <a:uFillTx/>
                <a:latin typeface="Calibri" panose="020F0502020204030204"/>
                <a:ea typeface="+mn-ea"/>
                <a:cs typeface="+mn-cs"/>
              </a:rPr>
              <a:t>The Key Workstreams</a:t>
            </a:r>
          </a:p>
        </p:txBody>
      </p:sp>
    </p:spTree>
    <p:extLst>
      <p:ext uri="{BB962C8B-B14F-4D97-AF65-F5344CB8AC3E}">
        <p14:creationId xmlns:p14="http://schemas.microsoft.com/office/powerpoint/2010/main" val="891819401"/>
      </p:ext>
    </p:extLst>
  </p:cSld>
  <p:clrMapOvr>
    <a:masterClrMapping/>
  </p:clrMapOvr>
  <p:transition spd="med">
    <p:pull/>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156AEC6D-12E7-71BA-C592-48561EE7E271}"/>
              </a:ext>
            </a:extLst>
          </p:cNvPr>
          <p:cNvGrpSpPr/>
          <p:nvPr/>
        </p:nvGrpSpPr>
        <p:grpSpPr>
          <a:xfrm>
            <a:off x="0" y="3550344"/>
            <a:ext cx="12192000" cy="2811471"/>
            <a:chOff x="0" y="3550344"/>
            <a:chExt cx="12192000" cy="2811471"/>
          </a:xfrm>
        </p:grpSpPr>
        <p:pic>
          <p:nvPicPr>
            <p:cNvPr id="4" name="Picture 3">
              <a:extLst>
                <a:ext uri="{FF2B5EF4-FFF2-40B4-BE49-F238E27FC236}">
                  <a16:creationId xmlns:a16="http://schemas.microsoft.com/office/drawing/2014/main" id="{029CAC62-9BA5-79EF-9E8F-01A1B88063C5}"/>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t="-1" b="-432"/>
            <a:stretch/>
          </p:blipFill>
          <p:spPr>
            <a:xfrm>
              <a:off x="0" y="3616986"/>
              <a:ext cx="12192000" cy="2744829"/>
            </a:xfrm>
            <a:prstGeom prst="rect">
              <a:avLst/>
            </a:prstGeom>
          </p:spPr>
        </p:pic>
        <p:sp>
          <p:nvSpPr>
            <p:cNvPr id="6" name="TextBox 5">
              <a:extLst>
                <a:ext uri="{FF2B5EF4-FFF2-40B4-BE49-F238E27FC236}">
                  <a16:creationId xmlns:a16="http://schemas.microsoft.com/office/drawing/2014/main" id="{47D1901F-8770-954C-CD4B-04BB0A464A54}"/>
                </a:ext>
              </a:extLst>
            </p:cNvPr>
            <p:cNvSpPr txBox="1"/>
            <p:nvPr/>
          </p:nvSpPr>
          <p:spPr>
            <a:xfrm rot="16200000">
              <a:off x="-555904" y="4313534"/>
              <a:ext cx="1876082" cy="349702"/>
            </a:xfrm>
            <a:prstGeom prst="rect">
              <a:avLst/>
            </a:prstGeom>
            <a:solidFill>
              <a:schemeClr val="bg1"/>
            </a:solidFill>
          </p:spPr>
          <p:txBody>
            <a:bodyPr wrap="none" lIns="36000" tIns="36000" rIns="36000" bIns="36000" rtlCol="0">
              <a:spAutoFit/>
            </a:bodyPr>
            <a:lstStyle/>
            <a:p>
              <a:pPr algn="ctr"/>
              <a:r>
                <a:rPr lang="en-GB" dirty="0"/>
                <a:t>HOPKINSON ROAD </a:t>
              </a:r>
              <a:endParaRPr lang="en-AU" dirty="0"/>
            </a:p>
          </p:txBody>
        </p:sp>
        <p:sp>
          <p:nvSpPr>
            <p:cNvPr id="7" name="TextBox 6">
              <a:extLst>
                <a:ext uri="{FF2B5EF4-FFF2-40B4-BE49-F238E27FC236}">
                  <a16:creationId xmlns:a16="http://schemas.microsoft.com/office/drawing/2014/main" id="{BDB4B38B-5946-CD2E-75E7-7878AE6EBC96}"/>
                </a:ext>
              </a:extLst>
            </p:cNvPr>
            <p:cNvSpPr txBox="1"/>
            <p:nvPr/>
          </p:nvSpPr>
          <p:spPr>
            <a:xfrm rot="16200000">
              <a:off x="10954104" y="4313534"/>
              <a:ext cx="1613382" cy="349702"/>
            </a:xfrm>
            <a:prstGeom prst="rect">
              <a:avLst/>
            </a:prstGeom>
            <a:solidFill>
              <a:schemeClr val="bg1"/>
            </a:solidFill>
          </p:spPr>
          <p:txBody>
            <a:bodyPr wrap="none" lIns="36000" tIns="36000" rIns="36000" bIns="36000" rtlCol="0">
              <a:spAutoFit/>
            </a:bodyPr>
            <a:lstStyle/>
            <a:p>
              <a:pPr algn="ctr"/>
              <a:r>
                <a:rPr lang="en-GB" dirty="0"/>
                <a:t>MASTERS ROAD </a:t>
              </a:r>
              <a:endParaRPr lang="en-AU" dirty="0"/>
            </a:p>
          </p:txBody>
        </p:sp>
        <p:sp>
          <p:nvSpPr>
            <p:cNvPr id="8" name="TextBox 7">
              <a:extLst>
                <a:ext uri="{FF2B5EF4-FFF2-40B4-BE49-F238E27FC236}">
                  <a16:creationId xmlns:a16="http://schemas.microsoft.com/office/drawing/2014/main" id="{4D853B52-B8EA-D155-F2A4-D78B14AF11C3}"/>
                </a:ext>
              </a:extLst>
            </p:cNvPr>
            <p:cNvSpPr txBox="1"/>
            <p:nvPr/>
          </p:nvSpPr>
          <p:spPr>
            <a:xfrm>
              <a:off x="5583932" y="3858182"/>
              <a:ext cx="1581129" cy="349702"/>
            </a:xfrm>
            <a:prstGeom prst="rect">
              <a:avLst/>
            </a:prstGeom>
            <a:solidFill>
              <a:schemeClr val="bg1"/>
            </a:solidFill>
          </p:spPr>
          <p:txBody>
            <a:bodyPr wrap="none" lIns="36000" tIns="36000" rIns="36000" bIns="36000" rtlCol="0">
              <a:spAutoFit/>
            </a:bodyPr>
            <a:lstStyle/>
            <a:p>
              <a:pPr algn="ctr"/>
              <a:r>
                <a:rPr lang="en-GB" dirty="0"/>
                <a:t>Comic Court </a:t>
              </a:r>
              <a:r>
                <a:rPr lang="en-GB" dirty="0" err="1"/>
                <a:t>Cct</a:t>
              </a:r>
              <a:endParaRPr lang="en-AU" dirty="0"/>
            </a:p>
          </p:txBody>
        </p:sp>
        <p:sp>
          <p:nvSpPr>
            <p:cNvPr id="9" name="Freeform: Shape 8">
              <a:extLst>
                <a:ext uri="{FF2B5EF4-FFF2-40B4-BE49-F238E27FC236}">
                  <a16:creationId xmlns:a16="http://schemas.microsoft.com/office/drawing/2014/main" id="{0BD8801C-F617-F950-D64F-6892A11278AE}"/>
                </a:ext>
              </a:extLst>
            </p:cNvPr>
            <p:cNvSpPr/>
            <p:nvPr/>
          </p:nvSpPr>
          <p:spPr>
            <a:xfrm>
              <a:off x="2613891" y="3614200"/>
              <a:ext cx="6908800" cy="2244436"/>
            </a:xfrm>
            <a:custGeom>
              <a:avLst/>
              <a:gdLst>
                <a:gd name="connsiteX0" fmla="*/ 0 w 6908800"/>
                <a:gd name="connsiteY0" fmla="*/ 0 h 2244436"/>
                <a:gd name="connsiteX1" fmla="*/ 157018 w 6908800"/>
                <a:gd name="connsiteY1" fmla="*/ 2244436 h 2244436"/>
                <a:gd name="connsiteX2" fmla="*/ 5643418 w 6908800"/>
                <a:gd name="connsiteY2" fmla="*/ 2225964 h 2244436"/>
                <a:gd name="connsiteX3" fmla="*/ 6160654 w 6908800"/>
                <a:gd name="connsiteY3" fmla="*/ 2235200 h 2244436"/>
                <a:gd name="connsiteX4" fmla="*/ 6373091 w 6908800"/>
                <a:gd name="connsiteY4" fmla="*/ 1939636 h 2244436"/>
                <a:gd name="connsiteX5" fmla="*/ 6373091 w 6908800"/>
                <a:gd name="connsiteY5" fmla="*/ 1154546 h 2244436"/>
                <a:gd name="connsiteX6" fmla="*/ 6890327 w 6908800"/>
                <a:gd name="connsiteY6" fmla="*/ 554182 h 2244436"/>
                <a:gd name="connsiteX7" fmla="*/ 6908800 w 6908800"/>
                <a:gd name="connsiteY7" fmla="*/ 9236 h 224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08800" h="2244436">
                  <a:moveTo>
                    <a:pt x="0" y="0"/>
                  </a:moveTo>
                  <a:lnTo>
                    <a:pt x="157018" y="2244436"/>
                  </a:lnTo>
                  <a:lnTo>
                    <a:pt x="5643418" y="2225964"/>
                  </a:lnTo>
                  <a:lnTo>
                    <a:pt x="6160654" y="2235200"/>
                  </a:lnTo>
                  <a:lnTo>
                    <a:pt x="6373091" y="1939636"/>
                  </a:lnTo>
                  <a:lnTo>
                    <a:pt x="6373091" y="1154546"/>
                  </a:lnTo>
                  <a:lnTo>
                    <a:pt x="6890327" y="554182"/>
                  </a:lnTo>
                  <a:lnTo>
                    <a:pt x="6908800" y="9236"/>
                  </a:lnTo>
                </a:path>
              </a:pathLst>
            </a:custGeom>
            <a:noFill/>
            <a:ln w="571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solidFill>
                  <a:schemeClr val="accent2">
                    <a:lumMod val="60000"/>
                    <a:lumOff val="40000"/>
                  </a:schemeClr>
                </a:solidFill>
              </a:endParaRPr>
            </a:p>
          </p:txBody>
        </p:sp>
        <p:sp>
          <p:nvSpPr>
            <p:cNvPr id="10" name="TextBox 9">
              <a:extLst>
                <a:ext uri="{FF2B5EF4-FFF2-40B4-BE49-F238E27FC236}">
                  <a16:creationId xmlns:a16="http://schemas.microsoft.com/office/drawing/2014/main" id="{7112BD8F-E353-5AC9-22AA-F0B64AE9D9C2}"/>
                </a:ext>
              </a:extLst>
            </p:cNvPr>
            <p:cNvSpPr txBox="1"/>
            <p:nvPr/>
          </p:nvSpPr>
          <p:spPr>
            <a:xfrm rot="5154125">
              <a:off x="1526777" y="4539987"/>
              <a:ext cx="1876083" cy="288147"/>
            </a:xfrm>
            <a:prstGeom prst="rect">
              <a:avLst/>
            </a:prstGeom>
            <a:solidFill>
              <a:schemeClr val="bg1"/>
            </a:solidFill>
          </p:spPr>
          <p:txBody>
            <a:bodyPr wrap="square" lIns="36000" tIns="36000" rIns="36000" bIns="36000" rtlCol="0">
              <a:spAutoFit/>
            </a:bodyPr>
            <a:lstStyle/>
            <a:p>
              <a:pPr algn="ctr"/>
              <a:r>
                <a:rPr lang="en-AU" sz="1400" dirty="0"/>
                <a:t>Comic Loop West</a:t>
              </a:r>
            </a:p>
          </p:txBody>
        </p:sp>
        <p:sp>
          <p:nvSpPr>
            <p:cNvPr id="11" name="TextBox 10">
              <a:extLst>
                <a:ext uri="{FF2B5EF4-FFF2-40B4-BE49-F238E27FC236}">
                  <a16:creationId xmlns:a16="http://schemas.microsoft.com/office/drawing/2014/main" id="{88B5164D-7E54-CD41-4A9C-65083671F804}"/>
                </a:ext>
              </a:extLst>
            </p:cNvPr>
            <p:cNvSpPr txBox="1"/>
            <p:nvPr/>
          </p:nvSpPr>
          <p:spPr>
            <a:xfrm rot="16200000">
              <a:off x="8112261" y="4765403"/>
              <a:ext cx="1124979" cy="503590"/>
            </a:xfrm>
            <a:prstGeom prst="rect">
              <a:avLst/>
            </a:prstGeom>
            <a:solidFill>
              <a:schemeClr val="bg1"/>
            </a:solidFill>
          </p:spPr>
          <p:txBody>
            <a:bodyPr wrap="square" lIns="36000" tIns="36000" rIns="36000" bIns="36000" rtlCol="0">
              <a:spAutoFit/>
            </a:bodyPr>
            <a:lstStyle/>
            <a:p>
              <a:pPr algn="ctr"/>
              <a:r>
                <a:rPr lang="en-GB" sz="1400" dirty="0"/>
                <a:t>Comic Loop Southeast</a:t>
              </a:r>
              <a:endParaRPr lang="en-AU" sz="1400" dirty="0"/>
            </a:p>
          </p:txBody>
        </p:sp>
        <p:cxnSp>
          <p:nvCxnSpPr>
            <p:cNvPr id="12" name="Straight Connector 11">
              <a:extLst>
                <a:ext uri="{FF2B5EF4-FFF2-40B4-BE49-F238E27FC236}">
                  <a16:creationId xmlns:a16="http://schemas.microsoft.com/office/drawing/2014/main" id="{A396DE89-DF12-FA74-FAED-C7CC1C613791}"/>
                </a:ext>
              </a:extLst>
            </p:cNvPr>
            <p:cNvCxnSpPr>
              <a:cxnSpLocks/>
              <a:endCxn id="9" idx="1"/>
            </p:cNvCxnSpPr>
            <p:nvPr/>
          </p:nvCxnSpPr>
          <p:spPr>
            <a:xfrm>
              <a:off x="207285" y="5858636"/>
              <a:ext cx="2563624" cy="0"/>
            </a:xfrm>
            <a:prstGeom prst="line">
              <a:avLst/>
            </a:prstGeom>
            <a:noFill/>
            <a:ln w="571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cxnSp>
        <p:sp>
          <p:nvSpPr>
            <p:cNvPr id="25" name="TextBox 24">
              <a:extLst>
                <a:ext uri="{FF2B5EF4-FFF2-40B4-BE49-F238E27FC236}">
                  <a16:creationId xmlns:a16="http://schemas.microsoft.com/office/drawing/2014/main" id="{9DFE5114-06B1-D7E9-5381-CB4B93EFE4E2}"/>
                </a:ext>
              </a:extLst>
            </p:cNvPr>
            <p:cNvSpPr txBox="1"/>
            <p:nvPr/>
          </p:nvSpPr>
          <p:spPr>
            <a:xfrm>
              <a:off x="5550376" y="5495957"/>
              <a:ext cx="1876083" cy="288147"/>
            </a:xfrm>
            <a:prstGeom prst="rect">
              <a:avLst/>
            </a:prstGeom>
            <a:solidFill>
              <a:schemeClr val="bg1"/>
            </a:solidFill>
          </p:spPr>
          <p:txBody>
            <a:bodyPr wrap="square" lIns="36000" tIns="36000" rIns="36000" bIns="36000" rtlCol="0">
              <a:spAutoFit/>
            </a:bodyPr>
            <a:lstStyle/>
            <a:p>
              <a:pPr algn="ctr"/>
              <a:r>
                <a:rPr lang="en-AU" sz="1400" dirty="0"/>
                <a:t>Comic Loop South</a:t>
              </a:r>
            </a:p>
          </p:txBody>
        </p:sp>
        <p:sp>
          <p:nvSpPr>
            <p:cNvPr id="27" name="TextBox 26">
              <a:extLst>
                <a:ext uri="{FF2B5EF4-FFF2-40B4-BE49-F238E27FC236}">
                  <a16:creationId xmlns:a16="http://schemas.microsoft.com/office/drawing/2014/main" id="{59E0AE66-7A91-D18F-4278-9B3F9A2EC378}"/>
                </a:ext>
              </a:extLst>
            </p:cNvPr>
            <p:cNvSpPr txBox="1"/>
            <p:nvPr/>
          </p:nvSpPr>
          <p:spPr>
            <a:xfrm>
              <a:off x="756965" y="5346056"/>
              <a:ext cx="1459844" cy="288147"/>
            </a:xfrm>
            <a:prstGeom prst="rect">
              <a:avLst/>
            </a:prstGeom>
            <a:solidFill>
              <a:schemeClr val="bg1"/>
            </a:solidFill>
          </p:spPr>
          <p:txBody>
            <a:bodyPr wrap="square" lIns="36000" tIns="36000" rIns="36000" bIns="36000" rtlCol="0">
              <a:spAutoFit/>
            </a:bodyPr>
            <a:lstStyle/>
            <a:p>
              <a:pPr algn="ctr"/>
              <a:r>
                <a:rPr lang="en-AU" sz="1400" dirty="0"/>
                <a:t>Hopkinson Access</a:t>
              </a:r>
            </a:p>
          </p:txBody>
        </p:sp>
      </p:grpSp>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a:scene3d>
            <a:camera prst="orthographicFront"/>
            <a:lightRig rig="threePt" dir="t"/>
          </a:scene3d>
          <a:sp3d>
            <a:bevelT/>
          </a:sp3d>
        </p:spPr>
        <p:txBody>
          <a:bodyPr>
            <a:noAutofit/>
            <a:sp3d extrusionH="57150">
              <a:bevelT/>
            </a:sp3d>
          </a:bodyPr>
          <a:lstStyle/>
          <a:p>
            <a:pPr algn="ctr"/>
            <a:r>
              <a:rPr lang="en-GB" sz="6000" b="1" dirty="0">
                <a:solidFill>
                  <a:schemeClr val="tx1">
                    <a:lumMod val="50000"/>
                    <a:lumOff val="50000"/>
                  </a:schemeClr>
                </a:solidFill>
                <a:latin typeface="Arial Black" panose="020B0A04020102020204" pitchFamily="34" charset="0"/>
              </a:rPr>
              <a:t>AGENDA ITEM 9</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445922" y="1253388"/>
            <a:ext cx="11297541" cy="2175612"/>
          </a:xfrm>
          <a:solidFill>
            <a:srgbClr val="FFFFFF">
              <a:alpha val="69804"/>
            </a:srgbClr>
          </a:solidFill>
        </p:spPr>
        <p:txBody>
          <a:bodyPr>
            <a:normAutofit/>
          </a:bodyPr>
          <a:lstStyle/>
          <a:p>
            <a:pPr>
              <a:buClr>
                <a:srgbClr val="FF0000"/>
              </a:buClr>
              <a:buSzPct val="100000"/>
            </a:pPr>
            <a:r>
              <a:rPr lang="en-US" dirty="0">
                <a:solidFill>
                  <a:srgbClr val="0000FF"/>
                </a:solidFill>
              </a:rPr>
              <a:t>Hopkinson Access trail will be shifted to the north</a:t>
            </a:r>
          </a:p>
          <a:p>
            <a:pPr>
              <a:buClr>
                <a:srgbClr val="FF0000"/>
              </a:buClr>
              <a:buSzPct val="100000"/>
            </a:pPr>
            <a:r>
              <a:rPr lang="en-US" dirty="0">
                <a:solidFill>
                  <a:srgbClr val="0000FF"/>
                </a:solidFill>
              </a:rPr>
              <a:t>The trail will pass to the north of the roundabout</a:t>
            </a:r>
          </a:p>
          <a:p>
            <a:pPr>
              <a:buClr>
                <a:srgbClr val="FF0000"/>
              </a:buClr>
              <a:buSzPct val="100000"/>
            </a:pPr>
            <a:r>
              <a:rPr lang="en-US" dirty="0">
                <a:solidFill>
                  <a:srgbClr val="0000FF"/>
                </a:solidFill>
              </a:rPr>
              <a:t>This will impact properties in the vicinity</a:t>
            </a:r>
          </a:p>
          <a:p>
            <a:pPr>
              <a:buClr>
                <a:srgbClr val="FF0000"/>
              </a:buClr>
              <a:buSzPct val="100000"/>
            </a:pPr>
            <a:r>
              <a:rPr lang="en-US" dirty="0">
                <a:solidFill>
                  <a:srgbClr val="0000FF"/>
                </a:solidFill>
              </a:rPr>
              <a:t>There is a big question about noise management and horses/residences</a:t>
            </a:r>
          </a:p>
        </p:txBody>
      </p:sp>
      <p:sp>
        <p:nvSpPr>
          <p:cNvPr id="16" name="Oval 15">
            <a:extLst>
              <a:ext uri="{FF2B5EF4-FFF2-40B4-BE49-F238E27FC236}">
                <a16:creationId xmlns:a16="http://schemas.microsoft.com/office/drawing/2014/main" id="{9E270F17-66FA-0C13-911D-28AD55002B6D}"/>
              </a:ext>
            </a:extLst>
          </p:cNvPr>
          <p:cNvSpPr/>
          <p:nvPr/>
        </p:nvSpPr>
        <p:spPr>
          <a:xfrm>
            <a:off x="4287439" y="5887727"/>
            <a:ext cx="349624" cy="349624"/>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29" name="Group 28">
            <a:extLst>
              <a:ext uri="{FF2B5EF4-FFF2-40B4-BE49-F238E27FC236}">
                <a16:creationId xmlns:a16="http://schemas.microsoft.com/office/drawing/2014/main" id="{6BA79D53-A79B-696E-5446-1192A3482F52}"/>
              </a:ext>
            </a:extLst>
          </p:cNvPr>
          <p:cNvGrpSpPr/>
          <p:nvPr/>
        </p:nvGrpSpPr>
        <p:grpSpPr>
          <a:xfrm>
            <a:off x="-20169" y="5685182"/>
            <a:ext cx="12565984" cy="1254716"/>
            <a:chOff x="-20169" y="5685182"/>
            <a:chExt cx="12565984" cy="1254716"/>
          </a:xfrm>
        </p:grpSpPr>
        <p:sp>
          <p:nvSpPr>
            <p:cNvPr id="14" name="Freeform: Shape 13">
              <a:extLst>
                <a:ext uri="{FF2B5EF4-FFF2-40B4-BE49-F238E27FC236}">
                  <a16:creationId xmlns:a16="http://schemas.microsoft.com/office/drawing/2014/main" id="{89C081A0-B850-255E-3401-66E858BA39AC}"/>
                </a:ext>
              </a:extLst>
            </p:cNvPr>
            <p:cNvSpPr/>
            <p:nvPr/>
          </p:nvSpPr>
          <p:spPr>
            <a:xfrm>
              <a:off x="-20169" y="5685182"/>
              <a:ext cx="12565984" cy="354485"/>
            </a:xfrm>
            <a:custGeom>
              <a:avLst/>
              <a:gdLst>
                <a:gd name="connsiteX0" fmla="*/ 0 w 6609229"/>
                <a:gd name="connsiteY0" fmla="*/ 0 h 302558"/>
                <a:gd name="connsiteX1" fmla="*/ 679076 w 6609229"/>
                <a:gd name="connsiteY1" fmla="*/ 73958 h 302558"/>
                <a:gd name="connsiteX2" fmla="*/ 2205317 w 6609229"/>
                <a:gd name="connsiteY2" fmla="*/ 147917 h 302558"/>
                <a:gd name="connsiteX3" fmla="*/ 3785347 w 6609229"/>
                <a:gd name="connsiteY3" fmla="*/ 228600 h 302558"/>
                <a:gd name="connsiteX4" fmla="*/ 4188759 w 6609229"/>
                <a:gd name="connsiteY4" fmla="*/ 174811 h 302558"/>
                <a:gd name="connsiteX5" fmla="*/ 4390464 w 6609229"/>
                <a:gd name="connsiteY5" fmla="*/ 40341 h 302558"/>
                <a:gd name="connsiteX6" fmla="*/ 4699747 w 6609229"/>
                <a:gd name="connsiteY6" fmla="*/ 100852 h 302558"/>
                <a:gd name="connsiteX7" fmla="*/ 4968688 w 6609229"/>
                <a:gd name="connsiteY7" fmla="*/ 242047 h 302558"/>
                <a:gd name="connsiteX8" fmla="*/ 5499847 w 6609229"/>
                <a:gd name="connsiteY8" fmla="*/ 302558 h 302558"/>
                <a:gd name="connsiteX9" fmla="*/ 6609229 w 6609229"/>
                <a:gd name="connsiteY9" fmla="*/ 242047 h 302558"/>
                <a:gd name="connsiteX10" fmla="*/ 6609229 w 6609229"/>
                <a:gd name="connsiteY10" fmla="*/ 242047 h 302558"/>
                <a:gd name="connsiteX0" fmla="*/ 0 w 6609229"/>
                <a:gd name="connsiteY0" fmla="*/ 0 h 302558"/>
                <a:gd name="connsiteX1" fmla="*/ 679076 w 6609229"/>
                <a:gd name="connsiteY1" fmla="*/ 73958 h 302558"/>
                <a:gd name="connsiteX2" fmla="*/ 2205317 w 6609229"/>
                <a:gd name="connsiteY2" fmla="*/ 147917 h 302558"/>
                <a:gd name="connsiteX3" fmla="*/ 3785347 w 6609229"/>
                <a:gd name="connsiteY3" fmla="*/ 228600 h 302558"/>
                <a:gd name="connsiteX4" fmla="*/ 4188759 w 6609229"/>
                <a:gd name="connsiteY4" fmla="*/ 174811 h 302558"/>
                <a:gd name="connsiteX5" fmla="*/ 4390464 w 6609229"/>
                <a:gd name="connsiteY5" fmla="*/ 40341 h 302558"/>
                <a:gd name="connsiteX6" fmla="*/ 4699747 w 6609229"/>
                <a:gd name="connsiteY6" fmla="*/ 100852 h 302558"/>
                <a:gd name="connsiteX7" fmla="*/ 4968688 w 6609229"/>
                <a:gd name="connsiteY7" fmla="*/ 242047 h 302558"/>
                <a:gd name="connsiteX8" fmla="*/ 5499847 w 6609229"/>
                <a:gd name="connsiteY8" fmla="*/ 302558 h 302558"/>
                <a:gd name="connsiteX9" fmla="*/ 6609229 w 6609229"/>
                <a:gd name="connsiteY9" fmla="*/ 242047 h 302558"/>
                <a:gd name="connsiteX10" fmla="*/ 6609229 w 6609229"/>
                <a:gd name="connsiteY10" fmla="*/ 242047 h 302558"/>
                <a:gd name="connsiteX0" fmla="*/ 0 w 6609229"/>
                <a:gd name="connsiteY0" fmla="*/ 0 h 302558"/>
                <a:gd name="connsiteX1" fmla="*/ 679076 w 6609229"/>
                <a:gd name="connsiteY1" fmla="*/ 73958 h 302558"/>
                <a:gd name="connsiteX2" fmla="*/ 2205317 w 6609229"/>
                <a:gd name="connsiteY2" fmla="*/ 147917 h 302558"/>
                <a:gd name="connsiteX3" fmla="*/ 3785347 w 6609229"/>
                <a:gd name="connsiteY3" fmla="*/ 228600 h 302558"/>
                <a:gd name="connsiteX4" fmla="*/ 4081183 w 6609229"/>
                <a:gd name="connsiteY4" fmla="*/ 235322 h 302558"/>
                <a:gd name="connsiteX5" fmla="*/ 4390464 w 6609229"/>
                <a:gd name="connsiteY5" fmla="*/ 40341 h 302558"/>
                <a:gd name="connsiteX6" fmla="*/ 4699747 w 6609229"/>
                <a:gd name="connsiteY6" fmla="*/ 100852 h 302558"/>
                <a:gd name="connsiteX7" fmla="*/ 4968688 w 6609229"/>
                <a:gd name="connsiteY7" fmla="*/ 242047 h 302558"/>
                <a:gd name="connsiteX8" fmla="*/ 5499847 w 6609229"/>
                <a:gd name="connsiteY8" fmla="*/ 302558 h 302558"/>
                <a:gd name="connsiteX9" fmla="*/ 6609229 w 6609229"/>
                <a:gd name="connsiteY9" fmla="*/ 242047 h 302558"/>
                <a:gd name="connsiteX10" fmla="*/ 6609229 w 6609229"/>
                <a:gd name="connsiteY10" fmla="*/ 242047 h 302558"/>
                <a:gd name="connsiteX0" fmla="*/ 0 w 9964270"/>
                <a:gd name="connsiteY0" fmla="*/ 0 h 302558"/>
                <a:gd name="connsiteX1" fmla="*/ 679076 w 9964270"/>
                <a:gd name="connsiteY1" fmla="*/ 73958 h 302558"/>
                <a:gd name="connsiteX2" fmla="*/ 2205317 w 9964270"/>
                <a:gd name="connsiteY2" fmla="*/ 147917 h 302558"/>
                <a:gd name="connsiteX3" fmla="*/ 3785347 w 9964270"/>
                <a:gd name="connsiteY3" fmla="*/ 228600 h 302558"/>
                <a:gd name="connsiteX4" fmla="*/ 4081183 w 9964270"/>
                <a:gd name="connsiteY4" fmla="*/ 235322 h 302558"/>
                <a:gd name="connsiteX5" fmla="*/ 4390464 w 9964270"/>
                <a:gd name="connsiteY5" fmla="*/ 40341 h 302558"/>
                <a:gd name="connsiteX6" fmla="*/ 4699747 w 9964270"/>
                <a:gd name="connsiteY6" fmla="*/ 100852 h 302558"/>
                <a:gd name="connsiteX7" fmla="*/ 4968688 w 9964270"/>
                <a:gd name="connsiteY7" fmla="*/ 242047 h 302558"/>
                <a:gd name="connsiteX8" fmla="*/ 5499847 w 9964270"/>
                <a:gd name="connsiteY8" fmla="*/ 302558 h 302558"/>
                <a:gd name="connsiteX9" fmla="*/ 6609229 w 9964270"/>
                <a:gd name="connsiteY9" fmla="*/ 242047 h 302558"/>
                <a:gd name="connsiteX10" fmla="*/ 9964270 w 9964270"/>
                <a:gd name="connsiteY10" fmla="*/ 228600 h 302558"/>
                <a:gd name="connsiteX0" fmla="*/ 0 w 9964270"/>
                <a:gd name="connsiteY0" fmla="*/ 0 h 302558"/>
                <a:gd name="connsiteX1" fmla="*/ 679076 w 9964270"/>
                <a:gd name="connsiteY1" fmla="*/ 73958 h 302558"/>
                <a:gd name="connsiteX2" fmla="*/ 2205317 w 9964270"/>
                <a:gd name="connsiteY2" fmla="*/ 147917 h 302558"/>
                <a:gd name="connsiteX3" fmla="*/ 3785347 w 9964270"/>
                <a:gd name="connsiteY3" fmla="*/ 228600 h 302558"/>
                <a:gd name="connsiteX4" fmla="*/ 4081183 w 9964270"/>
                <a:gd name="connsiteY4" fmla="*/ 235322 h 302558"/>
                <a:gd name="connsiteX5" fmla="*/ 4390464 w 9964270"/>
                <a:gd name="connsiteY5" fmla="*/ 40341 h 302558"/>
                <a:gd name="connsiteX6" fmla="*/ 4699747 w 9964270"/>
                <a:gd name="connsiteY6" fmla="*/ 100852 h 302558"/>
                <a:gd name="connsiteX7" fmla="*/ 4968688 w 9964270"/>
                <a:gd name="connsiteY7" fmla="*/ 242047 h 302558"/>
                <a:gd name="connsiteX8" fmla="*/ 5499847 w 9964270"/>
                <a:gd name="connsiteY8" fmla="*/ 302558 h 302558"/>
                <a:gd name="connsiteX9" fmla="*/ 6602506 w 9964270"/>
                <a:gd name="connsiteY9" fmla="*/ 282388 h 302558"/>
                <a:gd name="connsiteX10" fmla="*/ 9964270 w 9964270"/>
                <a:gd name="connsiteY10" fmla="*/ 228600 h 302558"/>
                <a:gd name="connsiteX0" fmla="*/ 0 w 9964270"/>
                <a:gd name="connsiteY0" fmla="*/ 0 h 302558"/>
                <a:gd name="connsiteX1" fmla="*/ 679076 w 9964270"/>
                <a:gd name="connsiteY1" fmla="*/ 73958 h 302558"/>
                <a:gd name="connsiteX2" fmla="*/ 2205317 w 9964270"/>
                <a:gd name="connsiteY2" fmla="*/ 147917 h 302558"/>
                <a:gd name="connsiteX3" fmla="*/ 3785347 w 9964270"/>
                <a:gd name="connsiteY3" fmla="*/ 228600 h 302558"/>
                <a:gd name="connsiteX4" fmla="*/ 4390464 w 9964270"/>
                <a:gd name="connsiteY4" fmla="*/ 40341 h 302558"/>
                <a:gd name="connsiteX5" fmla="*/ 4699747 w 9964270"/>
                <a:gd name="connsiteY5" fmla="*/ 100852 h 302558"/>
                <a:gd name="connsiteX6" fmla="*/ 4968688 w 9964270"/>
                <a:gd name="connsiteY6" fmla="*/ 242047 h 302558"/>
                <a:gd name="connsiteX7" fmla="*/ 5499847 w 9964270"/>
                <a:gd name="connsiteY7" fmla="*/ 302558 h 302558"/>
                <a:gd name="connsiteX8" fmla="*/ 6602506 w 9964270"/>
                <a:gd name="connsiteY8" fmla="*/ 282388 h 302558"/>
                <a:gd name="connsiteX9" fmla="*/ 9964270 w 9964270"/>
                <a:gd name="connsiteY9" fmla="*/ 228600 h 302558"/>
                <a:gd name="connsiteX0" fmla="*/ 0 w 9964270"/>
                <a:gd name="connsiteY0" fmla="*/ 0 h 302558"/>
                <a:gd name="connsiteX1" fmla="*/ 679076 w 9964270"/>
                <a:gd name="connsiteY1" fmla="*/ 73958 h 302558"/>
                <a:gd name="connsiteX2" fmla="*/ 2205317 w 9964270"/>
                <a:gd name="connsiteY2" fmla="*/ 147917 h 302558"/>
                <a:gd name="connsiteX3" fmla="*/ 3785347 w 9964270"/>
                <a:gd name="connsiteY3" fmla="*/ 228600 h 302558"/>
                <a:gd name="connsiteX4" fmla="*/ 4390464 w 9964270"/>
                <a:gd name="connsiteY4" fmla="*/ 40341 h 302558"/>
                <a:gd name="connsiteX5" fmla="*/ 4968688 w 9964270"/>
                <a:gd name="connsiteY5" fmla="*/ 242047 h 302558"/>
                <a:gd name="connsiteX6" fmla="*/ 5499847 w 9964270"/>
                <a:gd name="connsiteY6" fmla="*/ 302558 h 302558"/>
                <a:gd name="connsiteX7" fmla="*/ 6602506 w 9964270"/>
                <a:gd name="connsiteY7" fmla="*/ 282388 h 302558"/>
                <a:gd name="connsiteX8" fmla="*/ 9964270 w 9964270"/>
                <a:gd name="connsiteY8" fmla="*/ 228600 h 302558"/>
                <a:gd name="connsiteX0" fmla="*/ 0 w 9964270"/>
                <a:gd name="connsiteY0" fmla="*/ 0 h 302558"/>
                <a:gd name="connsiteX1" fmla="*/ 679076 w 9964270"/>
                <a:gd name="connsiteY1" fmla="*/ 73958 h 302558"/>
                <a:gd name="connsiteX2" fmla="*/ 2205317 w 9964270"/>
                <a:gd name="connsiteY2" fmla="*/ 147917 h 302558"/>
                <a:gd name="connsiteX3" fmla="*/ 3785347 w 9964270"/>
                <a:gd name="connsiteY3" fmla="*/ 228600 h 302558"/>
                <a:gd name="connsiteX4" fmla="*/ 4471146 w 9964270"/>
                <a:gd name="connsiteY4" fmla="*/ 53788 h 302558"/>
                <a:gd name="connsiteX5" fmla="*/ 4968688 w 9964270"/>
                <a:gd name="connsiteY5" fmla="*/ 242047 h 302558"/>
                <a:gd name="connsiteX6" fmla="*/ 5499847 w 9964270"/>
                <a:gd name="connsiteY6" fmla="*/ 302558 h 302558"/>
                <a:gd name="connsiteX7" fmla="*/ 6602506 w 9964270"/>
                <a:gd name="connsiteY7" fmla="*/ 282388 h 302558"/>
                <a:gd name="connsiteX8" fmla="*/ 9964270 w 9964270"/>
                <a:gd name="connsiteY8" fmla="*/ 228600 h 302558"/>
                <a:gd name="connsiteX0" fmla="*/ 0 w 9964270"/>
                <a:gd name="connsiteY0" fmla="*/ 0 h 302558"/>
                <a:gd name="connsiteX1" fmla="*/ 679076 w 9964270"/>
                <a:gd name="connsiteY1" fmla="*/ 73958 h 302558"/>
                <a:gd name="connsiteX2" fmla="*/ 2205317 w 9964270"/>
                <a:gd name="connsiteY2" fmla="*/ 147917 h 302558"/>
                <a:gd name="connsiteX3" fmla="*/ 3785347 w 9964270"/>
                <a:gd name="connsiteY3" fmla="*/ 228600 h 302558"/>
                <a:gd name="connsiteX4" fmla="*/ 4450975 w 9964270"/>
                <a:gd name="connsiteY4" fmla="*/ 33618 h 302558"/>
                <a:gd name="connsiteX5" fmla="*/ 4968688 w 9964270"/>
                <a:gd name="connsiteY5" fmla="*/ 242047 h 302558"/>
                <a:gd name="connsiteX6" fmla="*/ 5499847 w 9964270"/>
                <a:gd name="connsiteY6" fmla="*/ 302558 h 302558"/>
                <a:gd name="connsiteX7" fmla="*/ 6602506 w 9964270"/>
                <a:gd name="connsiteY7" fmla="*/ 282388 h 302558"/>
                <a:gd name="connsiteX8" fmla="*/ 9964270 w 9964270"/>
                <a:gd name="connsiteY8" fmla="*/ 228600 h 302558"/>
                <a:gd name="connsiteX0" fmla="*/ 0 w 9964270"/>
                <a:gd name="connsiteY0" fmla="*/ 0 h 302558"/>
                <a:gd name="connsiteX1" fmla="*/ 679076 w 9964270"/>
                <a:gd name="connsiteY1" fmla="*/ 73958 h 302558"/>
                <a:gd name="connsiteX2" fmla="*/ 2205317 w 9964270"/>
                <a:gd name="connsiteY2" fmla="*/ 147917 h 302558"/>
                <a:gd name="connsiteX3" fmla="*/ 3785347 w 9964270"/>
                <a:gd name="connsiteY3" fmla="*/ 228600 h 302558"/>
                <a:gd name="connsiteX4" fmla="*/ 4383740 w 9964270"/>
                <a:gd name="connsiteY4" fmla="*/ 33618 h 302558"/>
                <a:gd name="connsiteX5" fmla="*/ 4968688 w 9964270"/>
                <a:gd name="connsiteY5" fmla="*/ 242047 h 302558"/>
                <a:gd name="connsiteX6" fmla="*/ 5499847 w 9964270"/>
                <a:gd name="connsiteY6" fmla="*/ 302558 h 302558"/>
                <a:gd name="connsiteX7" fmla="*/ 6602506 w 9964270"/>
                <a:gd name="connsiteY7" fmla="*/ 282388 h 302558"/>
                <a:gd name="connsiteX8" fmla="*/ 9964270 w 9964270"/>
                <a:gd name="connsiteY8" fmla="*/ 228600 h 302558"/>
                <a:gd name="connsiteX0" fmla="*/ 0 w 9964270"/>
                <a:gd name="connsiteY0" fmla="*/ 0 h 302558"/>
                <a:gd name="connsiteX1" fmla="*/ 679076 w 9964270"/>
                <a:gd name="connsiteY1" fmla="*/ 73958 h 302558"/>
                <a:gd name="connsiteX2" fmla="*/ 2205317 w 9964270"/>
                <a:gd name="connsiteY2" fmla="*/ 147917 h 302558"/>
                <a:gd name="connsiteX3" fmla="*/ 3785347 w 9964270"/>
                <a:gd name="connsiteY3" fmla="*/ 228600 h 302558"/>
                <a:gd name="connsiteX4" fmla="*/ 4383740 w 9964270"/>
                <a:gd name="connsiteY4" fmla="*/ 33618 h 302558"/>
                <a:gd name="connsiteX5" fmla="*/ 4968688 w 9964270"/>
                <a:gd name="connsiteY5" fmla="*/ 242047 h 302558"/>
                <a:gd name="connsiteX6" fmla="*/ 5499847 w 9964270"/>
                <a:gd name="connsiteY6" fmla="*/ 302558 h 302558"/>
                <a:gd name="connsiteX7" fmla="*/ 6602506 w 9964270"/>
                <a:gd name="connsiteY7" fmla="*/ 282388 h 302558"/>
                <a:gd name="connsiteX8" fmla="*/ 9964270 w 9964270"/>
                <a:gd name="connsiteY8" fmla="*/ 228600 h 302558"/>
                <a:gd name="connsiteX0" fmla="*/ 0 w 9964270"/>
                <a:gd name="connsiteY0" fmla="*/ 0 h 304268"/>
                <a:gd name="connsiteX1" fmla="*/ 679076 w 9964270"/>
                <a:gd name="connsiteY1" fmla="*/ 73958 h 304268"/>
                <a:gd name="connsiteX2" fmla="*/ 2205317 w 9964270"/>
                <a:gd name="connsiteY2" fmla="*/ 147917 h 304268"/>
                <a:gd name="connsiteX3" fmla="*/ 3785347 w 9964270"/>
                <a:gd name="connsiteY3" fmla="*/ 228600 h 304268"/>
                <a:gd name="connsiteX4" fmla="*/ 4383740 w 9964270"/>
                <a:gd name="connsiteY4" fmla="*/ 33618 h 304268"/>
                <a:gd name="connsiteX5" fmla="*/ 4995583 w 9964270"/>
                <a:gd name="connsiteY5" fmla="*/ 235323 h 304268"/>
                <a:gd name="connsiteX6" fmla="*/ 5499847 w 9964270"/>
                <a:gd name="connsiteY6" fmla="*/ 302558 h 304268"/>
                <a:gd name="connsiteX7" fmla="*/ 6602506 w 9964270"/>
                <a:gd name="connsiteY7" fmla="*/ 282388 h 304268"/>
                <a:gd name="connsiteX8" fmla="*/ 9964270 w 9964270"/>
                <a:gd name="connsiteY8" fmla="*/ 228600 h 304268"/>
                <a:gd name="connsiteX0" fmla="*/ 0 w 9964270"/>
                <a:gd name="connsiteY0" fmla="*/ 0 h 287858"/>
                <a:gd name="connsiteX1" fmla="*/ 679076 w 9964270"/>
                <a:gd name="connsiteY1" fmla="*/ 73958 h 287858"/>
                <a:gd name="connsiteX2" fmla="*/ 2205317 w 9964270"/>
                <a:gd name="connsiteY2" fmla="*/ 147917 h 287858"/>
                <a:gd name="connsiteX3" fmla="*/ 3785347 w 9964270"/>
                <a:gd name="connsiteY3" fmla="*/ 228600 h 287858"/>
                <a:gd name="connsiteX4" fmla="*/ 4383740 w 9964270"/>
                <a:gd name="connsiteY4" fmla="*/ 33618 h 287858"/>
                <a:gd name="connsiteX5" fmla="*/ 4995583 w 9964270"/>
                <a:gd name="connsiteY5" fmla="*/ 235323 h 287858"/>
                <a:gd name="connsiteX6" fmla="*/ 5607424 w 9964270"/>
                <a:gd name="connsiteY6" fmla="*/ 282387 h 287858"/>
                <a:gd name="connsiteX7" fmla="*/ 6602506 w 9964270"/>
                <a:gd name="connsiteY7" fmla="*/ 282388 h 287858"/>
                <a:gd name="connsiteX8" fmla="*/ 9964270 w 9964270"/>
                <a:gd name="connsiteY8" fmla="*/ 228600 h 287858"/>
                <a:gd name="connsiteX0" fmla="*/ 0 w 9964270"/>
                <a:gd name="connsiteY0" fmla="*/ 0 h 282499"/>
                <a:gd name="connsiteX1" fmla="*/ 679076 w 9964270"/>
                <a:gd name="connsiteY1" fmla="*/ 73958 h 282499"/>
                <a:gd name="connsiteX2" fmla="*/ 2205317 w 9964270"/>
                <a:gd name="connsiteY2" fmla="*/ 147917 h 282499"/>
                <a:gd name="connsiteX3" fmla="*/ 3785347 w 9964270"/>
                <a:gd name="connsiteY3" fmla="*/ 228600 h 282499"/>
                <a:gd name="connsiteX4" fmla="*/ 4383740 w 9964270"/>
                <a:gd name="connsiteY4" fmla="*/ 33618 h 282499"/>
                <a:gd name="connsiteX5" fmla="*/ 4995583 w 9964270"/>
                <a:gd name="connsiteY5" fmla="*/ 235323 h 282499"/>
                <a:gd name="connsiteX6" fmla="*/ 6602506 w 9964270"/>
                <a:gd name="connsiteY6" fmla="*/ 282388 h 282499"/>
                <a:gd name="connsiteX7" fmla="*/ 9964270 w 9964270"/>
                <a:gd name="connsiteY7" fmla="*/ 228600 h 282499"/>
                <a:gd name="connsiteX0" fmla="*/ 0 w 9964270"/>
                <a:gd name="connsiteY0" fmla="*/ 0 h 282451"/>
                <a:gd name="connsiteX1" fmla="*/ 679076 w 9964270"/>
                <a:gd name="connsiteY1" fmla="*/ 73958 h 282451"/>
                <a:gd name="connsiteX2" fmla="*/ 2205317 w 9964270"/>
                <a:gd name="connsiteY2" fmla="*/ 147917 h 282451"/>
                <a:gd name="connsiteX3" fmla="*/ 3785347 w 9964270"/>
                <a:gd name="connsiteY3" fmla="*/ 228600 h 282451"/>
                <a:gd name="connsiteX4" fmla="*/ 4383740 w 9964270"/>
                <a:gd name="connsiteY4" fmla="*/ 33618 h 282451"/>
                <a:gd name="connsiteX5" fmla="*/ 5130054 w 9964270"/>
                <a:gd name="connsiteY5" fmla="*/ 228600 h 282451"/>
                <a:gd name="connsiteX6" fmla="*/ 6602506 w 9964270"/>
                <a:gd name="connsiteY6" fmla="*/ 282388 h 282451"/>
                <a:gd name="connsiteX7" fmla="*/ 9964270 w 9964270"/>
                <a:gd name="connsiteY7" fmla="*/ 228600 h 282451"/>
                <a:gd name="connsiteX0" fmla="*/ 0 w 9964270"/>
                <a:gd name="connsiteY0" fmla="*/ 0 h 252636"/>
                <a:gd name="connsiteX1" fmla="*/ 679076 w 9964270"/>
                <a:gd name="connsiteY1" fmla="*/ 73958 h 252636"/>
                <a:gd name="connsiteX2" fmla="*/ 2205317 w 9964270"/>
                <a:gd name="connsiteY2" fmla="*/ 147917 h 252636"/>
                <a:gd name="connsiteX3" fmla="*/ 3785347 w 9964270"/>
                <a:gd name="connsiteY3" fmla="*/ 228600 h 252636"/>
                <a:gd name="connsiteX4" fmla="*/ 4383740 w 9964270"/>
                <a:gd name="connsiteY4" fmla="*/ 33618 h 252636"/>
                <a:gd name="connsiteX5" fmla="*/ 5130054 w 9964270"/>
                <a:gd name="connsiteY5" fmla="*/ 228600 h 252636"/>
                <a:gd name="connsiteX6" fmla="*/ 6622677 w 9964270"/>
                <a:gd name="connsiteY6" fmla="*/ 248771 h 252636"/>
                <a:gd name="connsiteX7" fmla="*/ 9964270 w 9964270"/>
                <a:gd name="connsiteY7" fmla="*/ 228600 h 252636"/>
                <a:gd name="connsiteX0" fmla="*/ 0 w 9964270"/>
                <a:gd name="connsiteY0" fmla="*/ 0 h 252636"/>
                <a:gd name="connsiteX1" fmla="*/ 679076 w 9964270"/>
                <a:gd name="connsiteY1" fmla="*/ 73958 h 252636"/>
                <a:gd name="connsiteX2" fmla="*/ 2205317 w 9964270"/>
                <a:gd name="connsiteY2" fmla="*/ 147917 h 252636"/>
                <a:gd name="connsiteX3" fmla="*/ 3765177 w 9964270"/>
                <a:gd name="connsiteY3" fmla="*/ 215153 h 252636"/>
                <a:gd name="connsiteX4" fmla="*/ 4383740 w 9964270"/>
                <a:gd name="connsiteY4" fmla="*/ 33618 h 252636"/>
                <a:gd name="connsiteX5" fmla="*/ 5130054 w 9964270"/>
                <a:gd name="connsiteY5" fmla="*/ 228600 h 252636"/>
                <a:gd name="connsiteX6" fmla="*/ 6622677 w 9964270"/>
                <a:gd name="connsiteY6" fmla="*/ 248771 h 252636"/>
                <a:gd name="connsiteX7" fmla="*/ 9964270 w 9964270"/>
                <a:gd name="connsiteY7" fmla="*/ 228600 h 252636"/>
                <a:gd name="connsiteX0" fmla="*/ 0 w 9964270"/>
                <a:gd name="connsiteY0" fmla="*/ 17 h 254670"/>
                <a:gd name="connsiteX1" fmla="*/ 679076 w 9964270"/>
                <a:gd name="connsiteY1" fmla="*/ 73975 h 254670"/>
                <a:gd name="connsiteX2" fmla="*/ 2205317 w 9964270"/>
                <a:gd name="connsiteY2" fmla="*/ 147934 h 254670"/>
                <a:gd name="connsiteX3" fmla="*/ 3765177 w 9964270"/>
                <a:gd name="connsiteY3" fmla="*/ 215170 h 254670"/>
                <a:gd name="connsiteX4" fmla="*/ 4424082 w 9964270"/>
                <a:gd name="connsiteY4" fmla="*/ 18 h 254670"/>
                <a:gd name="connsiteX5" fmla="*/ 5130054 w 9964270"/>
                <a:gd name="connsiteY5" fmla="*/ 228617 h 254670"/>
                <a:gd name="connsiteX6" fmla="*/ 6622677 w 9964270"/>
                <a:gd name="connsiteY6" fmla="*/ 248788 h 254670"/>
                <a:gd name="connsiteX7" fmla="*/ 9964270 w 9964270"/>
                <a:gd name="connsiteY7" fmla="*/ 228617 h 254670"/>
                <a:gd name="connsiteX0" fmla="*/ 0 w 9964270"/>
                <a:gd name="connsiteY0" fmla="*/ 17 h 254670"/>
                <a:gd name="connsiteX1" fmla="*/ 679076 w 9964270"/>
                <a:gd name="connsiteY1" fmla="*/ 73975 h 254670"/>
                <a:gd name="connsiteX2" fmla="*/ 2205317 w 9964270"/>
                <a:gd name="connsiteY2" fmla="*/ 147934 h 254670"/>
                <a:gd name="connsiteX3" fmla="*/ 3765177 w 9964270"/>
                <a:gd name="connsiteY3" fmla="*/ 215170 h 254670"/>
                <a:gd name="connsiteX4" fmla="*/ 4403911 w 9964270"/>
                <a:gd name="connsiteY4" fmla="*/ 18 h 254670"/>
                <a:gd name="connsiteX5" fmla="*/ 5130054 w 9964270"/>
                <a:gd name="connsiteY5" fmla="*/ 228617 h 254670"/>
                <a:gd name="connsiteX6" fmla="*/ 6622677 w 9964270"/>
                <a:gd name="connsiteY6" fmla="*/ 248788 h 254670"/>
                <a:gd name="connsiteX7" fmla="*/ 9964270 w 9964270"/>
                <a:gd name="connsiteY7" fmla="*/ 228617 h 254670"/>
                <a:gd name="connsiteX0" fmla="*/ 0 w 10031505"/>
                <a:gd name="connsiteY0" fmla="*/ 0 h 288271"/>
                <a:gd name="connsiteX1" fmla="*/ 746311 w 10031505"/>
                <a:gd name="connsiteY1" fmla="*/ 107576 h 288271"/>
                <a:gd name="connsiteX2" fmla="*/ 2272552 w 10031505"/>
                <a:gd name="connsiteY2" fmla="*/ 181535 h 288271"/>
                <a:gd name="connsiteX3" fmla="*/ 3832412 w 10031505"/>
                <a:gd name="connsiteY3" fmla="*/ 248771 h 288271"/>
                <a:gd name="connsiteX4" fmla="*/ 4471146 w 10031505"/>
                <a:gd name="connsiteY4" fmla="*/ 33619 h 288271"/>
                <a:gd name="connsiteX5" fmla="*/ 5197289 w 10031505"/>
                <a:gd name="connsiteY5" fmla="*/ 262218 h 288271"/>
                <a:gd name="connsiteX6" fmla="*/ 6689912 w 10031505"/>
                <a:gd name="connsiteY6" fmla="*/ 282389 h 288271"/>
                <a:gd name="connsiteX7" fmla="*/ 10031505 w 10031505"/>
                <a:gd name="connsiteY7" fmla="*/ 262218 h 288271"/>
                <a:gd name="connsiteX0" fmla="*/ 0 w 12218114"/>
                <a:gd name="connsiteY0" fmla="*/ 26017 h 314288"/>
                <a:gd name="connsiteX1" fmla="*/ 746311 w 12218114"/>
                <a:gd name="connsiteY1" fmla="*/ 133593 h 314288"/>
                <a:gd name="connsiteX2" fmla="*/ 2272552 w 12218114"/>
                <a:gd name="connsiteY2" fmla="*/ 207552 h 314288"/>
                <a:gd name="connsiteX3" fmla="*/ 3832412 w 12218114"/>
                <a:gd name="connsiteY3" fmla="*/ 274788 h 314288"/>
                <a:gd name="connsiteX4" fmla="*/ 4471146 w 12218114"/>
                <a:gd name="connsiteY4" fmla="*/ 59636 h 314288"/>
                <a:gd name="connsiteX5" fmla="*/ 5197289 w 12218114"/>
                <a:gd name="connsiteY5" fmla="*/ 288235 h 314288"/>
                <a:gd name="connsiteX6" fmla="*/ 6689912 w 12218114"/>
                <a:gd name="connsiteY6" fmla="*/ 308406 h 314288"/>
                <a:gd name="connsiteX7" fmla="*/ 12218114 w 12218114"/>
                <a:gd name="connsiteY7" fmla="*/ 0 h 314288"/>
                <a:gd name="connsiteX0" fmla="*/ 0 w 12218114"/>
                <a:gd name="connsiteY0" fmla="*/ 71512 h 378531"/>
                <a:gd name="connsiteX1" fmla="*/ 746311 w 12218114"/>
                <a:gd name="connsiteY1" fmla="*/ 179088 h 378531"/>
                <a:gd name="connsiteX2" fmla="*/ 2272552 w 12218114"/>
                <a:gd name="connsiteY2" fmla="*/ 253047 h 378531"/>
                <a:gd name="connsiteX3" fmla="*/ 3832412 w 12218114"/>
                <a:gd name="connsiteY3" fmla="*/ 320283 h 378531"/>
                <a:gd name="connsiteX4" fmla="*/ 4471146 w 12218114"/>
                <a:gd name="connsiteY4" fmla="*/ 105131 h 378531"/>
                <a:gd name="connsiteX5" fmla="*/ 5197289 w 12218114"/>
                <a:gd name="connsiteY5" fmla="*/ 333730 h 378531"/>
                <a:gd name="connsiteX6" fmla="*/ 6689912 w 12218114"/>
                <a:gd name="connsiteY6" fmla="*/ 353901 h 378531"/>
                <a:gd name="connsiteX7" fmla="*/ 11986882 w 12218114"/>
                <a:gd name="connsiteY7" fmla="*/ 0 h 378531"/>
                <a:gd name="connsiteX8" fmla="*/ 12218114 w 12218114"/>
                <a:gd name="connsiteY8" fmla="*/ 45495 h 378531"/>
                <a:gd name="connsiteX0" fmla="*/ 0 w 12218114"/>
                <a:gd name="connsiteY0" fmla="*/ 71567 h 381493"/>
                <a:gd name="connsiteX1" fmla="*/ 746311 w 12218114"/>
                <a:gd name="connsiteY1" fmla="*/ 179143 h 381493"/>
                <a:gd name="connsiteX2" fmla="*/ 2272552 w 12218114"/>
                <a:gd name="connsiteY2" fmla="*/ 253102 h 381493"/>
                <a:gd name="connsiteX3" fmla="*/ 3832412 w 12218114"/>
                <a:gd name="connsiteY3" fmla="*/ 320338 h 381493"/>
                <a:gd name="connsiteX4" fmla="*/ 4471146 w 12218114"/>
                <a:gd name="connsiteY4" fmla="*/ 105186 h 381493"/>
                <a:gd name="connsiteX5" fmla="*/ 5197289 w 12218114"/>
                <a:gd name="connsiteY5" fmla="*/ 333785 h 381493"/>
                <a:gd name="connsiteX6" fmla="*/ 6689912 w 12218114"/>
                <a:gd name="connsiteY6" fmla="*/ 353956 h 381493"/>
                <a:gd name="connsiteX7" fmla="*/ 11032726 w 12218114"/>
                <a:gd name="connsiteY7" fmla="*/ 298230 h 381493"/>
                <a:gd name="connsiteX8" fmla="*/ 11986882 w 12218114"/>
                <a:gd name="connsiteY8" fmla="*/ 55 h 381493"/>
                <a:gd name="connsiteX9" fmla="*/ 12218114 w 12218114"/>
                <a:gd name="connsiteY9" fmla="*/ 45550 h 381493"/>
                <a:gd name="connsiteX0" fmla="*/ 0 w 12218114"/>
                <a:gd name="connsiteY0" fmla="*/ 71585 h 381511"/>
                <a:gd name="connsiteX1" fmla="*/ 746311 w 12218114"/>
                <a:gd name="connsiteY1" fmla="*/ 179161 h 381511"/>
                <a:gd name="connsiteX2" fmla="*/ 2272552 w 12218114"/>
                <a:gd name="connsiteY2" fmla="*/ 253120 h 381511"/>
                <a:gd name="connsiteX3" fmla="*/ 3832412 w 12218114"/>
                <a:gd name="connsiteY3" fmla="*/ 320356 h 381511"/>
                <a:gd name="connsiteX4" fmla="*/ 4471146 w 12218114"/>
                <a:gd name="connsiteY4" fmla="*/ 105204 h 381511"/>
                <a:gd name="connsiteX5" fmla="*/ 5197289 w 12218114"/>
                <a:gd name="connsiteY5" fmla="*/ 333803 h 381511"/>
                <a:gd name="connsiteX6" fmla="*/ 6689912 w 12218114"/>
                <a:gd name="connsiteY6" fmla="*/ 353974 h 381511"/>
                <a:gd name="connsiteX7" fmla="*/ 11032726 w 12218114"/>
                <a:gd name="connsiteY7" fmla="*/ 298248 h 381511"/>
                <a:gd name="connsiteX8" fmla="*/ 11986882 w 12218114"/>
                <a:gd name="connsiteY8" fmla="*/ 73 h 381511"/>
                <a:gd name="connsiteX9" fmla="*/ 12218114 w 12218114"/>
                <a:gd name="connsiteY9" fmla="*/ 45568 h 381511"/>
                <a:gd name="connsiteX0" fmla="*/ 0 w 12218114"/>
                <a:gd name="connsiteY0" fmla="*/ 71576 h 381502"/>
                <a:gd name="connsiteX1" fmla="*/ 746311 w 12218114"/>
                <a:gd name="connsiteY1" fmla="*/ 179152 h 381502"/>
                <a:gd name="connsiteX2" fmla="*/ 2272552 w 12218114"/>
                <a:gd name="connsiteY2" fmla="*/ 253111 h 381502"/>
                <a:gd name="connsiteX3" fmla="*/ 3832412 w 12218114"/>
                <a:gd name="connsiteY3" fmla="*/ 320347 h 381502"/>
                <a:gd name="connsiteX4" fmla="*/ 4471146 w 12218114"/>
                <a:gd name="connsiteY4" fmla="*/ 105195 h 381502"/>
                <a:gd name="connsiteX5" fmla="*/ 5197289 w 12218114"/>
                <a:gd name="connsiteY5" fmla="*/ 333794 h 381502"/>
                <a:gd name="connsiteX6" fmla="*/ 6689912 w 12218114"/>
                <a:gd name="connsiteY6" fmla="*/ 353965 h 381502"/>
                <a:gd name="connsiteX7" fmla="*/ 11032726 w 12218114"/>
                <a:gd name="connsiteY7" fmla="*/ 298239 h 381502"/>
                <a:gd name="connsiteX8" fmla="*/ 11986882 w 12218114"/>
                <a:gd name="connsiteY8" fmla="*/ 64 h 381502"/>
                <a:gd name="connsiteX9" fmla="*/ 12218114 w 12218114"/>
                <a:gd name="connsiteY9" fmla="*/ 45559 h 381502"/>
                <a:gd name="connsiteX0" fmla="*/ 0 w 12218114"/>
                <a:gd name="connsiteY0" fmla="*/ 71512 h 381438"/>
                <a:gd name="connsiteX1" fmla="*/ 746311 w 12218114"/>
                <a:gd name="connsiteY1" fmla="*/ 179088 h 381438"/>
                <a:gd name="connsiteX2" fmla="*/ 2272552 w 12218114"/>
                <a:gd name="connsiteY2" fmla="*/ 253047 h 381438"/>
                <a:gd name="connsiteX3" fmla="*/ 3832412 w 12218114"/>
                <a:gd name="connsiteY3" fmla="*/ 320283 h 381438"/>
                <a:gd name="connsiteX4" fmla="*/ 4471146 w 12218114"/>
                <a:gd name="connsiteY4" fmla="*/ 105131 h 381438"/>
                <a:gd name="connsiteX5" fmla="*/ 5197289 w 12218114"/>
                <a:gd name="connsiteY5" fmla="*/ 333730 h 381438"/>
                <a:gd name="connsiteX6" fmla="*/ 6689912 w 12218114"/>
                <a:gd name="connsiteY6" fmla="*/ 353901 h 381438"/>
                <a:gd name="connsiteX7" fmla="*/ 11032726 w 12218114"/>
                <a:gd name="connsiteY7" fmla="*/ 298175 h 381438"/>
                <a:gd name="connsiteX8" fmla="*/ 11986882 w 12218114"/>
                <a:gd name="connsiteY8" fmla="*/ 0 h 381438"/>
                <a:gd name="connsiteX9" fmla="*/ 12218114 w 12218114"/>
                <a:gd name="connsiteY9" fmla="*/ 45495 h 381438"/>
                <a:gd name="connsiteX0" fmla="*/ 0 w 12218114"/>
                <a:gd name="connsiteY0" fmla="*/ 71512 h 381438"/>
                <a:gd name="connsiteX1" fmla="*/ 746311 w 12218114"/>
                <a:gd name="connsiteY1" fmla="*/ 179088 h 381438"/>
                <a:gd name="connsiteX2" fmla="*/ 2272552 w 12218114"/>
                <a:gd name="connsiteY2" fmla="*/ 253047 h 381438"/>
                <a:gd name="connsiteX3" fmla="*/ 3832412 w 12218114"/>
                <a:gd name="connsiteY3" fmla="*/ 320283 h 381438"/>
                <a:gd name="connsiteX4" fmla="*/ 4471146 w 12218114"/>
                <a:gd name="connsiteY4" fmla="*/ 105131 h 381438"/>
                <a:gd name="connsiteX5" fmla="*/ 5197289 w 12218114"/>
                <a:gd name="connsiteY5" fmla="*/ 333730 h 381438"/>
                <a:gd name="connsiteX6" fmla="*/ 6689912 w 12218114"/>
                <a:gd name="connsiteY6" fmla="*/ 353901 h 381438"/>
                <a:gd name="connsiteX7" fmla="*/ 11032726 w 12218114"/>
                <a:gd name="connsiteY7" fmla="*/ 298175 h 381438"/>
                <a:gd name="connsiteX8" fmla="*/ 11986882 w 12218114"/>
                <a:gd name="connsiteY8" fmla="*/ 0 h 381438"/>
                <a:gd name="connsiteX9" fmla="*/ 12218114 w 12218114"/>
                <a:gd name="connsiteY9" fmla="*/ 45495 h 381438"/>
                <a:gd name="connsiteX0" fmla="*/ 0 w 12218114"/>
                <a:gd name="connsiteY0" fmla="*/ 71512 h 381438"/>
                <a:gd name="connsiteX1" fmla="*/ 746311 w 12218114"/>
                <a:gd name="connsiteY1" fmla="*/ 179088 h 381438"/>
                <a:gd name="connsiteX2" fmla="*/ 2272552 w 12218114"/>
                <a:gd name="connsiteY2" fmla="*/ 253047 h 381438"/>
                <a:gd name="connsiteX3" fmla="*/ 3832412 w 12218114"/>
                <a:gd name="connsiteY3" fmla="*/ 320283 h 381438"/>
                <a:gd name="connsiteX4" fmla="*/ 4471146 w 12218114"/>
                <a:gd name="connsiteY4" fmla="*/ 105131 h 381438"/>
                <a:gd name="connsiteX5" fmla="*/ 5197289 w 12218114"/>
                <a:gd name="connsiteY5" fmla="*/ 333730 h 381438"/>
                <a:gd name="connsiteX6" fmla="*/ 6689912 w 12218114"/>
                <a:gd name="connsiteY6" fmla="*/ 353901 h 381438"/>
                <a:gd name="connsiteX7" fmla="*/ 11032726 w 12218114"/>
                <a:gd name="connsiteY7" fmla="*/ 298175 h 381438"/>
                <a:gd name="connsiteX8" fmla="*/ 11986882 w 12218114"/>
                <a:gd name="connsiteY8" fmla="*/ 0 h 381438"/>
                <a:gd name="connsiteX9" fmla="*/ 12218114 w 12218114"/>
                <a:gd name="connsiteY9" fmla="*/ 45495 h 381438"/>
                <a:gd name="connsiteX0" fmla="*/ 0 w 12218114"/>
                <a:gd name="connsiteY0" fmla="*/ 71512 h 376755"/>
                <a:gd name="connsiteX1" fmla="*/ 746311 w 12218114"/>
                <a:gd name="connsiteY1" fmla="*/ 179088 h 376755"/>
                <a:gd name="connsiteX2" fmla="*/ 2272552 w 12218114"/>
                <a:gd name="connsiteY2" fmla="*/ 253047 h 376755"/>
                <a:gd name="connsiteX3" fmla="*/ 3832412 w 12218114"/>
                <a:gd name="connsiteY3" fmla="*/ 320283 h 376755"/>
                <a:gd name="connsiteX4" fmla="*/ 4471146 w 12218114"/>
                <a:gd name="connsiteY4" fmla="*/ 105131 h 376755"/>
                <a:gd name="connsiteX5" fmla="*/ 5197289 w 12218114"/>
                <a:gd name="connsiteY5" fmla="*/ 333730 h 376755"/>
                <a:gd name="connsiteX6" fmla="*/ 6689912 w 12218114"/>
                <a:gd name="connsiteY6" fmla="*/ 353901 h 376755"/>
                <a:gd name="connsiteX7" fmla="*/ 11032726 w 12218114"/>
                <a:gd name="connsiteY7" fmla="*/ 298175 h 376755"/>
                <a:gd name="connsiteX8" fmla="*/ 11986882 w 12218114"/>
                <a:gd name="connsiteY8" fmla="*/ 0 h 376755"/>
                <a:gd name="connsiteX9" fmla="*/ 12218114 w 12218114"/>
                <a:gd name="connsiteY9" fmla="*/ 45495 h 376755"/>
                <a:gd name="connsiteX0" fmla="*/ 0 w 12218114"/>
                <a:gd name="connsiteY0" fmla="*/ 71512 h 379389"/>
                <a:gd name="connsiteX1" fmla="*/ 746311 w 12218114"/>
                <a:gd name="connsiteY1" fmla="*/ 179088 h 379389"/>
                <a:gd name="connsiteX2" fmla="*/ 2272552 w 12218114"/>
                <a:gd name="connsiteY2" fmla="*/ 253047 h 379389"/>
                <a:gd name="connsiteX3" fmla="*/ 3832412 w 12218114"/>
                <a:gd name="connsiteY3" fmla="*/ 320283 h 379389"/>
                <a:gd name="connsiteX4" fmla="*/ 4471146 w 12218114"/>
                <a:gd name="connsiteY4" fmla="*/ 105131 h 379389"/>
                <a:gd name="connsiteX5" fmla="*/ 5326498 w 12218114"/>
                <a:gd name="connsiteY5" fmla="*/ 343669 h 379389"/>
                <a:gd name="connsiteX6" fmla="*/ 6689912 w 12218114"/>
                <a:gd name="connsiteY6" fmla="*/ 353901 h 379389"/>
                <a:gd name="connsiteX7" fmla="*/ 11032726 w 12218114"/>
                <a:gd name="connsiteY7" fmla="*/ 298175 h 379389"/>
                <a:gd name="connsiteX8" fmla="*/ 11986882 w 12218114"/>
                <a:gd name="connsiteY8" fmla="*/ 0 h 379389"/>
                <a:gd name="connsiteX9" fmla="*/ 12218114 w 12218114"/>
                <a:gd name="connsiteY9" fmla="*/ 45495 h 379389"/>
                <a:gd name="connsiteX0" fmla="*/ 0 w 12218114"/>
                <a:gd name="connsiteY0" fmla="*/ 71512 h 379389"/>
                <a:gd name="connsiteX1" fmla="*/ 746311 w 12218114"/>
                <a:gd name="connsiteY1" fmla="*/ 179088 h 379389"/>
                <a:gd name="connsiteX2" fmla="*/ 2272552 w 12218114"/>
                <a:gd name="connsiteY2" fmla="*/ 253047 h 379389"/>
                <a:gd name="connsiteX3" fmla="*/ 3832412 w 12218114"/>
                <a:gd name="connsiteY3" fmla="*/ 320283 h 379389"/>
                <a:gd name="connsiteX4" fmla="*/ 4471146 w 12218114"/>
                <a:gd name="connsiteY4" fmla="*/ 105131 h 379389"/>
                <a:gd name="connsiteX5" fmla="*/ 5326498 w 12218114"/>
                <a:gd name="connsiteY5" fmla="*/ 343669 h 379389"/>
                <a:gd name="connsiteX6" fmla="*/ 6689912 w 12218114"/>
                <a:gd name="connsiteY6" fmla="*/ 353901 h 379389"/>
                <a:gd name="connsiteX7" fmla="*/ 11032726 w 12218114"/>
                <a:gd name="connsiteY7" fmla="*/ 298175 h 379389"/>
                <a:gd name="connsiteX8" fmla="*/ 11986882 w 12218114"/>
                <a:gd name="connsiteY8" fmla="*/ 0 h 379389"/>
                <a:gd name="connsiteX9" fmla="*/ 12218114 w 12218114"/>
                <a:gd name="connsiteY9" fmla="*/ 45495 h 379389"/>
                <a:gd name="connsiteX0" fmla="*/ 0 w 12218114"/>
                <a:gd name="connsiteY0" fmla="*/ 71512 h 357867"/>
                <a:gd name="connsiteX1" fmla="*/ 746311 w 12218114"/>
                <a:gd name="connsiteY1" fmla="*/ 179088 h 357867"/>
                <a:gd name="connsiteX2" fmla="*/ 2272552 w 12218114"/>
                <a:gd name="connsiteY2" fmla="*/ 253047 h 357867"/>
                <a:gd name="connsiteX3" fmla="*/ 3832412 w 12218114"/>
                <a:gd name="connsiteY3" fmla="*/ 320283 h 357867"/>
                <a:gd name="connsiteX4" fmla="*/ 4471146 w 12218114"/>
                <a:gd name="connsiteY4" fmla="*/ 105131 h 357867"/>
                <a:gd name="connsiteX5" fmla="*/ 5326498 w 12218114"/>
                <a:gd name="connsiteY5" fmla="*/ 343669 h 357867"/>
                <a:gd name="connsiteX6" fmla="*/ 6689912 w 12218114"/>
                <a:gd name="connsiteY6" fmla="*/ 353901 h 357867"/>
                <a:gd name="connsiteX7" fmla="*/ 11032726 w 12218114"/>
                <a:gd name="connsiteY7" fmla="*/ 298175 h 357867"/>
                <a:gd name="connsiteX8" fmla="*/ 11986882 w 12218114"/>
                <a:gd name="connsiteY8" fmla="*/ 0 h 357867"/>
                <a:gd name="connsiteX9" fmla="*/ 12218114 w 12218114"/>
                <a:gd name="connsiteY9" fmla="*/ 45495 h 357867"/>
                <a:gd name="connsiteX0" fmla="*/ 0 w 12218114"/>
                <a:gd name="connsiteY0" fmla="*/ 71512 h 354485"/>
                <a:gd name="connsiteX1" fmla="*/ 746311 w 12218114"/>
                <a:gd name="connsiteY1" fmla="*/ 179088 h 354485"/>
                <a:gd name="connsiteX2" fmla="*/ 2272552 w 12218114"/>
                <a:gd name="connsiteY2" fmla="*/ 253047 h 354485"/>
                <a:gd name="connsiteX3" fmla="*/ 3832412 w 12218114"/>
                <a:gd name="connsiteY3" fmla="*/ 320283 h 354485"/>
                <a:gd name="connsiteX4" fmla="*/ 4471146 w 12218114"/>
                <a:gd name="connsiteY4" fmla="*/ 105131 h 354485"/>
                <a:gd name="connsiteX5" fmla="*/ 5326498 w 12218114"/>
                <a:gd name="connsiteY5" fmla="*/ 343669 h 354485"/>
                <a:gd name="connsiteX6" fmla="*/ 6689912 w 12218114"/>
                <a:gd name="connsiteY6" fmla="*/ 353901 h 354485"/>
                <a:gd name="connsiteX7" fmla="*/ 11032726 w 12218114"/>
                <a:gd name="connsiteY7" fmla="*/ 298175 h 354485"/>
                <a:gd name="connsiteX8" fmla="*/ 11986882 w 12218114"/>
                <a:gd name="connsiteY8" fmla="*/ 0 h 354485"/>
                <a:gd name="connsiteX9" fmla="*/ 12218114 w 12218114"/>
                <a:gd name="connsiteY9" fmla="*/ 45495 h 354485"/>
                <a:gd name="connsiteX0" fmla="*/ 0 w 12218114"/>
                <a:gd name="connsiteY0" fmla="*/ 71512 h 354485"/>
                <a:gd name="connsiteX1" fmla="*/ 746311 w 12218114"/>
                <a:gd name="connsiteY1" fmla="*/ 179088 h 354485"/>
                <a:gd name="connsiteX2" fmla="*/ 2272552 w 12218114"/>
                <a:gd name="connsiteY2" fmla="*/ 253047 h 354485"/>
                <a:gd name="connsiteX3" fmla="*/ 3832412 w 12218114"/>
                <a:gd name="connsiteY3" fmla="*/ 320283 h 354485"/>
                <a:gd name="connsiteX4" fmla="*/ 4471146 w 12218114"/>
                <a:gd name="connsiteY4" fmla="*/ 105131 h 354485"/>
                <a:gd name="connsiteX5" fmla="*/ 5326498 w 12218114"/>
                <a:gd name="connsiteY5" fmla="*/ 343669 h 354485"/>
                <a:gd name="connsiteX6" fmla="*/ 6689912 w 12218114"/>
                <a:gd name="connsiteY6" fmla="*/ 353901 h 354485"/>
                <a:gd name="connsiteX7" fmla="*/ 11032726 w 12218114"/>
                <a:gd name="connsiteY7" fmla="*/ 298175 h 354485"/>
                <a:gd name="connsiteX8" fmla="*/ 11986882 w 12218114"/>
                <a:gd name="connsiteY8" fmla="*/ 0 h 354485"/>
                <a:gd name="connsiteX9" fmla="*/ 12218114 w 12218114"/>
                <a:gd name="connsiteY9" fmla="*/ 45495 h 354485"/>
                <a:gd name="connsiteX0" fmla="*/ 0 w 12218114"/>
                <a:gd name="connsiteY0" fmla="*/ 71512 h 354485"/>
                <a:gd name="connsiteX1" fmla="*/ 746311 w 12218114"/>
                <a:gd name="connsiteY1" fmla="*/ 179088 h 354485"/>
                <a:gd name="connsiteX2" fmla="*/ 2272552 w 12218114"/>
                <a:gd name="connsiteY2" fmla="*/ 253047 h 354485"/>
                <a:gd name="connsiteX3" fmla="*/ 3832412 w 12218114"/>
                <a:gd name="connsiteY3" fmla="*/ 320283 h 354485"/>
                <a:gd name="connsiteX4" fmla="*/ 4471146 w 12218114"/>
                <a:gd name="connsiteY4" fmla="*/ 105131 h 354485"/>
                <a:gd name="connsiteX5" fmla="*/ 5326498 w 12218114"/>
                <a:gd name="connsiteY5" fmla="*/ 343669 h 354485"/>
                <a:gd name="connsiteX6" fmla="*/ 6689912 w 12218114"/>
                <a:gd name="connsiteY6" fmla="*/ 353901 h 354485"/>
                <a:gd name="connsiteX7" fmla="*/ 11201691 w 12218114"/>
                <a:gd name="connsiteY7" fmla="*/ 298175 h 354485"/>
                <a:gd name="connsiteX8" fmla="*/ 11986882 w 12218114"/>
                <a:gd name="connsiteY8" fmla="*/ 0 h 354485"/>
                <a:gd name="connsiteX9" fmla="*/ 12218114 w 12218114"/>
                <a:gd name="connsiteY9" fmla="*/ 45495 h 354485"/>
                <a:gd name="connsiteX0" fmla="*/ 0 w 12565984"/>
                <a:gd name="connsiteY0" fmla="*/ 71512 h 354485"/>
                <a:gd name="connsiteX1" fmla="*/ 746311 w 12565984"/>
                <a:gd name="connsiteY1" fmla="*/ 179088 h 354485"/>
                <a:gd name="connsiteX2" fmla="*/ 2272552 w 12565984"/>
                <a:gd name="connsiteY2" fmla="*/ 253047 h 354485"/>
                <a:gd name="connsiteX3" fmla="*/ 3832412 w 12565984"/>
                <a:gd name="connsiteY3" fmla="*/ 320283 h 354485"/>
                <a:gd name="connsiteX4" fmla="*/ 4471146 w 12565984"/>
                <a:gd name="connsiteY4" fmla="*/ 105131 h 354485"/>
                <a:gd name="connsiteX5" fmla="*/ 5326498 w 12565984"/>
                <a:gd name="connsiteY5" fmla="*/ 343669 h 354485"/>
                <a:gd name="connsiteX6" fmla="*/ 6689912 w 12565984"/>
                <a:gd name="connsiteY6" fmla="*/ 353901 h 354485"/>
                <a:gd name="connsiteX7" fmla="*/ 11201691 w 12565984"/>
                <a:gd name="connsiteY7" fmla="*/ 298175 h 354485"/>
                <a:gd name="connsiteX8" fmla="*/ 11986882 w 12565984"/>
                <a:gd name="connsiteY8" fmla="*/ 0 h 354485"/>
                <a:gd name="connsiteX9" fmla="*/ 12565984 w 12565984"/>
                <a:gd name="connsiteY9" fmla="*/ 154825 h 35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65984" h="354485">
                  <a:moveTo>
                    <a:pt x="0" y="71512"/>
                  </a:moveTo>
                  <a:cubicBezTo>
                    <a:pt x="155761" y="96164"/>
                    <a:pt x="367552" y="148832"/>
                    <a:pt x="746311" y="179088"/>
                  </a:cubicBezTo>
                  <a:cubicBezTo>
                    <a:pt x="1125070" y="209344"/>
                    <a:pt x="2272552" y="253047"/>
                    <a:pt x="2272552" y="253047"/>
                  </a:cubicBezTo>
                  <a:lnTo>
                    <a:pt x="3832412" y="320283"/>
                  </a:lnTo>
                  <a:cubicBezTo>
                    <a:pt x="4196603" y="302354"/>
                    <a:pt x="4222132" y="101233"/>
                    <a:pt x="4471146" y="105131"/>
                  </a:cubicBezTo>
                  <a:cubicBezTo>
                    <a:pt x="4720160" y="109029"/>
                    <a:pt x="4777799" y="322085"/>
                    <a:pt x="5326498" y="343669"/>
                  </a:cubicBezTo>
                  <a:cubicBezTo>
                    <a:pt x="5875197" y="365253"/>
                    <a:pt x="6333565" y="346575"/>
                    <a:pt x="6689912" y="353901"/>
                  </a:cubicBezTo>
                  <a:cubicBezTo>
                    <a:pt x="7751937" y="351288"/>
                    <a:pt x="10318863" y="357159"/>
                    <a:pt x="11201691" y="298175"/>
                  </a:cubicBezTo>
                  <a:cubicBezTo>
                    <a:pt x="11766466" y="249132"/>
                    <a:pt x="11660110" y="25548"/>
                    <a:pt x="11986882" y="0"/>
                  </a:cubicBezTo>
                  <a:lnTo>
                    <a:pt x="12565984" y="154825"/>
                  </a:lnTo>
                </a:path>
              </a:pathLst>
            </a:custGeom>
            <a:noFill/>
            <a:ln w="127000">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5" name="Freeform: Shape 14">
              <a:extLst>
                <a:ext uri="{FF2B5EF4-FFF2-40B4-BE49-F238E27FC236}">
                  <a16:creationId xmlns:a16="http://schemas.microsoft.com/office/drawing/2014/main" id="{7204EB85-4C20-8EDC-A26C-6F903A567A48}"/>
                </a:ext>
              </a:extLst>
            </p:cNvPr>
            <p:cNvSpPr/>
            <p:nvPr/>
          </p:nvSpPr>
          <p:spPr>
            <a:xfrm>
              <a:off x="-1" y="6152241"/>
              <a:ext cx="12534414" cy="203321"/>
            </a:xfrm>
            <a:custGeom>
              <a:avLst/>
              <a:gdLst>
                <a:gd name="connsiteX0" fmla="*/ 8485094 w 8485094"/>
                <a:gd name="connsiteY0" fmla="*/ 32372 h 160151"/>
                <a:gd name="connsiteX1" fmla="*/ 4134971 w 8485094"/>
                <a:gd name="connsiteY1" fmla="*/ 25649 h 160151"/>
                <a:gd name="connsiteX2" fmla="*/ 3550024 w 8485094"/>
                <a:gd name="connsiteY2" fmla="*/ 160119 h 160151"/>
                <a:gd name="connsiteX3" fmla="*/ 2998694 w 8485094"/>
                <a:gd name="connsiteY3" fmla="*/ 12202 h 160151"/>
                <a:gd name="connsiteX4" fmla="*/ 0 w 8485094"/>
                <a:gd name="connsiteY4" fmla="*/ 18925 h 160151"/>
                <a:gd name="connsiteX0" fmla="*/ 8485094 w 8485094"/>
                <a:gd name="connsiteY0" fmla="*/ 32372 h 160151"/>
                <a:gd name="connsiteX1" fmla="*/ 4134971 w 8485094"/>
                <a:gd name="connsiteY1" fmla="*/ 25649 h 160151"/>
                <a:gd name="connsiteX2" fmla="*/ 3550024 w 8485094"/>
                <a:gd name="connsiteY2" fmla="*/ 160119 h 160151"/>
                <a:gd name="connsiteX3" fmla="*/ 2998694 w 8485094"/>
                <a:gd name="connsiteY3" fmla="*/ 12202 h 160151"/>
                <a:gd name="connsiteX4" fmla="*/ 0 w 8485094"/>
                <a:gd name="connsiteY4" fmla="*/ 18925 h 160151"/>
                <a:gd name="connsiteX0" fmla="*/ 8485094 w 8485094"/>
                <a:gd name="connsiteY0" fmla="*/ 32372 h 160205"/>
                <a:gd name="connsiteX1" fmla="*/ 4134971 w 8485094"/>
                <a:gd name="connsiteY1" fmla="*/ 25649 h 160205"/>
                <a:gd name="connsiteX2" fmla="*/ 3550024 w 8485094"/>
                <a:gd name="connsiteY2" fmla="*/ 160119 h 160205"/>
                <a:gd name="connsiteX3" fmla="*/ 2998694 w 8485094"/>
                <a:gd name="connsiteY3" fmla="*/ 12202 h 160205"/>
                <a:gd name="connsiteX4" fmla="*/ 0 w 8485094"/>
                <a:gd name="connsiteY4" fmla="*/ 18925 h 160205"/>
                <a:gd name="connsiteX0" fmla="*/ 8485094 w 8485094"/>
                <a:gd name="connsiteY0" fmla="*/ 32372 h 160205"/>
                <a:gd name="connsiteX1" fmla="*/ 4134971 w 8485094"/>
                <a:gd name="connsiteY1" fmla="*/ 25649 h 160205"/>
                <a:gd name="connsiteX2" fmla="*/ 3550024 w 8485094"/>
                <a:gd name="connsiteY2" fmla="*/ 160119 h 160205"/>
                <a:gd name="connsiteX3" fmla="*/ 2897841 w 8485094"/>
                <a:gd name="connsiteY3" fmla="*/ 12202 h 160205"/>
                <a:gd name="connsiteX4" fmla="*/ 0 w 8485094"/>
                <a:gd name="connsiteY4" fmla="*/ 18925 h 160205"/>
                <a:gd name="connsiteX0" fmla="*/ 8485094 w 8485094"/>
                <a:gd name="connsiteY0" fmla="*/ 32372 h 160205"/>
                <a:gd name="connsiteX1" fmla="*/ 4134971 w 8485094"/>
                <a:gd name="connsiteY1" fmla="*/ 25649 h 160205"/>
                <a:gd name="connsiteX2" fmla="*/ 3550024 w 8485094"/>
                <a:gd name="connsiteY2" fmla="*/ 160119 h 160205"/>
                <a:gd name="connsiteX3" fmla="*/ 2958353 w 8485094"/>
                <a:gd name="connsiteY3" fmla="*/ 12202 h 160205"/>
                <a:gd name="connsiteX4" fmla="*/ 0 w 8485094"/>
                <a:gd name="connsiteY4" fmla="*/ 18925 h 160205"/>
                <a:gd name="connsiteX0" fmla="*/ 8485094 w 8485094"/>
                <a:gd name="connsiteY0" fmla="*/ 32372 h 166917"/>
                <a:gd name="connsiteX1" fmla="*/ 4134971 w 8485094"/>
                <a:gd name="connsiteY1" fmla="*/ 25649 h 166917"/>
                <a:gd name="connsiteX2" fmla="*/ 3449171 w 8485094"/>
                <a:gd name="connsiteY2" fmla="*/ 166843 h 166917"/>
                <a:gd name="connsiteX3" fmla="*/ 2958353 w 8485094"/>
                <a:gd name="connsiteY3" fmla="*/ 12202 h 166917"/>
                <a:gd name="connsiteX4" fmla="*/ 0 w 8485094"/>
                <a:gd name="connsiteY4" fmla="*/ 18925 h 166917"/>
                <a:gd name="connsiteX0" fmla="*/ 8485094 w 8485094"/>
                <a:gd name="connsiteY0" fmla="*/ 32372 h 166917"/>
                <a:gd name="connsiteX1" fmla="*/ 4134971 w 8485094"/>
                <a:gd name="connsiteY1" fmla="*/ 25649 h 166917"/>
                <a:gd name="connsiteX2" fmla="*/ 3489513 w 8485094"/>
                <a:gd name="connsiteY2" fmla="*/ 166843 h 166917"/>
                <a:gd name="connsiteX3" fmla="*/ 2958353 w 8485094"/>
                <a:gd name="connsiteY3" fmla="*/ 12202 h 166917"/>
                <a:gd name="connsiteX4" fmla="*/ 0 w 8485094"/>
                <a:gd name="connsiteY4" fmla="*/ 18925 h 166917"/>
                <a:gd name="connsiteX0" fmla="*/ 8485094 w 8485094"/>
                <a:gd name="connsiteY0" fmla="*/ 32372 h 167848"/>
                <a:gd name="connsiteX1" fmla="*/ 4188760 w 8485094"/>
                <a:gd name="connsiteY1" fmla="*/ 52543 h 167848"/>
                <a:gd name="connsiteX2" fmla="*/ 3489513 w 8485094"/>
                <a:gd name="connsiteY2" fmla="*/ 166843 h 167848"/>
                <a:gd name="connsiteX3" fmla="*/ 2958353 w 8485094"/>
                <a:gd name="connsiteY3" fmla="*/ 12202 h 167848"/>
                <a:gd name="connsiteX4" fmla="*/ 0 w 8485094"/>
                <a:gd name="connsiteY4" fmla="*/ 18925 h 167848"/>
                <a:gd name="connsiteX0" fmla="*/ 9224683 w 9224683"/>
                <a:gd name="connsiteY0" fmla="*/ 27179 h 162655"/>
                <a:gd name="connsiteX1" fmla="*/ 4928349 w 9224683"/>
                <a:gd name="connsiteY1" fmla="*/ 47350 h 162655"/>
                <a:gd name="connsiteX2" fmla="*/ 4229102 w 9224683"/>
                <a:gd name="connsiteY2" fmla="*/ 161650 h 162655"/>
                <a:gd name="connsiteX3" fmla="*/ 3697942 w 9224683"/>
                <a:gd name="connsiteY3" fmla="*/ 7009 h 162655"/>
                <a:gd name="connsiteX4" fmla="*/ 0 w 9224683"/>
                <a:gd name="connsiteY4" fmla="*/ 40626 h 162655"/>
                <a:gd name="connsiteX0" fmla="*/ 9271747 w 9271747"/>
                <a:gd name="connsiteY0" fmla="*/ 30527 h 166003"/>
                <a:gd name="connsiteX1" fmla="*/ 4975413 w 9271747"/>
                <a:gd name="connsiteY1" fmla="*/ 50698 h 166003"/>
                <a:gd name="connsiteX2" fmla="*/ 4276166 w 9271747"/>
                <a:gd name="connsiteY2" fmla="*/ 164998 h 166003"/>
                <a:gd name="connsiteX3" fmla="*/ 3745006 w 9271747"/>
                <a:gd name="connsiteY3" fmla="*/ 10357 h 166003"/>
                <a:gd name="connsiteX4" fmla="*/ 0 w 9271747"/>
                <a:gd name="connsiteY4" fmla="*/ 23803 h 166003"/>
                <a:gd name="connsiteX0" fmla="*/ 9453283 w 9453283"/>
                <a:gd name="connsiteY0" fmla="*/ 28040 h 163516"/>
                <a:gd name="connsiteX1" fmla="*/ 5156949 w 9453283"/>
                <a:gd name="connsiteY1" fmla="*/ 48211 h 163516"/>
                <a:gd name="connsiteX2" fmla="*/ 4457702 w 9453283"/>
                <a:gd name="connsiteY2" fmla="*/ 162511 h 163516"/>
                <a:gd name="connsiteX3" fmla="*/ 3926542 w 9453283"/>
                <a:gd name="connsiteY3" fmla="*/ 7870 h 163516"/>
                <a:gd name="connsiteX4" fmla="*/ 0 w 9453283"/>
                <a:gd name="connsiteY4" fmla="*/ 34763 h 163516"/>
                <a:gd name="connsiteX0" fmla="*/ 9453283 w 9453283"/>
                <a:gd name="connsiteY0" fmla="*/ 28040 h 230090"/>
                <a:gd name="connsiteX1" fmla="*/ 5156949 w 9453283"/>
                <a:gd name="connsiteY1" fmla="*/ 48211 h 230090"/>
                <a:gd name="connsiteX2" fmla="*/ 4457702 w 9453283"/>
                <a:gd name="connsiteY2" fmla="*/ 229747 h 230090"/>
                <a:gd name="connsiteX3" fmla="*/ 3926542 w 9453283"/>
                <a:gd name="connsiteY3" fmla="*/ 7870 h 230090"/>
                <a:gd name="connsiteX4" fmla="*/ 0 w 9453283"/>
                <a:gd name="connsiteY4" fmla="*/ 34763 h 230090"/>
                <a:gd name="connsiteX0" fmla="*/ 9453283 w 9453283"/>
                <a:gd name="connsiteY0" fmla="*/ 28040 h 157008"/>
                <a:gd name="connsiteX1" fmla="*/ 5156949 w 9453283"/>
                <a:gd name="connsiteY1" fmla="*/ 48211 h 157008"/>
                <a:gd name="connsiteX2" fmla="*/ 4477872 w 9453283"/>
                <a:gd name="connsiteY2" fmla="*/ 155788 h 157008"/>
                <a:gd name="connsiteX3" fmla="*/ 3926542 w 9453283"/>
                <a:gd name="connsiteY3" fmla="*/ 7870 h 157008"/>
                <a:gd name="connsiteX4" fmla="*/ 0 w 9453283"/>
                <a:gd name="connsiteY4" fmla="*/ 34763 h 157008"/>
                <a:gd name="connsiteX0" fmla="*/ 9453283 w 9453283"/>
                <a:gd name="connsiteY0" fmla="*/ 28040 h 203321"/>
                <a:gd name="connsiteX1" fmla="*/ 5156949 w 9453283"/>
                <a:gd name="connsiteY1" fmla="*/ 48211 h 203321"/>
                <a:gd name="connsiteX2" fmla="*/ 4471148 w 9453283"/>
                <a:gd name="connsiteY2" fmla="*/ 202852 h 203321"/>
                <a:gd name="connsiteX3" fmla="*/ 3926542 w 9453283"/>
                <a:gd name="connsiteY3" fmla="*/ 7870 h 203321"/>
                <a:gd name="connsiteX4" fmla="*/ 0 w 9453283"/>
                <a:gd name="connsiteY4" fmla="*/ 34763 h 203321"/>
                <a:gd name="connsiteX0" fmla="*/ 12176605 w 12176605"/>
                <a:gd name="connsiteY0" fmla="*/ 67797 h 203321"/>
                <a:gd name="connsiteX1" fmla="*/ 5156949 w 12176605"/>
                <a:gd name="connsiteY1" fmla="*/ 48211 h 203321"/>
                <a:gd name="connsiteX2" fmla="*/ 4471148 w 12176605"/>
                <a:gd name="connsiteY2" fmla="*/ 202852 h 203321"/>
                <a:gd name="connsiteX3" fmla="*/ 3926542 w 12176605"/>
                <a:gd name="connsiteY3" fmla="*/ 7870 h 203321"/>
                <a:gd name="connsiteX4" fmla="*/ 0 w 12176605"/>
                <a:gd name="connsiteY4" fmla="*/ 34763 h 203321"/>
                <a:gd name="connsiteX0" fmla="*/ 12176605 w 12176605"/>
                <a:gd name="connsiteY0" fmla="*/ 67797 h 203321"/>
                <a:gd name="connsiteX1" fmla="*/ 11628785 w 12176605"/>
                <a:gd name="connsiteY1" fmla="*/ 59716 h 203321"/>
                <a:gd name="connsiteX2" fmla="*/ 5156949 w 12176605"/>
                <a:gd name="connsiteY2" fmla="*/ 48211 h 203321"/>
                <a:gd name="connsiteX3" fmla="*/ 4471148 w 12176605"/>
                <a:gd name="connsiteY3" fmla="*/ 202852 h 203321"/>
                <a:gd name="connsiteX4" fmla="*/ 3926542 w 12176605"/>
                <a:gd name="connsiteY4" fmla="*/ 7870 h 203321"/>
                <a:gd name="connsiteX5" fmla="*/ 0 w 12176605"/>
                <a:gd name="connsiteY5" fmla="*/ 34763 h 203321"/>
                <a:gd name="connsiteX0" fmla="*/ 12176605 w 12176605"/>
                <a:gd name="connsiteY0" fmla="*/ 137370 h 203321"/>
                <a:gd name="connsiteX1" fmla="*/ 11628785 w 12176605"/>
                <a:gd name="connsiteY1" fmla="*/ 59716 h 203321"/>
                <a:gd name="connsiteX2" fmla="*/ 5156949 w 12176605"/>
                <a:gd name="connsiteY2" fmla="*/ 48211 h 203321"/>
                <a:gd name="connsiteX3" fmla="*/ 4471148 w 12176605"/>
                <a:gd name="connsiteY3" fmla="*/ 202852 h 203321"/>
                <a:gd name="connsiteX4" fmla="*/ 3926542 w 12176605"/>
                <a:gd name="connsiteY4" fmla="*/ 7870 h 203321"/>
                <a:gd name="connsiteX5" fmla="*/ 0 w 12176605"/>
                <a:gd name="connsiteY5" fmla="*/ 34763 h 203321"/>
                <a:gd name="connsiteX0" fmla="*/ 12534414 w 12534414"/>
                <a:gd name="connsiteY0" fmla="*/ 197004 h 203321"/>
                <a:gd name="connsiteX1" fmla="*/ 11628785 w 12534414"/>
                <a:gd name="connsiteY1" fmla="*/ 59716 h 203321"/>
                <a:gd name="connsiteX2" fmla="*/ 5156949 w 12534414"/>
                <a:gd name="connsiteY2" fmla="*/ 48211 h 203321"/>
                <a:gd name="connsiteX3" fmla="*/ 4471148 w 12534414"/>
                <a:gd name="connsiteY3" fmla="*/ 202852 h 203321"/>
                <a:gd name="connsiteX4" fmla="*/ 3926542 w 12534414"/>
                <a:gd name="connsiteY4" fmla="*/ 7870 h 203321"/>
                <a:gd name="connsiteX5" fmla="*/ 0 w 12534414"/>
                <a:gd name="connsiteY5" fmla="*/ 34763 h 203321"/>
                <a:gd name="connsiteX0" fmla="*/ 12534414 w 12534414"/>
                <a:gd name="connsiteY0" fmla="*/ 87674 h 203321"/>
                <a:gd name="connsiteX1" fmla="*/ 11628785 w 12534414"/>
                <a:gd name="connsiteY1" fmla="*/ 59716 h 203321"/>
                <a:gd name="connsiteX2" fmla="*/ 5156949 w 12534414"/>
                <a:gd name="connsiteY2" fmla="*/ 48211 h 203321"/>
                <a:gd name="connsiteX3" fmla="*/ 4471148 w 12534414"/>
                <a:gd name="connsiteY3" fmla="*/ 202852 h 203321"/>
                <a:gd name="connsiteX4" fmla="*/ 3926542 w 12534414"/>
                <a:gd name="connsiteY4" fmla="*/ 7870 h 203321"/>
                <a:gd name="connsiteX5" fmla="*/ 0 w 12534414"/>
                <a:gd name="connsiteY5" fmla="*/ 34763 h 203321"/>
                <a:gd name="connsiteX0" fmla="*/ 12534414 w 12534414"/>
                <a:gd name="connsiteY0" fmla="*/ 87674 h 203321"/>
                <a:gd name="connsiteX1" fmla="*/ 12145618 w 12534414"/>
                <a:gd name="connsiteY1" fmla="*/ 188924 h 203321"/>
                <a:gd name="connsiteX2" fmla="*/ 11628785 w 12534414"/>
                <a:gd name="connsiteY2" fmla="*/ 59716 h 203321"/>
                <a:gd name="connsiteX3" fmla="*/ 5156949 w 12534414"/>
                <a:gd name="connsiteY3" fmla="*/ 48211 h 203321"/>
                <a:gd name="connsiteX4" fmla="*/ 4471148 w 12534414"/>
                <a:gd name="connsiteY4" fmla="*/ 202852 h 203321"/>
                <a:gd name="connsiteX5" fmla="*/ 3926542 w 12534414"/>
                <a:gd name="connsiteY5" fmla="*/ 7870 h 203321"/>
                <a:gd name="connsiteX6" fmla="*/ 0 w 12534414"/>
                <a:gd name="connsiteY6" fmla="*/ 34763 h 203321"/>
                <a:gd name="connsiteX0" fmla="*/ 12534414 w 12534414"/>
                <a:gd name="connsiteY0" fmla="*/ 87674 h 203321"/>
                <a:gd name="connsiteX1" fmla="*/ 12066105 w 12534414"/>
                <a:gd name="connsiteY1" fmla="*/ 169046 h 203321"/>
                <a:gd name="connsiteX2" fmla="*/ 11628785 w 12534414"/>
                <a:gd name="connsiteY2" fmla="*/ 59716 h 203321"/>
                <a:gd name="connsiteX3" fmla="*/ 5156949 w 12534414"/>
                <a:gd name="connsiteY3" fmla="*/ 48211 h 203321"/>
                <a:gd name="connsiteX4" fmla="*/ 4471148 w 12534414"/>
                <a:gd name="connsiteY4" fmla="*/ 202852 h 203321"/>
                <a:gd name="connsiteX5" fmla="*/ 3926542 w 12534414"/>
                <a:gd name="connsiteY5" fmla="*/ 7870 h 203321"/>
                <a:gd name="connsiteX6" fmla="*/ 0 w 12534414"/>
                <a:gd name="connsiteY6" fmla="*/ 34763 h 203321"/>
                <a:gd name="connsiteX0" fmla="*/ 12534414 w 12534414"/>
                <a:gd name="connsiteY0" fmla="*/ 37978 h 203321"/>
                <a:gd name="connsiteX1" fmla="*/ 12066105 w 12534414"/>
                <a:gd name="connsiteY1" fmla="*/ 169046 h 203321"/>
                <a:gd name="connsiteX2" fmla="*/ 11628785 w 12534414"/>
                <a:gd name="connsiteY2" fmla="*/ 59716 h 203321"/>
                <a:gd name="connsiteX3" fmla="*/ 5156949 w 12534414"/>
                <a:gd name="connsiteY3" fmla="*/ 48211 h 203321"/>
                <a:gd name="connsiteX4" fmla="*/ 4471148 w 12534414"/>
                <a:gd name="connsiteY4" fmla="*/ 202852 h 203321"/>
                <a:gd name="connsiteX5" fmla="*/ 3926542 w 12534414"/>
                <a:gd name="connsiteY5" fmla="*/ 7870 h 203321"/>
                <a:gd name="connsiteX6" fmla="*/ 0 w 12534414"/>
                <a:gd name="connsiteY6" fmla="*/ 34763 h 20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4414" h="203321">
                  <a:moveTo>
                    <a:pt x="12534414" y="37978"/>
                  </a:moveTo>
                  <a:cubicBezTo>
                    <a:pt x="12394876" y="31972"/>
                    <a:pt x="12205643" y="175052"/>
                    <a:pt x="12066105" y="169046"/>
                  </a:cubicBezTo>
                  <a:lnTo>
                    <a:pt x="11628785" y="59716"/>
                  </a:lnTo>
                  <a:lnTo>
                    <a:pt x="5156949" y="48211"/>
                  </a:lnTo>
                  <a:cubicBezTo>
                    <a:pt x="4818531" y="143461"/>
                    <a:pt x="4676216" y="209575"/>
                    <a:pt x="4471148" y="202852"/>
                  </a:cubicBezTo>
                  <a:cubicBezTo>
                    <a:pt x="4266080" y="196129"/>
                    <a:pt x="4108078" y="152426"/>
                    <a:pt x="3926542" y="7870"/>
                  </a:cubicBezTo>
                  <a:cubicBezTo>
                    <a:pt x="3334871" y="-15662"/>
                    <a:pt x="1203511" y="19635"/>
                    <a:pt x="0" y="34763"/>
                  </a:cubicBezTo>
                </a:path>
              </a:pathLst>
            </a:custGeom>
            <a:noFill/>
            <a:ln w="127000">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cxnSp>
          <p:nvCxnSpPr>
            <p:cNvPr id="17" name="Straight Connector 16">
              <a:extLst>
                <a:ext uri="{FF2B5EF4-FFF2-40B4-BE49-F238E27FC236}">
                  <a16:creationId xmlns:a16="http://schemas.microsoft.com/office/drawing/2014/main" id="{7EB21B5E-348F-C8B0-B1CE-8B8021A1BBFA}"/>
                </a:ext>
              </a:extLst>
            </p:cNvPr>
            <p:cNvCxnSpPr>
              <a:cxnSpLocks/>
            </p:cNvCxnSpPr>
            <p:nvPr/>
          </p:nvCxnSpPr>
          <p:spPr>
            <a:xfrm>
              <a:off x="4356848" y="6315756"/>
              <a:ext cx="0" cy="495252"/>
            </a:xfrm>
            <a:prstGeom prst="line">
              <a:avLst/>
            </a:prstGeom>
            <a:noFill/>
            <a:ln w="127000">
              <a:solidFill>
                <a:srgbClr val="FFFF00"/>
              </a:solidFill>
            </a:ln>
          </p:spPr>
          <p:style>
            <a:lnRef idx="2">
              <a:schemeClr val="accent1">
                <a:shade val="15000"/>
              </a:schemeClr>
            </a:lnRef>
            <a:fillRef idx="1">
              <a:schemeClr val="accent1"/>
            </a:fillRef>
            <a:effectRef idx="0">
              <a:schemeClr val="accent1"/>
            </a:effectRef>
            <a:fontRef idx="minor">
              <a:schemeClr val="lt1"/>
            </a:fontRef>
          </p:style>
        </p:cxnSp>
        <p:cxnSp>
          <p:nvCxnSpPr>
            <p:cNvPr id="18" name="Straight Connector 17">
              <a:extLst>
                <a:ext uri="{FF2B5EF4-FFF2-40B4-BE49-F238E27FC236}">
                  <a16:creationId xmlns:a16="http://schemas.microsoft.com/office/drawing/2014/main" id="{6E530492-DE0D-F047-B7C5-8752C3974B40}"/>
                </a:ext>
              </a:extLst>
            </p:cNvPr>
            <p:cNvCxnSpPr>
              <a:cxnSpLocks/>
            </p:cNvCxnSpPr>
            <p:nvPr/>
          </p:nvCxnSpPr>
          <p:spPr>
            <a:xfrm>
              <a:off x="4538383" y="6315756"/>
              <a:ext cx="0" cy="495252"/>
            </a:xfrm>
            <a:prstGeom prst="line">
              <a:avLst/>
            </a:prstGeom>
            <a:noFill/>
            <a:ln w="127000">
              <a:solidFill>
                <a:srgbClr val="FFFF00"/>
              </a:solidFill>
            </a:ln>
          </p:spPr>
          <p:style>
            <a:lnRef idx="2">
              <a:schemeClr val="accent1">
                <a:shade val="15000"/>
              </a:schemeClr>
            </a:lnRef>
            <a:fillRef idx="1">
              <a:schemeClr val="accent1"/>
            </a:fillRef>
            <a:effectRef idx="0">
              <a:schemeClr val="accent1"/>
            </a:effectRef>
            <a:fontRef idx="minor">
              <a:schemeClr val="lt1"/>
            </a:fontRef>
          </p:style>
        </p:cxnSp>
        <p:sp>
          <p:nvSpPr>
            <p:cNvPr id="19" name="TextBox 18">
              <a:extLst>
                <a:ext uri="{FF2B5EF4-FFF2-40B4-BE49-F238E27FC236}">
                  <a16:creationId xmlns:a16="http://schemas.microsoft.com/office/drawing/2014/main" id="{35A61819-454D-346A-2A65-86AC3A980516}"/>
                </a:ext>
              </a:extLst>
            </p:cNvPr>
            <p:cNvSpPr txBox="1"/>
            <p:nvPr/>
          </p:nvSpPr>
          <p:spPr>
            <a:xfrm>
              <a:off x="3156680" y="6293567"/>
              <a:ext cx="1130759" cy="646331"/>
            </a:xfrm>
            <a:prstGeom prst="rect">
              <a:avLst/>
            </a:prstGeom>
            <a:noFill/>
          </p:spPr>
          <p:txBody>
            <a:bodyPr wrap="none" rtlCol="0">
              <a:spAutoFit/>
            </a:bodyPr>
            <a:lstStyle/>
            <a:p>
              <a:pPr algn="r"/>
              <a:r>
                <a:rPr lang="en-AU" dirty="0" err="1"/>
                <a:t>Karden</a:t>
              </a:r>
              <a:endParaRPr lang="en-AU" dirty="0"/>
            </a:p>
            <a:p>
              <a:pPr algn="r"/>
              <a:r>
                <a:rPr lang="en-AU" dirty="0"/>
                <a:t>Boulevard</a:t>
              </a:r>
            </a:p>
          </p:txBody>
        </p:sp>
        <p:cxnSp>
          <p:nvCxnSpPr>
            <p:cNvPr id="20" name="Straight Connector 19">
              <a:extLst>
                <a:ext uri="{FF2B5EF4-FFF2-40B4-BE49-F238E27FC236}">
                  <a16:creationId xmlns:a16="http://schemas.microsoft.com/office/drawing/2014/main" id="{70A30D00-6AA1-5A3C-EA55-041B9C6F9531}"/>
                </a:ext>
              </a:extLst>
            </p:cNvPr>
            <p:cNvCxnSpPr>
              <a:cxnSpLocks/>
            </p:cNvCxnSpPr>
            <p:nvPr/>
          </p:nvCxnSpPr>
          <p:spPr>
            <a:xfrm flipV="1">
              <a:off x="0" y="5994447"/>
              <a:ext cx="3543300" cy="19230"/>
            </a:xfrm>
            <a:prstGeom prst="line">
              <a:avLst/>
            </a:prstGeom>
            <a:ln w="127000">
              <a:solidFill>
                <a:srgbClr val="FFFF00"/>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EA16018-6F86-E723-0044-52D73C7B5A45}"/>
                </a:ext>
              </a:extLst>
            </p:cNvPr>
            <p:cNvSpPr txBox="1"/>
            <p:nvPr/>
          </p:nvSpPr>
          <p:spPr>
            <a:xfrm>
              <a:off x="4841695" y="6418697"/>
              <a:ext cx="1345305" cy="369332"/>
            </a:xfrm>
            <a:prstGeom prst="rect">
              <a:avLst/>
            </a:prstGeom>
            <a:noFill/>
          </p:spPr>
          <p:txBody>
            <a:bodyPr wrap="none" rtlCol="0">
              <a:spAutoFit/>
            </a:bodyPr>
            <a:lstStyle/>
            <a:p>
              <a:pPr algn="r"/>
              <a:r>
                <a:rPr lang="en-AU" dirty="0"/>
                <a:t>Roundabout</a:t>
              </a:r>
            </a:p>
          </p:txBody>
        </p:sp>
        <p:cxnSp>
          <p:nvCxnSpPr>
            <p:cNvPr id="22" name="Straight Arrow Connector 21">
              <a:extLst>
                <a:ext uri="{FF2B5EF4-FFF2-40B4-BE49-F238E27FC236}">
                  <a16:creationId xmlns:a16="http://schemas.microsoft.com/office/drawing/2014/main" id="{C38205BA-A2CC-78A3-7CE5-A23040194D89}"/>
                </a:ext>
              </a:extLst>
            </p:cNvPr>
            <p:cNvCxnSpPr>
              <a:stCxn id="21" idx="1"/>
              <a:endCxn id="16" idx="5"/>
            </p:cNvCxnSpPr>
            <p:nvPr/>
          </p:nvCxnSpPr>
          <p:spPr>
            <a:xfrm flipH="1" flipV="1">
              <a:off x="4585862" y="6186150"/>
              <a:ext cx="255833" cy="41721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E565029B-7CED-E104-9844-318125857527}"/>
                </a:ext>
              </a:extLst>
            </p:cNvPr>
            <p:cNvSpPr/>
            <p:nvPr/>
          </p:nvSpPr>
          <p:spPr>
            <a:xfrm>
              <a:off x="11827774" y="5799344"/>
              <a:ext cx="349624" cy="349624"/>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grpSp>
      <p:sp>
        <p:nvSpPr>
          <p:cNvPr id="26" name="TextBox 25">
            <a:extLst>
              <a:ext uri="{FF2B5EF4-FFF2-40B4-BE49-F238E27FC236}">
                <a16:creationId xmlns:a16="http://schemas.microsoft.com/office/drawing/2014/main" id="{203402C9-821C-F021-636F-04EFE36E7CF6}"/>
              </a:ext>
            </a:extLst>
          </p:cNvPr>
          <p:cNvSpPr txBox="1"/>
          <p:nvPr/>
        </p:nvSpPr>
        <p:spPr>
          <a:xfrm>
            <a:off x="10511454" y="6432066"/>
            <a:ext cx="1544141" cy="369332"/>
          </a:xfrm>
          <a:prstGeom prst="rect">
            <a:avLst/>
          </a:prstGeom>
          <a:noFill/>
        </p:spPr>
        <p:txBody>
          <a:bodyPr wrap="none" rtlCol="0">
            <a:spAutoFit/>
          </a:bodyPr>
          <a:lstStyle/>
          <a:p>
            <a:r>
              <a:rPr lang="en-AU" dirty="0">
                <a:solidFill>
                  <a:srgbClr val="FF0000"/>
                </a:solidFill>
              </a:rPr>
              <a:t>Indicative only</a:t>
            </a:r>
          </a:p>
        </p:txBody>
      </p:sp>
      <p:sp>
        <p:nvSpPr>
          <p:cNvPr id="13" name="Freeform: Shape 12">
            <a:extLst>
              <a:ext uri="{FF2B5EF4-FFF2-40B4-BE49-F238E27FC236}">
                <a16:creationId xmlns:a16="http://schemas.microsoft.com/office/drawing/2014/main" id="{67CEAEA9-174E-F31B-74ED-5AB1BC839C23}"/>
              </a:ext>
            </a:extLst>
          </p:cNvPr>
          <p:cNvSpPr/>
          <p:nvPr/>
        </p:nvSpPr>
        <p:spPr>
          <a:xfrm>
            <a:off x="201706" y="5601991"/>
            <a:ext cx="4988858" cy="248836"/>
          </a:xfrm>
          <a:custGeom>
            <a:avLst/>
            <a:gdLst>
              <a:gd name="connsiteX0" fmla="*/ 0 w 4826068"/>
              <a:gd name="connsiteY0" fmla="*/ 31154 h 268462"/>
              <a:gd name="connsiteX1" fmla="*/ 638735 w 4826068"/>
              <a:gd name="connsiteY1" fmla="*/ 172348 h 268462"/>
              <a:gd name="connsiteX2" fmla="*/ 2326341 w 4826068"/>
              <a:gd name="connsiteY2" fmla="*/ 158901 h 268462"/>
              <a:gd name="connsiteX3" fmla="*/ 3469341 w 4826068"/>
              <a:gd name="connsiteY3" fmla="*/ 205966 h 268462"/>
              <a:gd name="connsiteX4" fmla="*/ 3839135 w 4826068"/>
              <a:gd name="connsiteY4" fmla="*/ 185795 h 268462"/>
              <a:gd name="connsiteX5" fmla="*/ 4141694 w 4826068"/>
              <a:gd name="connsiteY5" fmla="*/ 10983 h 268462"/>
              <a:gd name="connsiteX6" fmla="*/ 4518212 w 4826068"/>
              <a:gd name="connsiteY6" fmla="*/ 44601 h 268462"/>
              <a:gd name="connsiteX7" fmla="*/ 4807323 w 4826068"/>
              <a:gd name="connsiteY7" fmla="*/ 259754 h 268462"/>
              <a:gd name="connsiteX8" fmla="*/ 4773706 w 4826068"/>
              <a:gd name="connsiteY8" fmla="*/ 205966 h 268462"/>
              <a:gd name="connsiteX0" fmla="*/ 0 w 4807323"/>
              <a:gd name="connsiteY0" fmla="*/ 31154 h 259754"/>
              <a:gd name="connsiteX1" fmla="*/ 638735 w 4807323"/>
              <a:gd name="connsiteY1" fmla="*/ 172348 h 259754"/>
              <a:gd name="connsiteX2" fmla="*/ 2326341 w 4807323"/>
              <a:gd name="connsiteY2" fmla="*/ 158901 h 259754"/>
              <a:gd name="connsiteX3" fmla="*/ 3469341 w 4807323"/>
              <a:gd name="connsiteY3" fmla="*/ 205966 h 259754"/>
              <a:gd name="connsiteX4" fmla="*/ 3839135 w 4807323"/>
              <a:gd name="connsiteY4" fmla="*/ 185795 h 259754"/>
              <a:gd name="connsiteX5" fmla="*/ 4141694 w 4807323"/>
              <a:gd name="connsiteY5" fmla="*/ 10983 h 259754"/>
              <a:gd name="connsiteX6" fmla="*/ 4518212 w 4807323"/>
              <a:gd name="connsiteY6" fmla="*/ 44601 h 259754"/>
              <a:gd name="connsiteX7" fmla="*/ 4807323 w 4807323"/>
              <a:gd name="connsiteY7" fmla="*/ 259754 h 259754"/>
              <a:gd name="connsiteX0" fmla="*/ 0 w 4988858"/>
              <a:gd name="connsiteY0" fmla="*/ 30927 h 252803"/>
              <a:gd name="connsiteX1" fmla="*/ 638735 w 4988858"/>
              <a:gd name="connsiteY1" fmla="*/ 172121 h 252803"/>
              <a:gd name="connsiteX2" fmla="*/ 2326341 w 4988858"/>
              <a:gd name="connsiteY2" fmla="*/ 158674 h 252803"/>
              <a:gd name="connsiteX3" fmla="*/ 3469341 w 4988858"/>
              <a:gd name="connsiteY3" fmla="*/ 205739 h 252803"/>
              <a:gd name="connsiteX4" fmla="*/ 3839135 w 4988858"/>
              <a:gd name="connsiteY4" fmla="*/ 185568 h 252803"/>
              <a:gd name="connsiteX5" fmla="*/ 4141694 w 4988858"/>
              <a:gd name="connsiteY5" fmla="*/ 10756 h 252803"/>
              <a:gd name="connsiteX6" fmla="*/ 4518212 w 4988858"/>
              <a:gd name="connsiteY6" fmla="*/ 44374 h 252803"/>
              <a:gd name="connsiteX7" fmla="*/ 4988858 w 4988858"/>
              <a:gd name="connsiteY7" fmla="*/ 252803 h 252803"/>
              <a:gd name="connsiteX0" fmla="*/ 0 w 4988858"/>
              <a:gd name="connsiteY0" fmla="*/ 30927 h 252803"/>
              <a:gd name="connsiteX1" fmla="*/ 638735 w 4988858"/>
              <a:gd name="connsiteY1" fmla="*/ 172121 h 252803"/>
              <a:gd name="connsiteX2" fmla="*/ 2326341 w 4988858"/>
              <a:gd name="connsiteY2" fmla="*/ 158674 h 252803"/>
              <a:gd name="connsiteX3" fmla="*/ 3469341 w 4988858"/>
              <a:gd name="connsiteY3" fmla="*/ 205739 h 252803"/>
              <a:gd name="connsiteX4" fmla="*/ 3839135 w 4988858"/>
              <a:gd name="connsiteY4" fmla="*/ 185568 h 252803"/>
              <a:gd name="connsiteX5" fmla="*/ 4141694 w 4988858"/>
              <a:gd name="connsiteY5" fmla="*/ 10756 h 252803"/>
              <a:gd name="connsiteX6" fmla="*/ 4518212 w 4988858"/>
              <a:gd name="connsiteY6" fmla="*/ 44374 h 252803"/>
              <a:gd name="connsiteX7" fmla="*/ 4988858 w 4988858"/>
              <a:gd name="connsiteY7" fmla="*/ 252803 h 252803"/>
              <a:gd name="connsiteX0" fmla="*/ 0 w 4988858"/>
              <a:gd name="connsiteY0" fmla="*/ 30927 h 252803"/>
              <a:gd name="connsiteX1" fmla="*/ 638735 w 4988858"/>
              <a:gd name="connsiteY1" fmla="*/ 151951 h 252803"/>
              <a:gd name="connsiteX2" fmla="*/ 2326341 w 4988858"/>
              <a:gd name="connsiteY2" fmla="*/ 158674 h 252803"/>
              <a:gd name="connsiteX3" fmla="*/ 3469341 w 4988858"/>
              <a:gd name="connsiteY3" fmla="*/ 205739 h 252803"/>
              <a:gd name="connsiteX4" fmla="*/ 3839135 w 4988858"/>
              <a:gd name="connsiteY4" fmla="*/ 185568 h 252803"/>
              <a:gd name="connsiteX5" fmla="*/ 4141694 w 4988858"/>
              <a:gd name="connsiteY5" fmla="*/ 10756 h 252803"/>
              <a:gd name="connsiteX6" fmla="*/ 4518212 w 4988858"/>
              <a:gd name="connsiteY6" fmla="*/ 44374 h 252803"/>
              <a:gd name="connsiteX7" fmla="*/ 4988858 w 4988858"/>
              <a:gd name="connsiteY7" fmla="*/ 252803 h 252803"/>
              <a:gd name="connsiteX0" fmla="*/ 0 w 4988858"/>
              <a:gd name="connsiteY0" fmla="*/ 30927 h 252803"/>
              <a:gd name="connsiteX1" fmla="*/ 638735 w 4988858"/>
              <a:gd name="connsiteY1" fmla="*/ 151951 h 252803"/>
              <a:gd name="connsiteX2" fmla="*/ 2366682 w 4988858"/>
              <a:gd name="connsiteY2" fmla="*/ 199016 h 252803"/>
              <a:gd name="connsiteX3" fmla="*/ 3469341 w 4988858"/>
              <a:gd name="connsiteY3" fmla="*/ 205739 h 252803"/>
              <a:gd name="connsiteX4" fmla="*/ 3839135 w 4988858"/>
              <a:gd name="connsiteY4" fmla="*/ 185568 h 252803"/>
              <a:gd name="connsiteX5" fmla="*/ 4141694 w 4988858"/>
              <a:gd name="connsiteY5" fmla="*/ 10756 h 252803"/>
              <a:gd name="connsiteX6" fmla="*/ 4518212 w 4988858"/>
              <a:gd name="connsiteY6" fmla="*/ 44374 h 252803"/>
              <a:gd name="connsiteX7" fmla="*/ 4988858 w 4988858"/>
              <a:gd name="connsiteY7" fmla="*/ 252803 h 252803"/>
              <a:gd name="connsiteX0" fmla="*/ 0 w 4988858"/>
              <a:gd name="connsiteY0" fmla="*/ 26960 h 248836"/>
              <a:gd name="connsiteX1" fmla="*/ 638735 w 4988858"/>
              <a:gd name="connsiteY1" fmla="*/ 147984 h 248836"/>
              <a:gd name="connsiteX2" fmla="*/ 2366682 w 4988858"/>
              <a:gd name="connsiteY2" fmla="*/ 195049 h 248836"/>
              <a:gd name="connsiteX3" fmla="*/ 3469341 w 4988858"/>
              <a:gd name="connsiteY3" fmla="*/ 201772 h 248836"/>
              <a:gd name="connsiteX4" fmla="*/ 3812241 w 4988858"/>
              <a:gd name="connsiteY4" fmla="*/ 127813 h 248836"/>
              <a:gd name="connsiteX5" fmla="*/ 4141694 w 4988858"/>
              <a:gd name="connsiteY5" fmla="*/ 6789 h 248836"/>
              <a:gd name="connsiteX6" fmla="*/ 4518212 w 4988858"/>
              <a:gd name="connsiteY6" fmla="*/ 40407 h 248836"/>
              <a:gd name="connsiteX7" fmla="*/ 4988858 w 4988858"/>
              <a:gd name="connsiteY7" fmla="*/ 248836 h 248836"/>
              <a:gd name="connsiteX0" fmla="*/ 0 w 4988858"/>
              <a:gd name="connsiteY0" fmla="*/ 26960 h 248836"/>
              <a:gd name="connsiteX1" fmla="*/ 638735 w 4988858"/>
              <a:gd name="connsiteY1" fmla="*/ 147984 h 248836"/>
              <a:gd name="connsiteX2" fmla="*/ 2373405 w 4988858"/>
              <a:gd name="connsiteY2" fmla="*/ 154707 h 248836"/>
              <a:gd name="connsiteX3" fmla="*/ 3469341 w 4988858"/>
              <a:gd name="connsiteY3" fmla="*/ 201772 h 248836"/>
              <a:gd name="connsiteX4" fmla="*/ 3812241 w 4988858"/>
              <a:gd name="connsiteY4" fmla="*/ 127813 h 248836"/>
              <a:gd name="connsiteX5" fmla="*/ 4141694 w 4988858"/>
              <a:gd name="connsiteY5" fmla="*/ 6789 h 248836"/>
              <a:gd name="connsiteX6" fmla="*/ 4518212 w 4988858"/>
              <a:gd name="connsiteY6" fmla="*/ 40407 h 248836"/>
              <a:gd name="connsiteX7" fmla="*/ 4988858 w 4988858"/>
              <a:gd name="connsiteY7" fmla="*/ 248836 h 248836"/>
              <a:gd name="connsiteX0" fmla="*/ 0 w 4988858"/>
              <a:gd name="connsiteY0" fmla="*/ 26960 h 248836"/>
              <a:gd name="connsiteX1" fmla="*/ 632011 w 4988858"/>
              <a:gd name="connsiteY1" fmla="*/ 74025 h 248836"/>
              <a:gd name="connsiteX2" fmla="*/ 2373405 w 4988858"/>
              <a:gd name="connsiteY2" fmla="*/ 154707 h 248836"/>
              <a:gd name="connsiteX3" fmla="*/ 3469341 w 4988858"/>
              <a:gd name="connsiteY3" fmla="*/ 201772 h 248836"/>
              <a:gd name="connsiteX4" fmla="*/ 3812241 w 4988858"/>
              <a:gd name="connsiteY4" fmla="*/ 127813 h 248836"/>
              <a:gd name="connsiteX5" fmla="*/ 4141694 w 4988858"/>
              <a:gd name="connsiteY5" fmla="*/ 6789 h 248836"/>
              <a:gd name="connsiteX6" fmla="*/ 4518212 w 4988858"/>
              <a:gd name="connsiteY6" fmla="*/ 40407 h 248836"/>
              <a:gd name="connsiteX7" fmla="*/ 4988858 w 4988858"/>
              <a:gd name="connsiteY7" fmla="*/ 248836 h 248836"/>
              <a:gd name="connsiteX0" fmla="*/ 0 w 4988858"/>
              <a:gd name="connsiteY0" fmla="*/ 26960 h 248836"/>
              <a:gd name="connsiteX1" fmla="*/ 632011 w 4988858"/>
              <a:gd name="connsiteY1" fmla="*/ 74025 h 248836"/>
              <a:gd name="connsiteX2" fmla="*/ 2373405 w 4988858"/>
              <a:gd name="connsiteY2" fmla="*/ 154707 h 248836"/>
              <a:gd name="connsiteX3" fmla="*/ 3280498 w 4988858"/>
              <a:gd name="connsiteY3" fmla="*/ 171954 h 248836"/>
              <a:gd name="connsiteX4" fmla="*/ 3812241 w 4988858"/>
              <a:gd name="connsiteY4" fmla="*/ 127813 h 248836"/>
              <a:gd name="connsiteX5" fmla="*/ 4141694 w 4988858"/>
              <a:gd name="connsiteY5" fmla="*/ 6789 h 248836"/>
              <a:gd name="connsiteX6" fmla="*/ 4518212 w 4988858"/>
              <a:gd name="connsiteY6" fmla="*/ 40407 h 248836"/>
              <a:gd name="connsiteX7" fmla="*/ 4988858 w 4988858"/>
              <a:gd name="connsiteY7" fmla="*/ 248836 h 24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8858" h="248836">
                <a:moveTo>
                  <a:pt x="0" y="26960"/>
                </a:moveTo>
                <a:cubicBezTo>
                  <a:pt x="125506" y="86911"/>
                  <a:pt x="236444" y="52734"/>
                  <a:pt x="632011" y="74025"/>
                </a:cubicBezTo>
                <a:lnTo>
                  <a:pt x="2373405" y="154707"/>
                </a:lnTo>
                <a:cubicBezTo>
                  <a:pt x="2814820" y="171029"/>
                  <a:pt x="3040692" y="176436"/>
                  <a:pt x="3280498" y="171954"/>
                </a:cubicBezTo>
                <a:cubicBezTo>
                  <a:pt x="3520304" y="167472"/>
                  <a:pt x="3668708" y="155341"/>
                  <a:pt x="3812241" y="127813"/>
                </a:cubicBezTo>
                <a:cubicBezTo>
                  <a:pt x="3955774" y="100286"/>
                  <a:pt x="4024032" y="21357"/>
                  <a:pt x="4141694" y="6789"/>
                </a:cubicBezTo>
                <a:cubicBezTo>
                  <a:pt x="4259356" y="-7779"/>
                  <a:pt x="4377018" y="66"/>
                  <a:pt x="4518212" y="40407"/>
                </a:cubicBezTo>
                <a:cubicBezTo>
                  <a:pt x="4659406" y="80748"/>
                  <a:pt x="4690782" y="228665"/>
                  <a:pt x="4988858" y="248836"/>
                </a:cubicBezTo>
              </a:path>
            </a:pathLst>
          </a:custGeom>
          <a:noFill/>
          <a:ln w="76200">
            <a:solidFill>
              <a:srgbClr val="FF0000"/>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5" name="TextBox 4">
            <a:extLst>
              <a:ext uri="{FF2B5EF4-FFF2-40B4-BE49-F238E27FC236}">
                <a16:creationId xmlns:a16="http://schemas.microsoft.com/office/drawing/2014/main" id="{761C0760-6914-A005-901D-671FE759E014}"/>
              </a:ext>
            </a:extLst>
          </p:cNvPr>
          <p:cNvSpPr txBox="1"/>
          <p:nvPr/>
        </p:nvSpPr>
        <p:spPr>
          <a:xfrm>
            <a:off x="9522691" y="6032754"/>
            <a:ext cx="1571511" cy="359517"/>
          </a:xfrm>
          <a:prstGeom prst="rect">
            <a:avLst/>
          </a:prstGeom>
          <a:solidFill>
            <a:schemeClr val="bg1"/>
          </a:solidFill>
        </p:spPr>
        <p:txBody>
          <a:bodyPr wrap="none" lIns="36000" tIns="36000" rIns="36000" bIns="36000" rtlCol="0">
            <a:spAutoFit/>
          </a:bodyPr>
          <a:lstStyle/>
          <a:p>
            <a:pPr algn="ctr"/>
            <a:r>
              <a:rPr lang="en-GB" dirty="0"/>
              <a:t>THOMAS ROAD </a:t>
            </a:r>
            <a:endParaRPr lang="en-AU" dirty="0"/>
          </a:p>
        </p:txBody>
      </p:sp>
    </p:spTree>
    <p:extLst>
      <p:ext uri="{BB962C8B-B14F-4D97-AF65-F5344CB8AC3E}">
        <p14:creationId xmlns:p14="http://schemas.microsoft.com/office/powerpoint/2010/main" val="81943715"/>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wipe(left)">
                                      <p:cBhvr>
                                        <p:cTn id="19" dur="500"/>
                                        <p:tgtEl>
                                          <p:spTgt spid="2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1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grpId="0" nodeType="clickEffect">
                                  <p:stCondLst>
                                    <p:cond delay="0"/>
                                  </p:stCondLst>
                                  <p:childTnLst>
                                    <p:set>
                                      <p:cBhvr>
                                        <p:cTn id="33" dur="1" fill="hold">
                                          <p:stCondLst>
                                            <p:cond delay="0"/>
                                          </p:stCondLst>
                                        </p:cTn>
                                        <p:tgtEl>
                                          <p:spTgt spid="3">
                                            <p:txEl>
                                              <p:pRg st="0" end="0"/>
                                            </p:txEl>
                                          </p:spTgt>
                                        </p:tgtEl>
                                        <p:attrNameLst>
                                          <p:attrName>style.visibility</p:attrName>
                                        </p:attrNameLst>
                                      </p:cBhvr>
                                      <p:to>
                                        <p:strVal val="visible"/>
                                      </p:to>
                                    </p:set>
                                    <p:anim calcmode="lin" valueType="num">
                                      <p:cBhvr additive="base">
                                        <p:cTn id="34"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35"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par>
                          <p:cTn id="36" fill="hold">
                            <p:stCondLst>
                              <p:cond delay="500"/>
                            </p:stCondLst>
                            <p:childTnLst>
                              <p:par>
                                <p:cTn id="37" presetID="2" presetClass="entr" presetSubtype="8" fill="hold" grpId="0" nodeType="afterEffect">
                                  <p:stCondLst>
                                    <p:cond delay="0"/>
                                  </p:stCondLst>
                                  <p:childTnLst>
                                    <p:set>
                                      <p:cBhvr>
                                        <p:cTn id="38" dur="1" fill="hold">
                                          <p:stCondLst>
                                            <p:cond delay="0"/>
                                          </p:stCondLst>
                                        </p:cTn>
                                        <p:tgtEl>
                                          <p:spTgt spid="3">
                                            <p:txEl>
                                              <p:pRg st="1" end="1"/>
                                            </p:txEl>
                                          </p:spTgt>
                                        </p:tgtEl>
                                        <p:attrNameLst>
                                          <p:attrName>style.visibility</p:attrName>
                                        </p:attrNameLst>
                                      </p:cBhvr>
                                      <p:to>
                                        <p:strVal val="visible"/>
                                      </p:to>
                                    </p:set>
                                    <p:anim calcmode="lin" valueType="num">
                                      <p:cBhvr additive="base">
                                        <p:cTn id="39"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
                                            <p:txEl>
                                              <p:pRg st="1" end="1"/>
                                            </p:txEl>
                                          </p:spTgt>
                                        </p:tgtEl>
                                        <p:attrNameLst>
                                          <p:attrName>ppt_y</p:attrName>
                                        </p:attrNameLst>
                                      </p:cBhvr>
                                      <p:tavLst>
                                        <p:tav tm="0">
                                          <p:val>
                                            <p:strVal val="#ppt_y"/>
                                          </p:val>
                                        </p:tav>
                                        <p:tav tm="100000">
                                          <p:val>
                                            <p:strVal val="#ppt_y"/>
                                          </p:val>
                                        </p:tav>
                                      </p:tavLst>
                                    </p:anim>
                                  </p:childTnLst>
                                </p:cTn>
                              </p:par>
                            </p:childTnLst>
                          </p:cTn>
                        </p:par>
                        <p:par>
                          <p:cTn id="41" fill="hold">
                            <p:stCondLst>
                              <p:cond delay="1000"/>
                            </p:stCondLst>
                            <p:childTnLst>
                              <p:par>
                                <p:cTn id="42" presetID="2" presetClass="entr" presetSubtype="8" fill="hold" grpId="0" nodeType="afterEffect">
                                  <p:stCondLst>
                                    <p:cond delay="0"/>
                                  </p:stCondLst>
                                  <p:childTnLst>
                                    <p:set>
                                      <p:cBhvr>
                                        <p:cTn id="43" dur="1" fill="hold">
                                          <p:stCondLst>
                                            <p:cond delay="0"/>
                                          </p:stCondLst>
                                        </p:cTn>
                                        <p:tgtEl>
                                          <p:spTgt spid="3">
                                            <p:txEl>
                                              <p:pRg st="2" end="2"/>
                                            </p:txEl>
                                          </p:spTgt>
                                        </p:tgtEl>
                                        <p:attrNameLst>
                                          <p:attrName>style.visibility</p:attrName>
                                        </p:attrNameLst>
                                      </p:cBhvr>
                                      <p:to>
                                        <p:strVal val="visible"/>
                                      </p:to>
                                    </p:set>
                                    <p:anim calcmode="lin" valueType="num">
                                      <p:cBhvr additive="base">
                                        <p:cTn id="44"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3">
                                            <p:txEl>
                                              <p:pRg st="2" end="2"/>
                                            </p:txEl>
                                          </p:spTgt>
                                        </p:tgtEl>
                                        <p:attrNameLst>
                                          <p:attrName>ppt_y</p:attrName>
                                        </p:attrNameLst>
                                      </p:cBhvr>
                                      <p:tavLst>
                                        <p:tav tm="0">
                                          <p:val>
                                            <p:strVal val="#ppt_y"/>
                                          </p:val>
                                        </p:tav>
                                        <p:tav tm="100000">
                                          <p:val>
                                            <p:strVal val="#ppt_y"/>
                                          </p:val>
                                        </p:tav>
                                      </p:tavLst>
                                    </p:anim>
                                  </p:childTnLst>
                                </p:cTn>
                              </p:par>
                            </p:childTnLst>
                          </p:cTn>
                        </p:par>
                        <p:par>
                          <p:cTn id="46" fill="hold">
                            <p:stCondLst>
                              <p:cond delay="1500"/>
                            </p:stCondLst>
                            <p:childTnLst>
                              <p:par>
                                <p:cTn id="47" presetID="2" presetClass="entr" presetSubtype="8" fill="hold" grpId="0" nodeType="afterEffect">
                                  <p:stCondLst>
                                    <p:cond delay="0"/>
                                  </p:stCondLst>
                                  <p:childTnLst>
                                    <p:set>
                                      <p:cBhvr>
                                        <p:cTn id="48" dur="1" fill="hold">
                                          <p:stCondLst>
                                            <p:cond delay="0"/>
                                          </p:stCondLst>
                                        </p:cTn>
                                        <p:tgtEl>
                                          <p:spTgt spid="3">
                                            <p:txEl>
                                              <p:pRg st="3" end="3"/>
                                            </p:txEl>
                                          </p:spTgt>
                                        </p:tgtEl>
                                        <p:attrNameLst>
                                          <p:attrName>style.visibility</p:attrName>
                                        </p:attrNameLst>
                                      </p:cBhvr>
                                      <p:to>
                                        <p:strVal val="visible"/>
                                      </p:to>
                                    </p:set>
                                    <p:anim calcmode="lin" valueType="num">
                                      <p:cBhvr additive="base">
                                        <p:cTn id="49" dur="500" fill="hold"/>
                                        <p:tgtEl>
                                          <p:spTgt spid="3">
                                            <p:txEl>
                                              <p:pRg st="3" end="3"/>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6" grpId="0" animBg="1"/>
      <p:bldP spid="13" grpId="0" animBg="1"/>
      <p:bldP spid="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p:spPr>
        <p:txBody>
          <a:bodyPr>
            <a:noAutofit/>
            <a:scene3d>
              <a:camera prst="orthographicFront"/>
              <a:lightRig rig="threePt" dir="t"/>
            </a:scene3d>
            <a:sp3d>
              <a:bevelT/>
            </a:sp3d>
          </a:bodyPr>
          <a:lstStyle/>
          <a:p>
            <a:pPr algn="ctr"/>
            <a:r>
              <a:rPr lang="en-GB" sz="6000" b="1" dirty="0">
                <a:solidFill>
                  <a:schemeClr val="tx1">
                    <a:lumMod val="50000"/>
                    <a:lumOff val="50000"/>
                  </a:schemeClr>
                </a:solidFill>
                <a:latin typeface="Arial Black" panose="020B0A04020102020204" pitchFamily="34" charset="0"/>
              </a:rPr>
              <a:t>AGENDA ITEMS 10 &amp; 11</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838199" y="1368553"/>
            <a:ext cx="9820702" cy="1859280"/>
          </a:xfrm>
        </p:spPr>
        <p:txBody>
          <a:bodyPr>
            <a:noAutofit/>
          </a:bodyPr>
          <a:lstStyle/>
          <a:p>
            <a:pPr marL="895350" lvl="0" indent="-895350">
              <a:buClr>
                <a:srgbClr val="FF0000"/>
              </a:buClr>
              <a:buSzPct val="100000"/>
              <a:buFont typeface="+mj-lt"/>
              <a:buAutoNum type="arabicPeriod" startAt="10"/>
            </a:pPr>
            <a:r>
              <a:rPr lang="en-US" sz="4400" dirty="0"/>
              <a:t>Other/General Business </a:t>
            </a:r>
            <a:r>
              <a:rPr lang="en-US" sz="3200" dirty="0">
                <a:solidFill>
                  <a:srgbClr val="0000FF"/>
                </a:solidFill>
              </a:rPr>
              <a:t>(Bruce)</a:t>
            </a:r>
          </a:p>
          <a:p>
            <a:pPr marL="895350" lvl="0" indent="-895350">
              <a:spcBef>
                <a:spcPts val="4800"/>
              </a:spcBef>
              <a:buClr>
                <a:srgbClr val="FF0000"/>
              </a:buClr>
              <a:buSzPct val="100000"/>
              <a:buFont typeface="+mj-lt"/>
              <a:buAutoNum type="arabicPeriod" startAt="10"/>
            </a:pPr>
            <a:r>
              <a:rPr lang="en-US" sz="4400" dirty="0"/>
              <a:t>Close the meeting </a:t>
            </a:r>
            <a:r>
              <a:rPr lang="en-US" sz="3200" dirty="0">
                <a:solidFill>
                  <a:srgbClr val="0000FF"/>
                </a:solidFill>
              </a:rPr>
              <a:t>(Bruce)</a:t>
            </a:r>
            <a:endParaRPr lang="en-US" sz="4400" dirty="0">
              <a:solidFill>
                <a:srgbClr val="0000FF"/>
              </a:solidFill>
            </a:endParaRPr>
          </a:p>
        </p:txBody>
      </p:sp>
    </p:spTree>
    <p:extLst>
      <p:ext uri="{BB962C8B-B14F-4D97-AF65-F5344CB8AC3E}">
        <p14:creationId xmlns:p14="http://schemas.microsoft.com/office/powerpoint/2010/main" val="244471437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 calcmode="lin" valueType="num">
                                      <p:cBhvr additive="base">
                                        <p:cTn id="11"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
                                            <p:txEl>
                                              <p:pRg st="0" end="0"/>
                                            </p:txEl>
                                          </p:spTgt>
                                        </p:tgtEl>
                                        <p:attrNameLst>
                                          <p:attrName>ppt_c</p:attrName>
                                        </p:attrNameLst>
                                      </p:cBhvr>
                                      <p:to>
                                        <a:srgbClr val="969696"/>
                                      </p:to>
                                    </p:animClr>
                                  </p:sub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 calcmode="lin" valueType="num">
                                      <p:cBhvr additive="base">
                                        <p:cTn id="17"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uiExpand="1"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1">
                <a:lumMod val="5000"/>
                <a:lumOff val="95000"/>
              </a:schemeClr>
            </a:gs>
            <a:gs pos="74000">
              <a:srgbClr val="DFFFFF"/>
            </a:gs>
            <a:gs pos="100000">
              <a:srgbClr val="DFFFFF"/>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18D541-6B2C-4373-BBF4-902AE4BCEB52}"/>
              </a:ext>
            </a:extLst>
          </p:cNvPr>
          <p:cNvSpPr>
            <a:spLocks noGrp="1"/>
          </p:cNvSpPr>
          <p:nvPr>
            <p:ph type="ctrTitle"/>
          </p:nvPr>
        </p:nvSpPr>
        <p:spPr>
          <a:xfrm>
            <a:off x="880872" y="256031"/>
            <a:ext cx="10430256" cy="1818323"/>
          </a:xfrm>
        </p:spPr>
        <p:txBody>
          <a:bodyPr>
            <a:normAutofit fontScale="90000"/>
          </a:bodyPr>
          <a:lstStyle/>
          <a:p>
            <a:r>
              <a:rPr lang="en-GB" b="1" dirty="0">
                <a:latin typeface="Arial Black" panose="020B0A04020102020204" pitchFamily="34" charset="0"/>
              </a:rPr>
              <a:t>DARLING DOWNS RESIDENTS ASSOCIATION</a:t>
            </a:r>
            <a:endParaRPr lang="en-AU" b="1" dirty="0">
              <a:latin typeface="Arial Black" panose="020B0A04020102020204" pitchFamily="34" charset="0"/>
            </a:endParaRPr>
          </a:p>
        </p:txBody>
      </p:sp>
      <p:grpSp>
        <p:nvGrpSpPr>
          <p:cNvPr id="14" name="Group 13">
            <a:extLst>
              <a:ext uri="{FF2B5EF4-FFF2-40B4-BE49-F238E27FC236}">
                <a16:creationId xmlns:a16="http://schemas.microsoft.com/office/drawing/2014/main" id="{819B2263-BA98-4214-A7BD-7180CC7C7FE8}"/>
              </a:ext>
            </a:extLst>
          </p:cNvPr>
          <p:cNvGrpSpPr/>
          <p:nvPr/>
        </p:nvGrpSpPr>
        <p:grpSpPr>
          <a:xfrm>
            <a:off x="4809889" y="2389110"/>
            <a:ext cx="2572221" cy="2572221"/>
            <a:chOff x="7178927" y="142073"/>
            <a:chExt cx="2572221" cy="2572221"/>
          </a:xfrm>
        </p:grpSpPr>
        <p:sp>
          <p:nvSpPr>
            <p:cNvPr id="15" name="Oval 14">
              <a:extLst>
                <a:ext uri="{FF2B5EF4-FFF2-40B4-BE49-F238E27FC236}">
                  <a16:creationId xmlns:a16="http://schemas.microsoft.com/office/drawing/2014/main" id="{EF0AC106-0B0D-4E67-A335-793B1F7A5E33}"/>
                </a:ext>
              </a:extLst>
            </p:cNvPr>
            <p:cNvSpPr/>
            <p:nvPr/>
          </p:nvSpPr>
          <p:spPr>
            <a:xfrm>
              <a:off x="7178927" y="142073"/>
              <a:ext cx="2572221" cy="2572221"/>
            </a:xfrm>
            <a:prstGeom prst="ellipse">
              <a:avLst/>
            </a:prstGeom>
            <a:gradFill flip="none" rotWithShape="1">
              <a:gsLst>
                <a:gs pos="0">
                  <a:schemeClr val="accent1">
                    <a:lumMod val="5000"/>
                    <a:lumOff val="95000"/>
                  </a:schemeClr>
                </a:gs>
                <a:gs pos="84000">
                  <a:schemeClr val="accent1">
                    <a:lumMod val="20000"/>
                    <a:lumOff val="80000"/>
                  </a:schemeClr>
                </a:gs>
                <a:gs pos="93000">
                  <a:schemeClr val="accent1">
                    <a:lumMod val="45000"/>
                    <a:lumOff val="55000"/>
                  </a:schemeClr>
                </a:gs>
                <a:gs pos="100000">
                  <a:schemeClr val="accent1">
                    <a:lumMod val="30000"/>
                    <a:lumOff val="70000"/>
                  </a:schemeClr>
                </a:gs>
              </a:gsLst>
              <a:path path="circle">
                <a:fillToRect l="50000" t="50000" r="50000" b="50000"/>
              </a:path>
              <a:tileRect/>
            </a:gradFill>
            <a:ln w="76200"/>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6D9FA7DB-8809-4E9E-BC75-C389257F0608}"/>
                </a:ext>
              </a:extLst>
            </p:cNvPr>
            <p:cNvSpPr/>
            <p:nvPr/>
          </p:nvSpPr>
          <p:spPr>
            <a:xfrm>
              <a:off x="7587605" y="809871"/>
              <a:ext cx="1682440" cy="1193396"/>
            </a:xfrm>
            <a:custGeom>
              <a:avLst/>
              <a:gdLst>
                <a:gd name="connsiteX0" fmla="*/ 103695 w 7013542"/>
                <a:gd name="connsiteY0" fmla="*/ 6174557 h 6306532"/>
                <a:gd name="connsiteX1" fmla="*/ 103695 w 7013542"/>
                <a:gd name="connsiteY1" fmla="*/ 6306532 h 6306532"/>
                <a:gd name="connsiteX2" fmla="*/ 2799761 w 7013542"/>
                <a:gd name="connsiteY2" fmla="*/ 6174557 h 6306532"/>
                <a:gd name="connsiteX3" fmla="*/ 4581427 w 7013542"/>
                <a:gd name="connsiteY3" fmla="*/ 5740924 h 6306532"/>
                <a:gd name="connsiteX4" fmla="*/ 6843860 w 7013542"/>
                <a:gd name="connsiteY4" fmla="*/ 5703217 h 6306532"/>
                <a:gd name="connsiteX5" fmla="*/ 6843860 w 7013542"/>
                <a:gd name="connsiteY5" fmla="*/ 3685881 h 6306532"/>
                <a:gd name="connsiteX6" fmla="*/ 7013542 w 7013542"/>
                <a:gd name="connsiteY6" fmla="*/ 2771481 h 6306532"/>
                <a:gd name="connsiteX7" fmla="*/ 6815579 w 7013542"/>
                <a:gd name="connsiteY7" fmla="*/ 2667786 h 6306532"/>
                <a:gd name="connsiteX8" fmla="*/ 6759018 w 7013542"/>
                <a:gd name="connsiteY8" fmla="*/ 2337848 h 6306532"/>
                <a:gd name="connsiteX9" fmla="*/ 6608189 w 7013542"/>
                <a:gd name="connsiteY9" fmla="*/ 2196446 h 6306532"/>
                <a:gd name="connsiteX10" fmla="*/ 6466787 w 7013542"/>
                <a:gd name="connsiteY10" fmla="*/ 2158738 h 6306532"/>
                <a:gd name="connsiteX11" fmla="*/ 6268825 w 7013542"/>
                <a:gd name="connsiteY11" fmla="*/ 2224726 h 6306532"/>
                <a:gd name="connsiteX12" fmla="*/ 6155703 w 7013542"/>
                <a:gd name="connsiteY12" fmla="*/ 2121031 h 6306532"/>
                <a:gd name="connsiteX13" fmla="*/ 6023728 w 7013542"/>
                <a:gd name="connsiteY13" fmla="*/ 1932495 h 6306532"/>
                <a:gd name="connsiteX14" fmla="*/ 6023728 w 7013542"/>
                <a:gd name="connsiteY14" fmla="*/ 1715679 h 6306532"/>
                <a:gd name="connsiteX15" fmla="*/ 6052008 w 7013542"/>
                <a:gd name="connsiteY15" fmla="*/ 1668545 h 6306532"/>
                <a:gd name="connsiteX16" fmla="*/ 5844618 w 7013542"/>
                <a:gd name="connsiteY16" fmla="*/ 1593130 h 6306532"/>
                <a:gd name="connsiteX17" fmla="*/ 5524107 w 7013542"/>
                <a:gd name="connsiteY17" fmla="*/ 1244338 h 6306532"/>
                <a:gd name="connsiteX18" fmla="*/ 5439266 w 7013542"/>
                <a:gd name="connsiteY18" fmla="*/ 1102936 h 6306532"/>
                <a:gd name="connsiteX19" fmla="*/ 5279010 w 7013542"/>
                <a:gd name="connsiteY19" fmla="*/ 1074656 h 6306532"/>
                <a:gd name="connsiteX20" fmla="*/ 5194169 w 7013542"/>
                <a:gd name="connsiteY20" fmla="*/ 1310326 h 6306532"/>
                <a:gd name="connsiteX21" fmla="*/ 5033913 w 7013542"/>
                <a:gd name="connsiteY21" fmla="*/ 1084083 h 6306532"/>
                <a:gd name="connsiteX22" fmla="*/ 4666268 w 7013542"/>
                <a:gd name="connsiteY22" fmla="*/ 754145 h 6306532"/>
                <a:gd name="connsiteX23" fmla="*/ 4553146 w 7013542"/>
                <a:gd name="connsiteY23" fmla="*/ 603316 h 6306532"/>
                <a:gd name="connsiteX24" fmla="*/ 4487159 w 7013542"/>
                <a:gd name="connsiteY24" fmla="*/ 424206 h 6306532"/>
                <a:gd name="connsiteX25" fmla="*/ 3930977 w 7013542"/>
                <a:gd name="connsiteY25" fmla="*/ 0 h 6306532"/>
                <a:gd name="connsiteX26" fmla="*/ 3591612 w 7013542"/>
                <a:gd name="connsiteY26" fmla="*/ 311085 h 6306532"/>
                <a:gd name="connsiteX27" fmla="*/ 0 w 7013542"/>
                <a:gd name="connsiteY27" fmla="*/ 339365 h 6306532"/>
                <a:gd name="connsiteX28" fmla="*/ 103695 w 7013542"/>
                <a:gd name="connsiteY28" fmla="*/ 6174557 h 6306532"/>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4487159 w 7013542"/>
                <a:gd name="connsiteY24" fmla="*/ 424206 h 6188837"/>
                <a:gd name="connsiteX25" fmla="*/ 3930977 w 7013542"/>
                <a:gd name="connsiteY25" fmla="*/ 0 h 6188837"/>
                <a:gd name="connsiteX26" fmla="*/ 3591612 w 7013542"/>
                <a:gd name="connsiteY26" fmla="*/ 311085 h 6188837"/>
                <a:gd name="connsiteX27" fmla="*/ 0 w 7013542"/>
                <a:gd name="connsiteY27" fmla="*/ 339365 h 6188837"/>
                <a:gd name="connsiteX28" fmla="*/ 103695 w 7013542"/>
                <a:gd name="connsiteY28"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4553146 w 7013542"/>
                <a:gd name="connsiteY23" fmla="*/ 603316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666268 w 7013542"/>
                <a:gd name="connsiteY22" fmla="*/ 754145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3930977 w 7013542"/>
                <a:gd name="connsiteY23" fmla="*/ 0 h 6188837"/>
                <a:gd name="connsiteX24" fmla="*/ 3591612 w 7013542"/>
                <a:gd name="connsiteY24" fmla="*/ 311085 h 6188837"/>
                <a:gd name="connsiteX25" fmla="*/ 0 w 7013542"/>
                <a:gd name="connsiteY25" fmla="*/ 339365 h 6188837"/>
                <a:gd name="connsiteX26" fmla="*/ 103695 w 7013542"/>
                <a:gd name="connsiteY26"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32152 w 7013542"/>
                <a:gd name="connsiteY23" fmla="*/ 242018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103695 w 7013542"/>
                <a:gd name="connsiteY0" fmla="*/ 6174557 h 6188837"/>
                <a:gd name="connsiteX1" fmla="*/ 94641 w 7013542"/>
                <a:gd name="connsiteY1" fmla="*/ 6188837 h 6188837"/>
                <a:gd name="connsiteX2" fmla="*/ 2799761 w 7013542"/>
                <a:gd name="connsiteY2" fmla="*/ 6174557 h 6188837"/>
                <a:gd name="connsiteX3" fmla="*/ 4581427 w 7013542"/>
                <a:gd name="connsiteY3" fmla="*/ 5740924 h 6188837"/>
                <a:gd name="connsiteX4" fmla="*/ 6843860 w 7013542"/>
                <a:gd name="connsiteY4" fmla="*/ 5703217 h 6188837"/>
                <a:gd name="connsiteX5" fmla="*/ 6843860 w 7013542"/>
                <a:gd name="connsiteY5" fmla="*/ 3685881 h 6188837"/>
                <a:gd name="connsiteX6" fmla="*/ 7013542 w 7013542"/>
                <a:gd name="connsiteY6" fmla="*/ 2771481 h 6188837"/>
                <a:gd name="connsiteX7" fmla="*/ 6815579 w 7013542"/>
                <a:gd name="connsiteY7" fmla="*/ 2667786 h 6188837"/>
                <a:gd name="connsiteX8" fmla="*/ 6759018 w 7013542"/>
                <a:gd name="connsiteY8" fmla="*/ 2337848 h 6188837"/>
                <a:gd name="connsiteX9" fmla="*/ 6608189 w 7013542"/>
                <a:gd name="connsiteY9" fmla="*/ 2196446 h 6188837"/>
                <a:gd name="connsiteX10" fmla="*/ 6466787 w 7013542"/>
                <a:gd name="connsiteY10" fmla="*/ 2158738 h 6188837"/>
                <a:gd name="connsiteX11" fmla="*/ 6268825 w 7013542"/>
                <a:gd name="connsiteY11" fmla="*/ 2224726 h 6188837"/>
                <a:gd name="connsiteX12" fmla="*/ 6155703 w 7013542"/>
                <a:gd name="connsiteY12" fmla="*/ 2121031 h 6188837"/>
                <a:gd name="connsiteX13" fmla="*/ 6023728 w 7013542"/>
                <a:gd name="connsiteY13" fmla="*/ 1932495 h 6188837"/>
                <a:gd name="connsiteX14" fmla="*/ 6023728 w 7013542"/>
                <a:gd name="connsiteY14" fmla="*/ 1715679 h 6188837"/>
                <a:gd name="connsiteX15" fmla="*/ 6052008 w 7013542"/>
                <a:gd name="connsiteY15" fmla="*/ 1668545 h 6188837"/>
                <a:gd name="connsiteX16" fmla="*/ 5844618 w 7013542"/>
                <a:gd name="connsiteY16" fmla="*/ 1593130 h 6188837"/>
                <a:gd name="connsiteX17" fmla="*/ 5524107 w 7013542"/>
                <a:gd name="connsiteY17" fmla="*/ 1244338 h 6188837"/>
                <a:gd name="connsiteX18" fmla="*/ 5439266 w 7013542"/>
                <a:gd name="connsiteY18" fmla="*/ 1102936 h 6188837"/>
                <a:gd name="connsiteX19" fmla="*/ 5279010 w 7013542"/>
                <a:gd name="connsiteY19" fmla="*/ 1074656 h 6188837"/>
                <a:gd name="connsiteX20" fmla="*/ 5194169 w 7013542"/>
                <a:gd name="connsiteY20" fmla="*/ 1310326 h 6188837"/>
                <a:gd name="connsiteX21" fmla="*/ 5033913 w 7013542"/>
                <a:gd name="connsiteY21" fmla="*/ 1084083 h 6188837"/>
                <a:gd name="connsiteX22" fmla="*/ 4485199 w 7013542"/>
                <a:gd name="connsiteY22" fmla="*/ 1125337 h 6188837"/>
                <a:gd name="connsiteX23" fmla="*/ 4086473 w 7013542"/>
                <a:gd name="connsiteY23" fmla="*/ 205804 h 6188837"/>
                <a:gd name="connsiteX24" fmla="*/ 3930977 w 7013542"/>
                <a:gd name="connsiteY24" fmla="*/ 0 h 6188837"/>
                <a:gd name="connsiteX25" fmla="*/ 3591612 w 7013542"/>
                <a:gd name="connsiteY25" fmla="*/ 311085 h 6188837"/>
                <a:gd name="connsiteX26" fmla="*/ 0 w 7013542"/>
                <a:gd name="connsiteY26" fmla="*/ 339365 h 6188837"/>
                <a:gd name="connsiteX27" fmla="*/ 103695 w 7013542"/>
                <a:gd name="connsiteY27" fmla="*/ 6174557 h 6188837"/>
                <a:gd name="connsiteX0" fmla="*/ 58428 w 6968275"/>
                <a:gd name="connsiteY0" fmla="*/ 6174557 h 6188837"/>
                <a:gd name="connsiteX1" fmla="*/ 49374 w 6968275"/>
                <a:gd name="connsiteY1" fmla="*/ 6188837 h 6188837"/>
                <a:gd name="connsiteX2" fmla="*/ 2754494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98593 w 6968275"/>
                <a:gd name="connsiteY5" fmla="*/ 3685881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968275"/>
                <a:gd name="connsiteY0" fmla="*/ 6174557 h 6188837"/>
                <a:gd name="connsiteX1" fmla="*/ 49374 w 6968275"/>
                <a:gd name="connsiteY1" fmla="*/ 6188837 h 6188837"/>
                <a:gd name="connsiteX2" fmla="*/ 2781655 w 6968275"/>
                <a:gd name="connsiteY2" fmla="*/ 6174557 h 6188837"/>
                <a:gd name="connsiteX3" fmla="*/ 4536160 w 6968275"/>
                <a:gd name="connsiteY3" fmla="*/ 5740924 h 6188837"/>
                <a:gd name="connsiteX4" fmla="*/ 6798593 w 6968275"/>
                <a:gd name="connsiteY4" fmla="*/ 5703217 h 6188837"/>
                <a:gd name="connsiteX5" fmla="*/ 6771432 w 6968275"/>
                <a:gd name="connsiteY5" fmla="*/ 4844724 h 6188837"/>
                <a:gd name="connsiteX6" fmla="*/ 6968275 w 6968275"/>
                <a:gd name="connsiteY6" fmla="*/ 2771481 h 6188837"/>
                <a:gd name="connsiteX7" fmla="*/ 6770312 w 6968275"/>
                <a:gd name="connsiteY7" fmla="*/ 2667786 h 6188837"/>
                <a:gd name="connsiteX8" fmla="*/ 6713751 w 6968275"/>
                <a:gd name="connsiteY8" fmla="*/ 2337848 h 6188837"/>
                <a:gd name="connsiteX9" fmla="*/ 6562922 w 6968275"/>
                <a:gd name="connsiteY9" fmla="*/ 2196446 h 6188837"/>
                <a:gd name="connsiteX10" fmla="*/ 6421520 w 6968275"/>
                <a:gd name="connsiteY10" fmla="*/ 2158738 h 6188837"/>
                <a:gd name="connsiteX11" fmla="*/ 6223558 w 6968275"/>
                <a:gd name="connsiteY11" fmla="*/ 2224726 h 6188837"/>
                <a:gd name="connsiteX12" fmla="*/ 6110436 w 6968275"/>
                <a:gd name="connsiteY12" fmla="*/ 2121031 h 6188837"/>
                <a:gd name="connsiteX13" fmla="*/ 5978461 w 6968275"/>
                <a:gd name="connsiteY13" fmla="*/ 1932495 h 6188837"/>
                <a:gd name="connsiteX14" fmla="*/ 5978461 w 6968275"/>
                <a:gd name="connsiteY14" fmla="*/ 1715679 h 6188837"/>
                <a:gd name="connsiteX15" fmla="*/ 6006741 w 6968275"/>
                <a:gd name="connsiteY15" fmla="*/ 1668545 h 6188837"/>
                <a:gd name="connsiteX16" fmla="*/ 5799351 w 6968275"/>
                <a:gd name="connsiteY16" fmla="*/ 1593130 h 6188837"/>
                <a:gd name="connsiteX17" fmla="*/ 5478840 w 6968275"/>
                <a:gd name="connsiteY17" fmla="*/ 1244338 h 6188837"/>
                <a:gd name="connsiteX18" fmla="*/ 5393999 w 6968275"/>
                <a:gd name="connsiteY18" fmla="*/ 1102936 h 6188837"/>
                <a:gd name="connsiteX19" fmla="*/ 5233743 w 6968275"/>
                <a:gd name="connsiteY19" fmla="*/ 1074656 h 6188837"/>
                <a:gd name="connsiteX20" fmla="*/ 5148902 w 6968275"/>
                <a:gd name="connsiteY20" fmla="*/ 1310326 h 6188837"/>
                <a:gd name="connsiteX21" fmla="*/ 4988646 w 6968275"/>
                <a:gd name="connsiteY21" fmla="*/ 1084083 h 6188837"/>
                <a:gd name="connsiteX22" fmla="*/ 4439932 w 6968275"/>
                <a:gd name="connsiteY22" fmla="*/ 1125337 h 6188837"/>
                <a:gd name="connsiteX23" fmla="*/ 4041206 w 6968275"/>
                <a:gd name="connsiteY23" fmla="*/ 205804 h 6188837"/>
                <a:gd name="connsiteX24" fmla="*/ 3885710 w 6968275"/>
                <a:gd name="connsiteY24" fmla="*/ 0 h 6188837"/>
                <a:gd name="connsiteX25" fmla="*/ 3546345 w 6968275"/>
                <a:gd name="connsiteY25" fmla="*/ 311085 h 6188837"/>
                <a:gd name="connsiteX26" fmla="*/ 0 w 6968275"/>
                <a:gd name="connsiteY26" fmla="*/ 339365 h 6188837"/>
                <a:gd name="connsiteX27" fmla="*/ 58428 w 6968275"/>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6770312 w 6798593"/>
                <a:gd name="connsiteY7" fmla="*/ 2667786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562922 w 6798593"/>
                <a:gd name="connsiteY9" fmla="*/ 2196446 h 6188837"/>
                <a:gd name="connsiteX10" fmla="*/ 6421520 w 6798593"/>
                <a:gd name="connsiteY10" fmla="*/ 2158738 h 6188837"/>
                <a:gd name="connsiteX11" fmla="*/ 6223558 w 6798593"/>
                <a:gd name="connsiteY11" fmla="*/ 2224726 h 6188837"/>
                <a:gd name="connsiteX12" fmla="*/ 6110436 w 6798593"/>
                <a:gd name="connsiteY12" fmla="*/ 2121031 h 6188837"/>
                <a:gd name="connsiteX13" fmla="*/ 5978461 w 6798593"/>
                <a:gd name="connsiteY13" fmla="*/ 1932495 h 6188837"/>
                <a:gd name="connsiteX14" fmla="*/ 5978461 w 6798593"/>
                <a:gd name="connsiteY14" fmla="*/ 1715679 h 6188837"/>
                <a:gd name="connsiteX15" fmla="*/ 6006741 w 6798593"/>
                <a:gd name="connsiteY15" fmla="*/ 1668545 h 6188837"/>
                <a:gd name="connsiteX16" fmla="*/ 5799351 w 6798593"/>
                <a:gd name="connsiteY16" fmla="*/ 1593130 h 6188837"/>
                <a:gd name="connsiteX17" fmla="*/ 5478840 w 6798593"/>
                <a:gd name="connsiteY17" fmla="*/ 1244338 h 6188837"/>
                <a:gd name="connsiteX18" fmla="*/ 5393999 w 6798593"/>
                <a:gd name="connsiteY18" fmla="*/ 1102936 h 6188837"/>
                <a:gd name="connsiteX19" fmla="*/ 5233743 w 6798593"/>
                <a:gd name="connsiteY19" fmla="*/ 1074656 h 6188837"/>
                <a:gd name="connsiteX20" fmla="*/ 5148902 w 6798593"/>
                <a:gd name="connsiteY20" fmla="*/ 1310326 h 6188837"/>
                <a:gd name="connsiteX21" fmla="*/ 4988646 w 6798593"/>
                <a:gd name="connsiteY21" fmla="*/ 1084083 h 6188837"/>
                <a:gd name="connsiteX22" fmla="*/ 4439932 w 6798593"/>
                <a:gd name="connsiteY22" fmla="*/ 1125337 h 6188837"/>
                <a:gd name="connsiteX23" fmla="*/ 4041206 w 6798593"/>
                <a:gd name="connsiteY23" fmla="*/ 205804 h 6188837"/>
                <a:gd name="connsiteX24" fmla="*/ 3885710 w 6798593"/>
                <a:gd name="connsiteY24" fmla="*/ 0 h 6188837"/>
                <a:gd name="connsiteX25" fmla="*/ 3546345 w 6798593"/>
                <a:gd name="connsiteY25" fmla="*/ 311085 h 6188837"/>
                <a:gd name="connsiteX26" fmla="*/ 0 w 6798593"/>
                <a:gd name="connsiteY26" fmla="*/ 339365 h 6188837"/>
                <a:gd name="connsiteX27" fmla="*/ 58428 w 6798593"/>
                <a:gd name="connsiteY27"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421520 w 6798593"/>
                <a:gd name="connsiteY9" fmla="*/ 2158738 h 6188837"/>
                <a:gd name="connsiteX10" fmla="*/ 6223558 w 6798593"/>
                <a:gd name="connsiteY10" fmla="*/ 2224726 h 6188837"/>
                <a:gd name="connsiteX11" fmla="*/ 6110436 w 6798593"/>
                <a:gd name="connsiteY11" fmla="*/ 2121031 h 6188837"/>
                <a:gd name="connsiteX12" fmla="*/ 5978461 w 6798593"/>
                <a:gd name="connsiteY12" fmla="*/ 1932495 h 6188837"/>
                <a:gd name="connsiteX13" fmla="*/ 5978461 w 6798593"/>
                <a:gd name="connsiteY13" fmla="*/ 1715679 h 6188837"/>
                <a:gd name="connsiteX14" fmla="*/ 6006741 w 6798593"/>
                <a:gd name="connsiteY14" fmla="*/ 1668545 h 6188837"/>
                <a:gd name="connsiteX15" fmla="*/ 5799351 w 6798593"/>
                <a:gd name="connsiteY15" fmla="*/ 1593130 h 6188837"/>
                <a:gd name="connsiteX16" fmla="*/ 5478840 w 6798593"/>
                <a:gd name="connsiteY16" fmla="*/ 1244338 h 6188837"/>
                <a:gd name="connsiteX17" fmla="*/ 5393999 w 6798593"/>
                <a:gd name="connsiteY17" fmla="*/ 1102936 h 6188837"/>
                <a:gd name="connsiteX18" fmla="*/ 5233743 w 6798593"/>
                <a:gd name="connsiteY18" fmla="*/ 1074656 h 6188837"/>
                <a:gd name="connsiteX19" fmla="*/ 5148902 w 6798593"/>
                <a:gd name="connsiteY19" fmla="*/ 1310326 h 6188837"/>
                <a:gd name="connsiteX20" fmla="*/ 4988646 w 6798593"/>
                <a:gd name="connsiteY20" fmla="*/ 1084083 h 6188837"/>
                <a:gd name="connsiteX21" fmla="*/ 4439932 w 6798593"/>
                <a:gd name="connsiteY21" fmla="*/ 1125337 h 6188837"/>
                <a:gd name="connsiteX22" fmla="*/ 4041206 w 6798593"/>
                <a:gd name="connsiteY22" fmla="*/ 205804 h 6188837"/>
                <a:gd name="connsiteX23" fmla="*/ 3885710 w 6798593"/>
                <a:gd name="connsiteY23" fmla="*/ 0 h 6188837"/>
                <a:gd name="connsiteX24" fmla="*/ 3546345 w 6798593"/>
                <a:gd name="connsiteY24" fmla="*/ 311085 h 6188837"/>
                <a:gd name="connsiteX25" fmla="*/ 0 w 6798593"/>
                <a:gd name="connsiteY25" fmla="*/ 339365 h 6188837"/>
                <a:gd name="connsiteX26" fmla="*/ 58428 w 6798593"/>
                <a:gd name="connsiteY26"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223558 w 6798593"/>
                <a:gd name="connsiteY9" fmla="*/ 2224726 h 6188837"/>
                <a:gd name="connsiteX10" fmla="*/ 6110436 w 6798593"/>
                <a:gd name="connsiteY10" fmla="*/ 2121031 h 6188837"/>
                <a:gd name="connsiteX11" fmla="*/ 5978461 w 6798593"/>
                <a:gd name="connsiteY11" fmla="*/ 1932495 h 6188837"/>
                <a:gd name="connsiteX12" fmla="*/ 5978461 w 6798593"/>
                <a:gd name="connsiteY12" fmla="*/ 1715679 h 6188837"/>
                <a:gd name="connsiteX13" fmla="*/ 6006741 w 6798593"/>
                <a:gd name="connsiteY13" fmla="*/ 1668545 h 6188837"/>
                <a:gd name="connsiteX14" fmla="*/ 5799351 w 6798593"/>
                <a:gd name="connsiteY14" fmla="*/ 1593130 h 6188837"/>
                <a:gd name="connsiteX15" fmla="*/ 5478840 w 6798593"/>
                <a:gd name="connsiteY15" fmla="*/ 1244338 h 6188837"/>
                <a:gd name="connsiteX16" fmla="*/ 5393999 w 6798593"/>
                <a:gd name="connsiteY16" fmla="*/ 1102936 h 6188837"/>
                <a:gd name="connsiteX17" fmla="*/ 5233743 w 6798593"/>
                <a:gd name="connsiteY17" fmla="*/ 1074656 h 6188837"/>
                <a:gd name="connsiteX18" fmla="*/ 5148902 w 6798593"/>
                <a:gd name="connsiteY18" fmla="*/ 1310326 h 6188837"/>
                <a:gd name="connsiteX19" fmla="*/ 4988646 w 6798593"/>
                <a:gd name="connsiteY19" fmla="*/ 1084083 h 6188837"/>
                <a:gd name="connsiteX20" fmla="*/ 4439932 w 6798593"/>
                <a:gd name="connsiteY20" fmla="*/ 1125337 h 6188837"/>
                <a:gd name="connsiteX21" fmla="*/ 4041206 w 6798593"/>
                <a:gd name="connsiteY21" fmla="*/ 205804 h 6188837"/>
                <a:gd name="connsiteX22" fmla="*/ 3885710 w 6798593"/>
                <a:gd name="connsiteY22" fmla="*/ 0 h 6188837"/>
                <a:gd name="connsiteX23" fmla="*/ 3546345 w 6798593"/>
                <a:gd name="connsiteY23" fmla="*/ 311085 h 6188837"/>
                <a:gd name="connsiteX24" fmla="*/ 0 w 6798593"/>
                <a:gd name="connsiteY24" fmla="*/ 339365 h 6188837"/>
                <a:gd name="connsiteX25" fmla="*/ 58428 w 6798593"/>
                <a:gd name="connsiteY25"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6110436 w 6798593"/>
                <a:gd name="connsiteY9" fmla="*/ 2121031 h 6188837"/>
                <a:gd name="connsiteX10" fmla="*/ 5978461 w 6798593"/>
                <a:gd name="connsiteY10" fmla="*/ 1932495 h 6188837"/>
                <a:gd name="connsiteX11" fmla="*/ 5978461 w 6798593"/>
                <a:gd name="connsiteY11" fmla="*/ 1715679 h 6188837"/>
                <a:gd name="connsiteX12" fmla="*/ 6006741 w 6798593"/>
                <a:gd name="connsiteY12" fmla="*/ 1668545 h 6188837"/>
                <a:gd name="connsiteX13" fmla="*/ 5799351 w 6798593"/>
                <a:gd name="connsiteY13" fmla="*/ 1593130 h 6188837"/>
                <a:gd name="connsiteX14" fmla="*/ 5478840 w 6798593"/>
                <a:gd name="connsiteY14" fmla="*/ 1244338 h 6188837"/>
                <a:gd name="connsiteX15" fmla="*/ 5393999 w 6798593"/>
                <a:gd name="connsiteY15" fmla="*/ 1102936 h 6188837"/>
                <a:gd name="connsiteX16" fmla="*/ 5233743 w 6798593"/>
                <a:gd name="connsiteY16" fmla="*/ 1074656 h 6188837"/>
                <a:gd name="connsiteX17" fmla="*/ 5148902 w 6798593"/>
                <a:gd name="connsiteY17" fmla="*/ 1310326 h 6188837"/>
                <a:gd name="connsiteX18" fmla="*/ 4988646 w 6798593"/>
                <a:gd name="connsiteY18" fmla="*/ 1084083 h 6188837"/>
                <a:gd name="connsiteX19" fmla="*/ 4439932 w 6798593"/>
                <a:gd name="connsiteY19" fmla="*/ 1125337 h 6188837"/>
                <a:gd name="connsiteX20" fmla="*/ 4041206 w 6798593"/>
                <a:gd name="connsiteY20" fmla="*/ 205804 h 6188837"/>
                <a:gd name="connsiteX21" fmla="*/ 3885710 w 6798593"/>
                <a:gd name="connsiteY21" fmla="*/ 0 h 6188837"/>
                <a:gd name="connsiteX22" fmla="*/ 3546345 w 6798593"/>
                <a:gd name="connsiteY22" fmla="*/ 311085 h 6188837"/>
                <a:gd name="connsiteX23" fmla="*/ 0 w 6798593"/>
                <a:gd name="connsiteY23" fmla="*/ 339365 h 6188837"/>
                <a:gd name="connsiteX24" fmla="*/ 58428 w 6798593"/>
                <a:gd name="connsiteY24"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932495 h 6188837"/>
                <a:gd name="connsiteX10" fmla="*/ 5978461 w 6798593"/>
                <a:gd name="connsiteY10" fmla="*/ 1715679 h 6188837"/>
                <a:gd name="connsiteX11" fmla="*/ 6006741 w 6798593"/>
                <a:gd name="connsiteY11" fmla="*/ 1668545 h 6188837"/>
                <a:gd name="connsiteX12" fmla="*/ 5799351 w 6798593"/>
                <a:gd name="connsiteY12" fmla="*/ 1593130 h 6188837"/>
                <a:gd name="connsiteX13" fmla="*/ 5478840 w 6798593"/>
                <a:gd name="connsiteY13" fmla="*/ 1244338 h 6188837"/>
                <a:gd name="connsiteX14" fmla="*/ 5393999 w 6798593"/>
                <a:gd name="connsiteY14" fmla="*/ 1102936 h 6188837"/>
                <a:gd name="connsiteX15" fmla="*/ 5233743 w 6798593"/>
                <a:gd name="connsiteY15" fmla="*/ 1074656 h 6188837"/>
                <a:gd name="connsiteX16" fmla="*/ 5148902 w 6798593"/>
                <a:gd name="connsiteY16" fmla="*/ 1310326 h 6188837"/>
                <a:gd name="connsiteX17" fmla="*/ 4988646 w 6798593"/>
                <a:gd name="connsiteY17" fmla="*/ 1084083 h 6188837"/>
                <a:gd name="connsiteX18" fmla="*/ 4439932 w 6798593"/>
                <a:gd name="connsiteY18" fmla="*/ 1125337 h 6188837"/>
                <a:gd name="connsiteX19" fmla="*/ 4041206 w 6798593"/>
                <a:gd name="connsiteY19" fmla="*/ 205804 h 6188837"/>
                <a:gd name="connsiteX20" fmla="*/ 3885710 w 6798593"/>
                <a:gd name="connsiteY20" fmla="*/ 0 h 6188837"/>
                <a:gd name="connsiteX21" fmla="*/ 3546345 w 6798593"/>
                <a:gd name="connsiteY21" fmla="*/ 311085 h 6188837"/>
                <a:gd name="connsiteX22" fmla="*/ 0 w 6798593"/>
                <a:gd name="connsiteY22" fmla="*/ 339365 h 6188837"/>
                <a:gd name="connsiteX23" fmla="*/ 58428 w 6798593"/>
                <a:gd name="connsiteY23"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6713751 w 6798593"/>
                <a:gd name="connsiteY8" fmla="*/ 2337848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978461 w 6798593"/>
                <a:gd name="connsiteY9" fmla="*/ 1715679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6006741 w 6798593"/>
                <a:gd name="connsiteY10" fmla="*/ 1668545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43366 w 6798593"/>
                <a:gd name="connsiteY10" fmla="*/ 165949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439932 w 6798593"/>
                <a:gd name="connsiteY17" fmla="*/ 1125337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88646 w 6798593"/>
                <a:gd name="connsiteY16" fmla="*/ 1084083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39520 w 6798593"/>
                <a:gd name="connsiteY17" fmla="*/ 1161551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889057 w 6798593"/>
                <a:gd name="connsiteY16" fmla="*/ 1337580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943378 w 6798593"/>
                <a:gd name="connsiteY16" fmla="*/ 1437168 h 6188837"/>
                <a:gd name="connsiteX17" fmla="*/ 4548574 w 6798593"/>
                <a:gd name="connsiteY17" fmla="*/ 1261139 h 6188837"/>
                <a:gd name="connsiteX18" fmla="*/ 4041206 w 6798593"/>
                <a:gd name="connsiteY18" fmla="*/ 205804 h 6188837"/>
                <a:gd name="connsiteX19" fmla="*/ 3885710 w 6798593"/>
                <a:gd name="connsiteY19" fmla="*/ 0 h 6188837"/>
                <a:gd name="connsiteX20" fmla="*/ 3546345 w 6798593"/>
                <a:gd name="connsiteY20" fmla="*/ 311085 h 6188837"/>
                <a:gd name="connsiteX21" fmla="*/ 0 w 6798593"/>
                <a:gd name="connsiteY21" fmla="*/ 339365 h 6188837"/>
                <a:gd name="connsiteX22" fmla="*/ 58428 w 6798593"/>
                <a:gd name="connsiteY22"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48902 w 6798593"/>
                <a:gd name="connsiteY15" fmla="*/ 131032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233743 w 6798593"/>
                <a:gd name="connsiteY14" fmla="*/ 1074656 h 6188837"/>
                <a:gd name="connsiteX15" fmla="*/ 5139848 w 6798593"/>
                <a:gd name="connsiteY15" fmla="*/ 1545716 h 6188837"/>
                <a:gd name="connsiteX16" fmla="*/ 4548574 w 6798593"/>
                <a:gd name="connsiteY16" fmla="*/ 1261139 h 6188837"/>
                <a:gd name="connsiteX17" fmla="*/ 4041206 w 6798593"/>
                <a:gd name="connsiteY17" fmla="*/ 205804 h 6188837"/>
                <a:gd name="connsiteX18" fmla="*/ 3885710 w 6798593"/>
                <a:gd name="connsiteY18" fmla="*/ 0 h 6188837"/>
                <a:gd name="connsiteX19" fmla="*/ 3546345 w 6798593"/>
                <a:gd name="connsiteY19" fmla="*/ 311085 h 6188837"/>
                <a:gd name="connsiteX20" fmla="*/ 0 w 6798593"/>
                <a:gd name="connsiteY20" fmla="*/ 339365 h 6188837"/>
                <a:gd name="connsiteX21" fmla="*/ 58428 w 6798593"/>
                <a:gd name="connsiteY21"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93999 w 6798593"/>
                <a:gd name="connsiteY13" fmla="*/ 1102936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78840 w 6798593"/>
                <a:gd name="connsiteY12" fmla="*/ 1244338 h 6188837"/>
                <a:gd name="connsiteX13" fmla="*/ 5330625 w 6798593"/>
                <a:gd name="connsiteY13" fmla="*/ 1238738 h 6188837"/>
                <a:gd name="connsiteX14" fmla="*/ 5139848 w 6798593"/>
                <a:gd name="connsiteY14" fmla="*/ 1545716 h 6188837"/>
                <a:gd name="connsiteX15" fmla="*/ 4548574 w 6798593"/>
                <a:gd name="connsiteY15" fmla="*/ 1261139 h 6188837"/>
                <a:gd name="connsiteX16" fmla="*/ 4041206 w 6798593"/>
                <a:gd name="connsiteY16" fmla="*/ 205804 h 6188837"/>
                <a:gd name="connsiteX17" fmla="*/ 3885710 w 6798593"/>
                <a:gd name="connsiteY17" fmla="*/ 0 h 6188837"/>
                <a:gd name="connsiteX18" fmla="*/ 3546345 w 6798593"/>
                <a:gd name="connsiteY18" fmla="*/ 311085 h 6188837"/>
                <a:gd name="connsiteX19" fmla="*/ 0 w 6798593"/>
                <a:gd name="connsiteY19" fmla="*/ 339365 h 6188837"/>
                <a:gd name="connsiteX20" fmla="*/ 58428 w 6798593"/>
                <a:gd name="connsiteY20"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330625 w 6798593"/>
                <a:gd name="connsiteY12" fmla="*/ 1238738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58428 w 6798593"/>
                <a:gd name="connsiteY0" fmla="*/ 6174557 h 6188837"/>
                <a:gd name="connsiteX1" fmla="*/ 49374 w 6798593"/>
                <a:gd name="connsiteY1" fmla="*/ 6188837 h 6188837"/>
                <a:gd name="connsiteX2" fmla="*/ 2781655 w 6798593"/>
                <a:gd name="connsiteY2" fmla="*/ 6174557 h 6188837"/>
                <a:gd name="connsiteX3" fmla="*/ 4536160 w 6798593"/>
                <a:gd name="connsiteY3" fmla="*/ 5740924 h 6188837"/>
                <a:gd name="connsiteX4" fmla="*/ 6798593 w 6798593"/>
                <a:gd name="connsiteY4" fmla="*/ 5703217 h 6188837"/>
                <a:gd name="connsiteX5" fmla="*/ 6771432 w 6798593"/>
                <a:gd name="connsiteY5" fmla="*/ 4844724 h 6188837"/>
                <a:gd name="connsiteX6" fmla="*/ 4433304 w 6798593"/>
                <a:gd name="connsiteY6" fmla="*/ 4853778 h 6188837"/>
                <a:gd name="connsiteX7" fmla="*/ 4325876 w 6798593"/>
                <a:gd name="connsiteY7" fmla="*/ 4777243 h 6188837"/>
                <a:gd name="connsiteX8" fmla="*/ 5355731 w 6798593"/>
                <a:gd name="connsiteY8" fmla="*/ 2917270 h 6188837"/>
                <a:gd name="connsiteX9" fmla="*/ 5806445 w 6798593"/>
                <a:gd name="connsiteY9" fmla="*/ 2032550 h 6188837"/>
                <a:gd name="connsiteX10" fmla="*/ 5925260 w 6798593"/>
                <a:gd name="connsiteY10" fmla="*/ 1632332 h 6188837"/>
                <a:gd name="connsiteX11" fmla="*/ 5799351 w 6798593"/>
                <a:gd name="connsiteY11" fmla="*/ 1593130 h 6188837"/>
                <a:gd name="connsiteX12" fmla="*/ 5439266 w 6798593"/>
                <a:gd name="connsiteY12" fmla="*/ 1184417 h 6188837"/>
                <a:gd name="connsiteX13" fmla="*/ 5139848 w 6798593"/>
                <a:gd name="connsiteY13" fmla="*/ 1545716 h 6188837"/>
                <a:gd name="connsiteX14" fmla="*/ 4548574 w 6798593"/>
                <a:gd name="connsiteY14" fmla="*/ 1261139 h 6188837"/>
                <a:gd name="connsiteX15" fmla="*/ 4041206 w 6798593"/>
                <a:gd name="connsiteY15" fmla="*/ 205804 h 6188837"/>
                <a:gd name="connsiteX16" fmla="*/ 3885710 w 6798593"/>
                <a:gd name="connsiteY16" fmla="*/ 0 h 6188837"/>
                <a:gd name="connsiteX17" fmla="*/ 3546345 w 6798593"/>
                <a:gd name="connsiteY17" fmla="*/ 311085 h 6188837"/>
                <a:gd name="connsiteX18" fmla="*/ 0 w 6798593"/>
                <a:gd name="connsiteY18" fmla="*/ 339365 h 6188837"/>
                <a:gd name="connsiteX19" fmla="*/ 58428 w 6798593"/>
                <a:gd name="connsiteY19" fmla="*/ 6174557 h 6188837"/>
                <a:gd name="connsiteX0" fmla="*/ 0 w 7355801"/>
                <a:gd name="connsiteY0" fmla="*/ 6210771 h 6210771"/>
                <a:gd name="connsiteX1" fmla="*/ 606582 w 7355801"/>
                <a:gd name="connsiteY1" fmla="*/ 6188837 h 6210771"/>
                <a:gd name="connsiteX2" fmla="*/ 3338863 w 7355801"/>
                <a:gd name="connsiteY2" fmla="*/ 6174557 h 6210771"/>
                <a:gd name="connsiteX3" fmla="*/ 5093368 w 7355801"/>
                <a:gd name="connsiteY3" fmla="*/ 5740924 h 6210771"/>
                <a:gd name="connsiteX4" fmla="*/ 7355801 w 7355801"/>
                <a:gd name="connsiteY4" fmla="*/ 5703217 h 6210771"/>
                <a:gd name="connsiteX5" fmla="*/ 7328640 w 7355801"/>
                <a:gd name="connsiteY5" fmla="*/ 4844724 h 6210771"/>
                <a:gd name="connsiteX6" fmla="*/ 4990512 w 7355801"/>
                <a:gd name="connsiteY6" fmla="*/ 4853778 h 6210771"/>
                <a:gd name="connsiteX7" fmla="*/ 4883084 w 7355801"/>
                <a:gd name="connsiteY7" fmla="*/ 4777243 h 6210771"/>
                <a:gd name="connsiteX8" fmla="*/ 5912939 w 7355801"/>
                <a:gd name="connsiteY8" fmla="*/ 2917270 h 6210771"/>
                <a:gd name="connsiteX9" fmla="*/ 6363653 w 7355801"/>
                <a:gd name="connsiteY9" fmla="*/ 2032550 h 6210771"/>
                <a:gd name="connsiteX10" fmla="*/ 6482468 w 7355801"/>
                <a:gd name="connsiteY10" fmla="*/ 1632332 h 6210771"/>
                <a:gd name="connsiteX11" fmla="*/ 6356559 w 7355801"/>
                <a:gd name="connsiteY11" fmla="*/ 1593130 h 6210771"/>
                <a:gd name="connsiteX12" fmla="*/ 5996474 w 7355801"/>
                <a:gd name="connsiteY12" fmla="*/ 1184417 h 6210771"/>
                <a:gd name="connsiteX13" fmla="*/ 5697056 w 7355801"/>
                <a:gd name="connsiteY13" fmla="*/ 1545716 h 6210771"/>
                <a:gd name="connsiteX14" fmla="*/ 5105782 w 7355801"/>
                <a:gd name="connsiteY14" fmla="*/ 1261139 h 6210771"/>
                <a:gd name="connsiteX15" fmla="*/ 4598414 w 7355801"/>
                <a:gd name="connsiteY15" fmla="*/ 205804 h 6210771"/>
                <a:gd name="connsiteX16" fmla="*/ 4442918 w 7355801"/>
                <a:gd name="connsiteY16" fmla="*/ 0 h 6210771"/>
                <a:gd name="connsiteX17" fmla="*/ 4103553 w 7355801"/>
                <a:gd name="connsiteY17" fmla="*/ 311085 h 6210771"/>
                <a:gd name="connsiteX18" fmla="*/ 557208 w 7355801"/>
                <a:gd name="connsiteY18" fmla="*/ 339365 h 6210771"/>
                <a:gd name="connsiteX19" fmla="*/ 0 w 7355801"/>
                <a:gd name="connsiteY19" fmla="*/ 6210771 h 6210771"/>
                <a:gd name="connsiteX0" fmla="*/ 263297 w 7619098"/>
                <a:gd name="connsiteY0" fmla="*/ 6210771 h 6210771"/>
                <a:gd name="connsiteX1" fmla="*/ 869879 w 7619098"/>
                <a:gd name="connsiteY1" fmla="*/ 6188837 h 6210771"/>
                <a:gd name="connsiteX2" fmla="*/ 3602160 w 7619098"/>
                <a:gd name="connsiteY2" fmla="*/ 6174557 h 6210771"/>
                <a:gd name="connsiteX3" fmla="*/ 5356665 w 7619098"/>
                <a:gd name="connsiteY3" fmla="*/ 5740924 h 6210771"/>
                <a:gd name="connsiteX4" fmla="*/ 7619098 w 7619098"/>
                <a:gd name="connsiteY4" fmla="*/ 5703217 h 6210771"/>
                <a:gd name="connsiteX5" fmla="*/ 7591937 w 7619098"/>
                <a:gd name="connsiteY5" fmla="*/ 4844724 h 6210771"/>
                <a:gd name="connsiteX6" fmla="*/ 5253809 w 7619098"/>
                <a:gd name="connsiteY6" fmla="*/ 4853778 h 6210771"/>
                <a:gd name="connsiteX7" fmla="*/ 5146381 w 7619098"/>
                <a:gd name="connsiteY7" fmla="*/ 4777243 h 6210771"/>
                <a:gd name="connsiteX8" fmla="*/ 6176236 w 7619098"/>
                <a:gd name="connsiteY8" fmla="*/ 2917270 h 6210771"/>
                <a:gd name="connsiteX9" fmla="*/ 6626950 w 7619098"/>
                <a:gd name="connsiteY9" fmla="*/ 2032550 h 6210771"/>
                <a:gd name="connsiteX10" fmla="*/ 6745765 w 7619098"/>
                <a:gd name="connsiteY10" fmla="*/ 1632332 h 6210771"/>
                <a:gd name="connsiteX11" fmla="*/ 6619856 w 7619098"/>
                <a:gd name="connsiteY11" fmla="*/ 1593130 h 6210771"/>
                <a:gd name="connsiteX12" fmla="*/ 6259771 w 7619098"/>
                <a:gd name="connsiteY12" fmla="*/ 1184417 h 6210771"/>
                <a:gd name="connsiteX13" fmla="*/ 5960353 w 7619098"/>
                <a:gd name="connsiteY13" fmla="*/ 1545716 h 6210771"/>
                <a:gd name="connsiteX14" fmla="*/ 5369079 w 7619098"/>
                <a:gd name="connsiteY14" fmla="*/ 1261139 h 6210771"/>
                <a:gd name="connsiteX15" fmla="*/ 4861711 w 7619098"/>
                <a:gd name="connsiteY15" fmla="*/ 205804 h 6210771"/>
                <a:gd name="connsiteX16" fmla="*/ 4706215 w 7619098"/>
                <a:gd name="connsiteY16" fmla="*/ 0 h 6210771"/>
                <a:gd name="connsiteX17" fmla="*/ 4366850 w 7619098"/>
                <a:gd name="connsiteY17" fmla="*/ 311085 h 6210771"/>
                <a:gd name="connsiteX18" fmla="*/ 820505 w 7619098"/>
                <a:gd name="connsiteY18" fmla="*/ 339365 h 6210771"/>
                <a:gd name="connsiteX19" fmla="*/ 0 w 7619098"/>
                <a:gd name="connsiteY19" fmla="*/ 5511135 h 6210771"/>
                <a:gd name="connsiteX20" fmla="*/ 263297 w 7619098"/>
                <a:gd name="connsiteY20" fmla="*/ 6210771 h 6210771"/>
                <a:gd name="connsiteX0" fmla="*/ 1127534 w 8483335"/>
                <a:gd name="connsiteY0" fmla="*/ 6210771 h 6210771"/>
                <a:gd name="connsiteX1" fmla="*/ 1734116 w 8483335"/>
                <a:gd name="connsiteY1" fmla="*/ 6188837 h 6210771"/>
                <a:gd name="connsiteX2" fmla="*/ 4466397 w 8483335"/>
                <a:gd name="connsiteY2" fmla="*/ 6174557 h 6210771"/>
                <a:gd name="connsiteX3" fmla="*/ 6220902 w 8483335"/>
                <a:gd name="connsiteY3" fmla="*/ 5740924 h 6210771"/>
                <a:gd name="connsiteX4" fmla="*/ 8483335 w 8483335"/>
                <a:gd name="connsiteY4" fmla="*/ 5703217 h 6210771"/>
                <a:gd name="connsiteX5" fmla="*/ 8456174 w 8483335"/>
                <a:gd name="connsiteY5" fmla="*/ 4844724 h 6210771"/>
                <a:gd name="connsiteX6" fmla="*/ 6118046 w 8483335"/>
                <a:gd name="connsiteY6" fmla="*/ 4853778 h 6210771"/>
                <a:gd name="connsiteX7" fmla="*/ 6010618 w 8483335"/>
                <a:gd name="connsiteY7" fmla="*/ 4777243 h 6210771"/>
                <a:gd name="connsiteX8" fmla="*/ 7040473 w 8483335"/>
                <a:gd name="connsiteY8" fmla="*/ 2917270 h 6210771"/>
                <a:gd name="connsiteX9" fmla="*/ 7491187 w 8483335"/>
                <a:gd name="connsiteY9" fmla="*/ 2032550 h 6210771"/>
                <a:gd name="connsiteX10" fmla="*/ 7610002 w 8483335"/>
                <a:gd name="connsiteY10" fmla="*/ 1632332 h 6210771"/>
                <a:gd name="connsiteX11" fmla="*/ 7484093 w 8483335"/>
                <a:gd name="connsiteY11" fmla="*/ 1593130 h 6210771"/>
                <a:gd name="connsiteX12" fmla="*/ 7124008 w 8483335"/>
                <a:gd name="connsiteY12" fmla="*/ 1184417 h 6210771"/>
                <a:gd name="connsiteX13" fmla="*/ 6824590 w 8483335"/>
                <a:gd name="connsiteY13" fmla="*/ 1545716 h 6210771"/>
                <a:gd name="connsiteX14" fmla="*/ 6233316 w 8483335"/>
                <a:gd name="connsiteY14" fmla="*/ 1261139 h 6210771"/>
                <a:gd name="connsiteX15" fmla="*/ 5725948 w 8483335"/>
                <a:gd name="connsiteY15" fmla="*/ 205804 h 6210771"/>
                <a:gd name="connsiteX16" fmla="*/ 5570452 w 8483335"/>
                <a:gd name="connsiteY16" fmla="*/ 0 h 6210771"/>
                <a:gd name="connsiteX17" fmla="*/ 5231087 w 8483335"/>
                <a:gd name="connsiteY17" fmla="*/ 311085 h 6210771"/>
                <a:gd name="connsiteX18" fmla="*/ 1684742 w 8483335"/>
                <a:gd name="connsiteY18" fmla="*/ 339365 h 6210771"/>
                <a:gd name="connsiteX19" fmla="*/ 13211 w 8483335"/>
                <a:gd name="connsiteY19" fmla="*/ 4198382 h 6210771"/>
                <a:gd name="connsiteX20" fmla="*/ 864237 w 8483335"/>
                <a:gd name="connsiteY20" fmla="*/ 5511135 h 6210771"/>
                <a:gd name="connsiteX21" fmla="*/ 1127534 w 8483335"/>
                <a:gd name="connsiteY21"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558047 w 8913848"/>
                <a:gd name="connsiteY0" fmla="*/ 6210771 h 6210771"/>
                <a:gd name="connsiteX1" fmla="*/ 2164629 w 8913848"/>
                <a:gd name="connsiteY1" fmla="*/ 6188837 h 6210771"/>
                <a:gd name="connsiteX2" fmla="*/ 4896910 w 8913848"/>
                <a:gd name="connsiteY2" fmla="*/ 6174557 h 6210771"/>
                <a:gd name="connsiteX3" fmla="*/ 6651415 w 8913848"/>
                <a:gd name="connsiteY3" fmla="*/ 5740924 h 6210771"/>
                <a:gd name="connsiteX4" fmla="*/ 8913848 w 8913848"/>
                <a:gd name="connsiteY4" fmla="*/ 5703217 h 6210771"/>
                <a:gd name="connsiteX5" fmla="*/ 8886687 w 8913848"/>
                <a:gd name="connsiteY5" fmla="*/ 4844724 h 6210771"/>
                <a:gd name="connsiteX6" fmla="*/ 6548559 w 8913848"/>
                <a:gd name="connsiteY6" fmla="*/ 4853778 h 6210771"/>
                <a:gd name="connsiteX7" fmla="*/ 6441131 w 8913848"/>
                <a:gd name="connsiteY7" fmla="*/ 4777243 h 6210771"/>
                <a:gd name="connsiteX8" fmla="*/ 7470986 w 8913848"/>
                <a:gd name="connsiteY8" fmla="*/ 2917270 h 6210771"/>
                <a:gd name="connsiteX9" fmla="*/ 7921700 w 8913848"/>
                <a:gd name="connsiteY9" fmla="*/ 2032550 h 6210771"/>
                <a:gd name="connsiteX10" fmla="*/ 8040515 w 8913848"/>
                <a:gd name="connsiteY10" fmla="*/ 1632332 h 6210771"/>
                <a:gd name="connsiteX11" fmla="*/ 7914606 w 8913848"/>
                <a:gd name="connsiteY11" fmla="*/ 1593130 h 6210771"/>
                <a:gd name="connsiteX12" fmla="*/ 7554521 w 8913848"/>
                <a:gd name="connsiteY12" fmla="*/ 1184417 h 6210771"/>
                <a:gd name="connsiteX13" fmla="*/ 7255103 w 8913848"/>
                <a:gd name="connsiteY13" fmla="*/ 1545716 h 6210771"/>
                <a:gd name="connsiteX14" fmla="*/ 6663829 w 8913848"/>
                <a:gd name="connsiteY14" fmla="*/ 1261139 h 6210771"/>
                <a:gd name="connsiteX15" fmla="*/ 6156461 w 8913848"/>
                <a:gd name="connsiteY15" fmla="*/ 205804 h 6210771"/>
                <a:gd name="connsiteX16" fmla="*/ 6000965 w 8913848"/>
                <a:gd name="connsiteY16" fmla="*/ 0 h 6210771"/>
                <a:gd name="connsiteX17" fmla="*/ 5661600 w 8913848"/>
                <a:gd name="connsiteY17" fmla="*/ 311085 h 6210771"/>
                <a:gd name="connsiteX18" fmla="*/ 2115255 w 8913848"/>
                <a:gd name="connsiteY18" fmla="*/ 339365 h 6210771"/>
                <a:gd name="connsiteX19" fmla="*/ 81587 w 8913848"/>
                <a:gd name="connsiteY19" fmla="*/ 3709495 h 6210771"/>
                <a:gd name="connsiteX20" fmla="*/ 443724 w 8913848"/>
                <a:gd name="connsiteY20" fmla="*/ 4198382 h 6210771"/>
                <a:gd name="connsiteX21" fmla="*/ 1294750 w 8913848"/>
                <a:gd name="connsiteY21" fmla="*/ 5511135 h 6210771"/>
                <a:gd name="connsiteX22" fmla="*/ 1558047 w 8913848"/>
                <a:gd name="connsiteY22" fmla="*/ 6210771 h 6210771"/>
                <a:gd name="connsiteX0" fmla="*/ 1488145 w 8843946"/>
                <a:gd name="connsiteY0" fmla="*/ 6210771 h 6210771"/>
                <a:gd name="connsiteX1" fmla="*/ 2094727 w 8843946"/>
                <a:gd name="connsiteY1" fmla="*/ 6188837 h 6210771"/>
                <a:gd name="connsiteX2" fmla="*/ 4827008 w 8843946"/>
                <a:gd name="connsiteY2" fmla="*/ 6174557 h 6210771"/>
                <a:gd name="connsiteX3" fmla="*/ 6581513 w 8843946"/>
                <a:gd name="connsiteY3" fmla="*/ 5740924 h 6210771"/>
                <a:gd name="connsiteX4" fmla="*/ 8843946 w 8843946"/>
                <a:gd name="connsiteY4" fmla="*/ 5703217 h 6210771"/>
                <a:gd name="connsiteX5" fmla="*/ 8816785 w 8843946"/>
                <a:gd name="connsiteY5" fmla="*/ 4844724 h 6210771"/>
                <a:gd name="connsiteX6" fmla="*/ 6478657 w 8843946"/>
                <a:gd name="connsiteY6" fmla="*/ 4853778 h 6210771"/>
                <a:gd name="connsiteX7" fmla="*/ 6371229 w 8843946"/>
                <a:gd name="connsiteY7" fmla="*/ 4777243 h 6210771"/>
                <a:gd name="connsiteX8" fmla="*/ 7401084 w 8843946"/>
                <a:gd name="connsiteY8" fmla="*/ 2917270 h 6210771"/>
                <a:gd name="connsiteX9" fmla="*/ 7851798 w 8843946"/>
                <a:gd name="connsiteY9" fmla="*/ 2032550 h 6210771"/>
                <a:gd name="connsiteX10" fmla="*/ 7970613 w 8843946"/>
                <a:gd name="connsiteY10" fmla="*/ 1632332 h 6210771"/>
                <a:gd name="connsiteX11" fmla="*/ 7844704 w 8843946"/>
                <a:gd name="connsiteY11" fmla="*/ 1593130 h 6210771"/>
                <a:gd name="connsiteX12" fmla="*/ 7484619 w 8843946"/>
                <a:gd name="connsiteY12" fmla="*/ 1184417 h 6210771"/>
                <a:gd name="connsiteX13" fmla="*/ 7185201 w 8843946"/>
                <a:gd name="connsiteY13" fmla="*/ 1545716 h 6210771"/>
                <a:gd name="connsiteX14" fmla="*/ 6593927 w 8843946"/>
                <a:gd name="connsiteY14" fmla="*/ 1261139 h 6210771"/>
                <a:gd name="connsiteX15" fmla="*/ 6086559 w 8843946"/>
                <a:gd name="connsiteY15" fmla="*/ 205804 h 6210771"/>
                <a:gd name="connsiteX16" fmla="*/ 5931063 w 8843946"/>
                <a:gd name="connsiteY16" fmla="*/ 0 h 6210771"/>
                <a:gd name="connsiteX17" fmla="*/ 5591698 w 8843946"/>
                <a:gd name="connsiteY17" fmla="*/ 311085 h 6210771"/>
                <a:gd name="connsiteX18" fmla="*/ 2045353 w 8843946"/>
                <a:gd name="connsiteY18" fmla="*/ 339365 h 6210771"/>
                <a:gd name="connsiteX19" fmla="*/ 11685 w 8843946"/>
                <a:gd name="connsiteY19" fmla="*/ 3709495 h 6210771"/>
                <a:gd name="connsiteX20" fmla="*/ 1224848 w 8843946"/>
                <a:gd name="connsiteY20" fmla="*/ 5511135 h 6210771"/>
                <a:gd name="connsiteX21" fmla="*/ 1488145 w 8843946"/>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0 w 8832261"/>
                <a:gd name="connsiteY19" fmla="*/ 3709495 h 6210771"/>
                <a:gd name="connsiteX20" fmla="*/ 1213163 w 8832261"/>
                <a:gd name="connsiteY20" fmla="*/ 5511135 h 6210771"/>
                <a:gd name="connsiteX21" fmla="*/ 1476460 w 8832261"/>
                <a:gd name="connsiteY21" fmla="*/ 6210771 h 6210771"/>
                <a:gd name="connsiteX0" fmla="*/ 1485281 w 8841082"/>
                <a:gd name="connsiteY0" fmla="*/ 6210771 h 6210771"/>
                <a:gd name="connsiteX1" fmla="*/ 2091863 w 8841082"/>
                <a:gd name="connsiteY1" fmla="*/ 6188837 h 6210771"/>
                <a:gd name="connsiteX2" fmla="*/ 4824144 w 8841082"/>
                <a:gd name="connsiteY2" fmla="*/ 6174557 h 6210771"/>
                <a:gd name="connsiteX3" fmla="*/ 6578649 w 8841082"/>
                <a:gd name="connsiteY3" fmla="*/ 5740924 h 6210771"/>
                <a:gd name="connsiteX4" fmla="*/ 8841082 w 8841082"/>
                <a:gd name="connsiteY4" fmla="*/ 5703217 h 6210771"/>
                <a:gd name="connsiteX5" fmla="*/ 8813921 w 8841082"/>
                <a:gd name="connsiteY5" fmla="*/ 4844724 h 6210771"/>
                <a:gd name="connsiteX6" fmla="*/ 6475793 w 8841082"/>
                <a:gd name="connsiteY6" fmla="*/ 4853778 h 6210771"/>
                <a:gd name="connsiteX7" fmla="*/ 6368365 w 8841082"/>
                <a:gd name="connsiteY7" fmla="*/ 4777243 h 6210771"/>
                <a:gd name="connsiteX8" fmla="*/ 7398220 w 8841082"/>
                <a:gd name="connsiteY8" fmla="*/ 2917270 h 6210771"/>
                <a:gd name="connsiteX9" fmla="*/ 7848934 w 8841082"/>
                <a:gd name="connsiteY9" fmla="*/ 2032550 h 6210771"/>
                <a:gd name="connsiteX10" fmla="*/ 7967749 w 8841082"/>
                <a:gd name="connsiteY10" fmla="*/ 1632332 h 6210771"/>
                <a:gd name="connsiteX11" fmla="*/ 7841840 w 8841082"/>
                <a:gd name="connsiteY11" fmla="*/ 1593130 h 6210771"/>
                <a:gd name="connsiteX12" fmla="*/ 7481755 w 8841082"/>
                <a:gd name="connsiteY12" fmla="*/ 1184417 h 6210771"/>
                <a:gd name="connsiteX13" fmla="*/ 7182337 w 8841082"/>
                <a:gd name="connsiteY13" fmla="*/ 1545716 h 6210771"/>
                <a:gd name="connsiteX14" fmla="*/ 6591063 w 8841082"/>
                <a:gd name="connsiteY14" fmla="*/ 1261139 h 6210771"/>
                <a:gd name="connsiteX15" fmla="*/ 6083695 w 8841082"/>
                <a:gd name="connsiteY15" fmla="*/ 205804 h 6210771"/>
                <a:gd name="connsiteX16" fmla="*/ 5928199 w 8841082"/>
                <a:gd name="connsiteY16" fmla="*/ 0 h 6210771"/>
                <a:gd name="connsiteX17" fmla="*/ 5588834 w 8841082"/>
                <a:gd name="connsiteY17" fmla="*/ 311085 h 6210771"/>
                <a:gd name="connsiteX18" fmla="*/ 2042489 w 8841082"/>
                <a:gd name="connsiteY18" fmla="*/ 339365 h 6210771"/>
                <a:gd name="connsiteX19" fmla="*/ 1040916 w 8841082"/>
                <a:gd name="connsiteY19" fmla="*/ 3673281 h 6210771"/>
                <a:gd name="connsiteX20" fmla="*/ 8821 w 8841082"/>
                <a:gd name="connsiteY20" fmla="*/ 3709495 h 6210771"/>
                <a:gd name="connsiteX21" fmla="*/ 1221984 w 8841082"/>
                <a:gd name="connsiteY21" fmla="*/ 5511135 h 6210771"/>
                <a:gd name="connsiteX22" fmla="*/ 1485281 w 8841082"/>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32095 w 8832261"/>
                <a:gd name="connsiteY19" fmla="*/ 3673281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13988 w 8832261"/>
                <a:gd name="connsiteY19" fmla="*/ 3718548 h 6210771"/>
                <a:gd name="connsiteX20" fmla="*/ 0 w 8832261"/>
                <a:gd name="connsiteY20" fmla="*/ 3709495 h 6210771"/>
                <a:gd name="connsiteX21" fmla="*/ 1213163 w 8832261"/>
                <a:gd name="connsiteY21" fmla="*/ 5511135 h 6210771"/>
                <a:gd name="connsiteX22" fmla="*/ 1476460 w 8832261"/>
                <a:gd name="connsiteY22"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13988 w 8832261"/>
                <a:gd name="connsiteY20" fmla="*/ 3718548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1059255 w 8832261"/>
                <a:gd name="connsiteY19" fmla="*/ 3211555 h 6210771"/>
                <a:gd name="connsiteX20" fmla="*/ 1059256 w 8832261"/>
                <a:gd name="connsiteY20" fmla="*/ 3700441 h 6210771"/>
                <a:gd name="connsiteX21" fmla="*/ 0 w 8832261"/>
                <a:gd name="connsiteY21" fmla="*/ 3709495 h 6210771"/>
                <a:gd name="connsiteX22" fmla="*/ 1213163 w 8832261"/>
                <a:gd name="connsiteY22" fmla="*/ 5511135 h 6210771"/>
                <a:gd name="connsiteX23" fmla="*/ 1476460 w 8832261"/>
                <a:gd name="connsiteY23"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9255 w 8832261"/>
                <a:gd name="connsiteY20" fmla="*/ 3211555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46083 w 8832261"/>
                <a:gd name="connsiteY19" fmla="*/ 3166287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10771 h 6210771"/>
                <a:gd name="connsiteX1" fmla="*/ 2083042 w 8832261"/>
                <a:gd name="connsiteY1" fmla="*/ 6188837 h 6210771"/>
                <a:gd name="connsiteX2" fmla="*/ 4815323 w 8832261"/>
                <a:gd name="connsiteY2" fmla="*/ 6174557 h 6210771"/>
                <a:gd name="connsiteX3" fmla="*/ 6569828 w 8832261"/>
                <a:gd name="connsiteY3" fmla="*/ 5740924 h 6210771"/>
                <a:gd name="connsiteX4" fmla="*/ 8832261 w 8832261"/>
                <a:gd name="connsiteY4" fmla="*/ 5703217 h 6210771"/>
                <a:gd name="connsiteX5" fmla="*/ 8805100 w 8832261"/>
                <a:gd name="connsiteY5" fmla="*/ 4844724 h 6210771"/>
                <a:gd name="connsiteX6" fmla="*/ 6466972 w 8832261"/>
                <a:gd name="connsiteY6" fmla="*/ 4853778 h 6210771"/>
                <a:gd name="connsiteX7" fmla="*/ 6359544 w 8832261"/>
                <a:gd name="connsiteY7" fmla="*/ 4777243 h 6210771"/>
                <a:gd name="connsiteX8" fmla="*/ 7389399 w 8832261"/>
                <a:gd name="connsiteY8" fmla="*/ 2917270 h 6210771"/>
                <a:gd name="connsiteX9" fmla="*/ 7840113 w 8832261"/>
                <a:gd name="connsiteY9" fmla="*/ 2032550 h 6210771"/>
                <a:gd name="connsiteX10" fmla="*/ 7958928 w 8832261"/>
                <a:gd name="connsiteY10" fmla="*/ 1632332 h 6210771"/>
                <a:gd name="connsiteX11" fmla="*/ 7833019 w 8832261"/>
                <a:gd name="connsiteY11" fmla="*/ 1593130 h 6210771"/>
                <a:gd name="connsiteX12" fmla="*/ 7472934 w 8832261"/>
                <a:gd name="connsiteY12" fmla="*/ 1184417 h 6210771"/>
                <a:gd name="connsiteX13" fmla="*/ 7173516 w 8832261"/>
                <a:gd name="connsiteY13" fmla="*/ 1545716 h 6210771"/>
                <a:gd name="connsiteX14" fmla="*/ 6582242 w 8832261"/>
                <a:gd name="connsiteY14" fmla="*/ 1261139 h 6210771"/>
                <a:gd name="connsiteX15" fmla="*/ 6074874 w 8832261"/>
                <a:gd name="connsiteY15" fmla="*/ 205804 h 6210771"/>
                <a:gd name="connsiteX16" fmla="*/ 5919378 w 8832261"/>
                <a:gd name="connsiteY16" fmla="*/ 0 h 6210771"/>
                <a:gd name="connsiteX17" fmla="*/ 5580013 w 8832261"/>
                <a:gd name="connsiteY17" fmla="*/ 311085 h 6210771"/>
                <a:gd name="connsiteX18" fmla="*/ 2033668 w 8832261"/>
                <a:gd name="connsiteY18" fmla="*/ 339365 h 6210771"/>
                <a:gd name="connsiteX19" fmla="*/ 2073244 w 8832261"/>
                <a:gd name="connsiteY19" fmla="*/ 3202501 h 6210771"/>
                <a:gd name="connsiteX20" fmla="*/ 1050201 w 8832261"/>
                <a:gd name="connsiteY20" fmla="*/ 3193448 h 6210771"/>
                <a:gd name="connsiteX21" fmla="*/ 1059256 w 8832261"/>
                <a:gd name="connsiteY21" fmla="*/ 3700441 h 6210771"/>
                <a:gd name="connsiteX22" fmla="*/ 0 w 8832261"/>
                <a:gd name="connsiteY22" fmla="*/ 3709495 h 6210771"/>
                <a:gd name="connsiteX23" fmla="*/ 1213163 w 8832261"/>
                <a:gd name="connsiteY23" fmla="*/ 5511135 h 6210771"/>
                <a:gd name="connsiteX24" fmla="*/ 1476460 w 8832261"/>
                <a:gd name="connsiteY24" fmla="*/ 6210771 h 6210771"/>
                <a:gd name="connsiteX0" fmla="*/ 1476460 w 8832261"/>
                <a:gd name="connsiteY0" fmla="*/ 6269758 h 6269758"/>
                <a:gd name="connsiteX1" fmla="*/ 2083042 w 8832261"/>
                <a:gd name="connsiteY1" fmla="*/ 6247824 h 6269758"/>
                <a:gd name="connsiteX2" fmla="*/ 4815323 w 8832261"/>
                <a:gd name="connsiteY2" fmla="*/ 6233544 h 6269758"/>
                <a:gd name="connsiteX3" fmla="*/ 6569828 w 8832261"/>
                <a:gd name="connsiteY3" fmla="*/ 5799911 h 6269758"/>
                <a:gd name="connsiteX4" fmla="*/ 8832261 w 8832261"/>
                <a:gd name="connsiteY4" fmla="*/ 5762204 h 6269758"/>
                <a:gd name="connsiteX5" fmla="*/ 8805100 w 8832261"/>
                <a:gd name="connsiteY5" fmla="*/ 4903711 h 6269758"/>
                <a:gd name="connsiteX6" fmla="*/ 6466972 w 8832261"/>
                <a:gd name="connsiteY6" fmla="*/ 4912765 h 6269758"/>
                <a:gd name="connsiteX7" fmla="*/ 6359544 w 8832261"/>
                <a:gd name="connsiteY7" fmla="*/ 4836230 h 6269758"/>
                <a:gd name="connsiteX8" fmla="*/ 7389399 w 8832261"/>
                <a:gd name="connsiteY8" fmla="*/ 2976257 h 6269758"/>
                <a:gd name="connsiteX9" fmla="*/ 7840113 w 8832261"/>
                <a:gd name="connsiteY9" fmla="*/ 2091537 h 6269758"/>
                <a:gd name="connsiteX10" fmla="*/ 7958928 w 8832261"/>
                <a:gd name="connsiteY10" fmla="*/ 1691319 h 6269758"/>
                <a:gd name="connsiteX11" fmla="*/ 7833019 w 8832261"/>
                <a:gd name="connsiteY11" fmla="*/ 1652117 h 6269758"/>
                <a:gd name="connsiteX12" fmla="*/ 7472934 w 8832261"/>
                <a:gd name="connsiteY12" fmla="*/ 1243404 h 6269758"/>
                <a:gd name="connsiteX13" fmla="*/ 7173516 w 8832261"/>
                <a:gd name="connsiteY13" fmla="*/ 1604703 h 6269758"/>
                <a:gd name="connsiteX14" fmla="*/ 6582242 w 8832261"/>
                <a:gd name="connsiteY14" fmla="*/ 1320126 h 6269758"/>
                <a:gd name="connsiteX15" fmla="*/ 6074874 w 8832261"/>
                <a:gd name="connsiteY15" fmla="*/ 264791 h 6269758"/>
                <a:gd name="connsiteX16" fmla="*/ 5919378 w 8832261"/>
                <a:gd name="connsiteY16" fmla="*/ 58987 h 6269758"/>
                <a:gd name="connsiteX17" fmla="*/ 5580013 w 8832261"/>
                <a:gd name="connsiteY17" fmla="*/ 370072 h 6269758"/>
                <a:gd name="connsiteX18" fmla="*/ 2006507 w 8832261"/>
                <a:gd name="connsiteY18" fmla="*/ 0 h 6269758"/>
                <a:gd name="connsiteX19" fmla="*/ 2073244 w 8832261"/>
                <a:gd name="connsiteY19" fmla="*/ 3261488 h 6269758"/>
                <a:gd name="connsiteX20" fmla="*/ 1050201 w 8832261"/>
                <a:gd name="connsiteY20" fmla="*/ 3252435 h 6269758"/>
                <a:gd name="connsiteX21" fmla="*/ 1059256 w 8832261"/>
                <a:gd name="connsiteY21" fmla="*/ 3759428 h 6269758"/>
                <a:gd name="connsiteX22" fmla="*/ 0 w 8832261"/>
                <a:gd name="connsiteY22" fmla="*/ 3768482 h 6269758"/>
                <a:gd name="connsiteX23" fmla="*/ 1213163 w 8832261"/>
                <a:gd name="connsiteY23" fmla="*/ 5570122 h 6269758"/>
                <a:gd name="connsiteX24" fmla="*/ 1476460 w 8832261"/>
                <a:gd name="connsiteY24" fmla="*/ 6269758 h 6269758"/>
                <a:gd name="connsiteX0" fmla="*/ 1476460 w 8832261"/>
                <a:gd name="connsiteY0" fmla="*/ 6298039 h 6298039"/>
                <a:gd name="connsiteX1" fmla="*/ 2083042 w 8832261"/>
                <a:gd name="connsiteY1" fmla="*/ 6276105 h 6298039"/>
                <a:gd name="connsiteX2" fmla="*/ 4815323 w 8832261"/>
                <a:gd name="connsiteY2" fmla="*/ 6261825 h 6298039"/>
                <a:gd name="connsiteX3" fmla="*/ 6569828 w 8832261"/>
                <a:gd name="connsiteY3" fmla="*/ 5828192 h 6298039"/>
                <a:gd name="connsiteX4" fmla="*/ 8832261 w 8832261"/>
                <a:gd name="connsiteY4" fmla="*/ 5790485 h 6298039"/>
                <a:gd name="connsiteX5" fmla="*/ 8805100 w 8832261"/>
                <a:gd name="connsiteY5" fmla="*/ 4931992 h 6298039"/>
                <a:gd name="connsiteX6" fmla="*/ 6466972 w 8832261"/>
                <a:gd name="connsiteY6" fmla="*/ 4941046 h 6298039"/>
                <a:gd name="connsiteX7" fmla="*/ 6359544 w 8832261"/>
                <a:gd name="connsiteY7" fmla="*/ 4864511 h 6298039"/>
                <a:gd name="connsiteX8" fmla="*/ 7389399 w 8832261"/>
                <a:gd name="connsiteY8" fmla="*/ 3004538 h 6298039"/>
                <a:gd name="connsiteX9" fmla="*/ 7840113 w 8832261"/>
                <a:gd name="connsiteY9" fmla="*/ 2119818 h 6298039"/>
                <a:gd name="connsiteX10" fmla="*/ 7958928 w 8832261"/>
                <a:gd name="connsiteY10" fmla="*/ 1719600 h 6298039"/>
                <a:gd name="connsiteX11" fmla="*/ 7833019 w 8832261"/>
                <a:gd name="connsiteY11" fmla="*/ 1680398 h 6298039"/>
                <a:gd name="connsiteX12" fmla="*/ 7472934 w 8832261"/>
                <a:gd name="connsiteY12" fmla="*/ 1271685 h 6298039"/>
                <a:gd name="connsiteX13" fmla="*/ 7173516 w 8832261"/>
                <a:gd name="connsiteY13" fmla="*/ 1632984 h 6298039"/>
                <a:gd name="connsiteX14" fmla="*/ 6582242 w 8832261"/>
                <a:gd name="connsiteY14" fmla="*/ 1348407 h 6298039"/>
                <a:gd name="connsiteX15" fmla="*/ 6074874 w 8832261"/>
                <a:gd name="connsiteY15" fmla="*/ 293072 h 6298039"/>
                <a:gd name="connsiteX16" fmla="*/ 5919378 w 8832261"/>
                <a:gd name="connsiteY16" fmla="*/ 87268 h 6298039"/>
                <a:gd name="connsiteX17" fmla="*/ 5806350 w 8832261"/>
                <a:gd name="connsiteY17" fmla="*/ 0 h 6298039"/>
                <a:gd name="connsiteX18" fmla="*/ 2006507 w 8832261"/>
                <a:gd name="connsiteY18" fmla="*/ 28281 h 6298039"/>
                <a:gd name="connsiteX19" fmla="*/ 2073244 w 8832261"/>
                <a:gd name="connsiteY19" fmla="*/ 3289769 h 6298039"/>
                <a:gd name="connsiteX20" fmla="*/ 1050201 w 8832261"/>
                <a:gd name="connsiteY20" fmla="*/ 3280716 h 6298039"/>
                <a:gd name="connsiteX21" fmla="*/ 1059256 w 8832261"/>
                <a:gd name="connsiteY21" fmla="*/ 3787709 h 6298039"/>
                <a:gd name="connsiteX22" fmla="*/ 0 w 8832261"/>
                <a:gd name="connsiteY22" fmla="*/ 3796763 h 6298039"/>
                <a:gd name="connsiteX23" fmla="*/ 1213163 w 8832261"/>
                <a:gd name="connsiteY23" fmla="*/ 5598403 h 6298039"/>
                <a:gd name="connsiteX24" fmla="*/ 1476460 w 8832261"/>
                <a:gd name="connsiteY24" fmla="*/ 6298039 h 6298039"/>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074874 w 8832261"/>
                <a:gd name="connsiteY15" fmla="*/ 613210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815323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569828 w 8832261"/>
                <a:gd name="connsiteY3" fmla="*/ 6148330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8832261"/>
                <a:gd name="connsiteY0" fmla="*/ 6618177 h 6618177"/>
                <a:gd name="connsiteX1" fmla="*/ 2083042 w 8832261"/>
                <a:gd name="connsiteY1" fmla="*/ 6596243 h 6618177"/>
                <a:gd name="connsiteX2" fmla="*/ 4987339 w 8832261"/>
                <a:gd name="connsiteY2" fmla="*/ 6581963 h 6618177"/>
                <a:gd name="connsiteX3" fmla="*/ 6895753 w 8832261"/>
                <a:gd name="connsiteY3" fmla="*/ 6121169 h 6618177"/>
                <a:gd name="connsiteX4" fmla="*/ 8832261 w 8832261"/>
                <a:gd name="connsiteY4" fmla="*/ 6110623 h 6618177"/>
                <a:gd name="connsiteX5" fmla="*/ 8805100 w 8832261"/>
                <a:gd name="connsiteY5" fmla="*/ 5252130 h 6618177"/>
                <a:gd name="connsiteX6" fmla="*/ 6466972 w 8832261"/>
                <a:gd name="connsiteY6" fmla="*/ 5261184 h 6618177"/>
                <a:gd name="connsiteX7" fmla="*/ 6359544 w 8832261"/>
                <a:gd name="connsiteY7" fmla="*/ 5184649 h 6618177"/>
                <a:gd name="connsiteX8" fmla="*/ 7389399 w 8832261"/>
                <a:gd name="connsiteY8" fmla="*/ 3324676 h 6618177"/>
                <a:gd name="connsiteX9" fmla="*/ 7840113 w 8832261"/>
                <a:gd name="connsiteY9" fmla="*/ 2439956 h 6618177"/>
                <a:gd name="connsiteX10" fmla="*/ 7958928 w 8832261"/>
                <a:gd name="connsiteY10" fmla="*/ 2039738 h 6618177"/>
                <a:gd name="connsiteX11" fmla="*/ 7833019 w 8832261"/>
                <a:gd name="connsiteY11" fmla="*/ 2000536 h 6618177"/>
                <a:gd name="connsiteX12" fmla="*/ 7472934 w 8832261"/>
                <a:gd name="connsiteY12" fmla="*/ 1591823 h 6618177"/>
                <a:gd name="connsiteX13" fmla="*/ 7173516 w 8832261"/>
                <a:gd name="connsiteY13" fmla="*/ 1953122 h 6618177"/>
                <a:gd name="connsiteX14" fmla="*/ 6582242 w 8832261"/>
                <a:gd name="connsiteY14" fmla="*/ 1668545 h 6618177"/>
                <a:gd name="connsiteX15" fmla="*/ 6355531 w 8832261"/>
                <a:gd name="connsiteY15" fmla="*/ 223911 h 6618177"/>
                <a:gd name="connsiteX16" fmla="*/ 6145715 w 8832261"/>
                <a:gd name="connsiteY16" fmla="*/ 0 h 6618177"/>
                <a:gd name="connsiteX17" fmla="*/ 5806350 w 8832261"/>
                <a:gd name="connsiteY17" fmla="*/ 320138 h 6618177"/>
                <a:gd name="connsiteX18" fmla="*/ 2006507 w 8832261"/>
                <a:gd name="connsiteY18" fmla="*/ 348419 h 6618177"/>
                <a:gd name="connsiteX19" fmla="*/ 2073244 w 8832261"/>
                <a:gd name="connsiteY19" fmla="*/ 3609907 h 6618177"/>
                <a:gd name="connsiteX20" fmla="*/ 1050201 w 8832261"/>
                <a:gd name="connsiteY20" fmla="*/ 3600854 h 6618177"/>
                <a:gd name="connsiteX21" fmla="*/ 1059256 w 8832261"/>
                <a:gd name="connsiteY21" fmla="*/ 4107847 h 6618177"/>
                <a:gd name="connsiteX22" fmla="*/ 0 w 8832261"/>
                <a:gd name="connsiteY22" fmla="*/ 4116901 h 6618177"/>
                <a:gd name="connsiteX23" fmla="*/ 1213163 w 8832261"/>
                <a:gd name="connsiteY23" fmla="*/ 5918541 h 6618177"/>
                <a:gd name="connsiteX24" fmla="*/ 1476460 w 8832261"/>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8805100 w 9312094"/>
                <a:gd name="connsiteY5" fmla="*/ 5252130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261184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359544 w 9312094"/>
                <a:gd name="connsiteY7" fmla="*/ 5184649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46697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450079 w 9312094"/>
                <a:gd name="connsiteY7" fmla="*/ 5066954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389399 w 9312094"/>
                <a:gd name="connsiteY8" fmla="*/ 3324676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7840113 w 9312094"/>
                <a:gd name="connsiteY9" fmla="*/ 2439956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7958928 w 9312094"/>
                <a:gd name="connsiteY10" fmla="*/ 2039738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7833019 w 9312094"/>
                <a:gd name="connsiteY11" fmla="*/ 2000536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472934 w 9312094"/>
                <a:gd name="connsiteY12" fmla="*/ 1591823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67997 w 9312094"/>
                <a:gd name="connsiteY11" fmla="*/ 1620291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582242 w 9312094"/>
                <a:gd name="connsiteY14" fmla="*/ 166854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18177 h 6618177"/>
                <a:gd name="connsiteX1" fmla="*/ 2083042 w 9312094"/>
                <a:gd name="connsiteY1" fmla="*/ 6596243 h 6618177"/>
                <a:gd name="connsiteX2" fmla="*/ 4987339 w 9312094"/>
                <a:gd name="connsiteY2" fmla="*/ 6581963 h 6618177"/>
                <a:gd name="connsiteX3" fmla="*/ 6895753 w 9312094"/>
                <a:gd name="connsiteY3" fmla="*/ 6121169 h 6618177"/>
                <a:gd name="connsiteX4" fmla="*/ 9312094 w 9312094"/>
                <a:gd name="connsiteY4" fmla="*/ 6092516 h 6618177"/>
                <a:gd name="connsiteX5" fmla="*/ 9303040 w 9312094"/>
                <a:gd name="connsiteY5" fmla="*/ 5170649 h 6618177"/>
                <a:gd name="connsiteX6" fmla="*/ 6729522 w 9312094"/>
                <a:gd name="connsiteY6" fmla="*/ 5188757 h 6618177"/>
                <a:gd name="connsiteX7" fmla="*/ 6640202 w 9312094"/>
                <a:gd name="connsiteY7" fmla="*/ 5094115 h 6618177"/>
                <a:gd name="connsiteX8" fmla="*/ 7651949 w 9312094"/>
                <a:gd name="connsiteY8" fmla="*/ 3279409 h 6618177"/>
                <a:gd name="connsiteX9" fmla="*/ 8202251 w 9312094"/>
                <a:gd name="connsiteY9" fmla="*/ 2286047 h 6618177"/>
                <a:gd name="connsiteX10" fmla="*/ 8339173 w 9312094"/>
                <a:gd name="connsiteY10" fmla="*/ 1722867 h 6618177"/>
                <a:gd name="connsiteX11" fmla="*/ 8131783 w 9312094"/>
                <a:gd name="connsiteY11" fmla="*/ 1547864 h 6618177"/>
                <a:gd name="connsiteX12" fmla="*/ 7807912 w 9312094"/>
                <a:gd name="connsiteY12" fmla="*/ 1274952 h 6618177"/>
                <a:gd name="connsiteX13" fmla="*/ 7173516 w 9312094"/>
                <a:gd name="connsiteY13" fmla="*/ 1953122 h 6618177"/>
                <a:gd name="connsiteX14" fmla="*/ 6799525 w 9312094"/>
                <a:gd name="connsiteY14" fmla="*/ 1170605 h 6618177"/>
                <a:gd name="connsiteX15" fmla="*/ 6355531 w 9312094"/>
                <a:gd name="connsiteY15" fmla="*/ 223911 h 6618177"/>
                <a:gd name="connsiteX16" fmla="*/ 6145715 w 9312094"/>
                <a:gd name="connsiteY16" fmla="*/ 0 h 6618177"/>
                <a:gd name="connsiteX17" fmla="*/ 5806350 w 9312094"/>
                <a:gd name="connsiteY17" fmla="*/ 320138 h 6618177"/>
                <a:gd name="connsiteX18" fmla="*/ 2006507 w 9312094"/>
                <a:gd name="connsiteY18" fmla="*/ 348419 h 6618177"/>
                <a:gd name="connsiteX19" fmla="*/ 2073244 w 9312094"/>
                <a:gd name="connsiteY19" fmla="*/ 3609907 h 6618177"/>
                <a:gd name="connsiteX20" fmla="*/ 1050201 w 9312094"/>
                <a:gd name="connsiteY20" fmla="*/ 3600854 h 6618177"/>
                <a:gd name="connsiteX21" fmla="*/ 1059256 w 9312094"/>
                <a:gd name="connsiteY21" fmla="*/ 4107847 h 6618177"/>
                <a:gd name="connsiteX22" fmla="*/ 0 w 9312094"/>
                <a:gd name="connsiteY22" fmla="*/ 4116901 h 6618177"/>
                <a:gd name="connsiteX23" fmla="*/ 1213163 w 9312094"/>
                <a:gd name="connsiteY23" fmla="*/ 5918541 h 6618177"/>
                <a:gd name="connsiteX24" fmla="*/ 1476460 w 9312094"/>
                <a:gd name="connsiteY24" fmla="*/ 6618177 h 6618177"/>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173516 w 9312094"/>
                <a:gd name="connsiteY13" fmla="*/ 1962176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799525 w 9312094"/>
                <a:gd name="connsiteY14" fmla="*/ 1179659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40202 w 9312094"/>
                <a:gd name="connsiteY7" fmla="*/ 5103169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651949 w 9312094"/>
                <a:gd name="connsiteY8" fmla="*/ 3288463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31783 w 9312094"/>
                <a:gd name="connsiteY11" fmla="*/ 155691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06507 w 9312094"/>
                <a:gd name="connsiteY18" fmla="*/ 357473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807912 w 9312094"/>
                <a:gd name="connsiteY12" fmla="*/ 128400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8158944 w 9312094"/>
                <a:gd name="connsiteY11" fmla="*/ 1584078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8339173 w 9312094"/>
                <a:gd name="connsiteY10" fmla="*/ 1731921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25201 w 9312094"/>
                <a:gd name="connsiteY11" fmla="*/ 2109179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144116 w 9312094"/>
                <a:gd name="connsiteY10" fmla="*/ 2809283 h 6627231"/>
                <a:gd name="connsiteX11" fmla="*/ 7552362 w 9312094"/>
                <a:gd name="connsiteY11" fmla="*/ 2118232 h 6627231"/>
                <a:gd name="connsiteX12" fmla="*/ 7309971 w 9312094"/>
                <a:gd name="connsiteY12" fmla="*/ 1990176 h 6627231"/>
                <a:gd name="connsiteX13" fmla="*/ 7454174 w 9312094"/>
                <a:gd name="connsiteY13" fmla="*/ 1672465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202251 w 9312094"/>
                <a:gd name="connsiteY9" fmla="*/ 2295101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54174 w 9312094"/>
                <a:gd name="connsiteY12" fmla="*/ 1672465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597628 w 9312094"/>
                <a:gd name="connsiteY8" fmla="*/ 3433318 h 6627231"/>
                <a:gd name="connsiteX9" fmla="*/ 8138876 w 9312094"/>
                <a:gd name="connsiteY9" fmla="*/ 2385636 h 6627231"/>
                <a:gd name="connsiteX10" fmla="*/ 7552362 w 9312094"/>
                <a:gd name="connsiteY10" fmla="*/ 2118232 h 6627231"/>
                <a:gd name="connsiteX11" fmla="*/ 7309971 w 9312094"/>
                <a:gd name="connsiteY11" fmla="*/ 1990176 h 6627231"/>
                <a:gd name="connsiteX12" fmla="*/ 7472280 w 9312094"/>
                <a:gd name="connsiteY12" fmla="*/ 1690572 h 6627231"/>
                <a:gd name="connsiteX13" fmla="*/ 6899114 w 9312094"/>
                <a:gd name="connsiteY13" fmla="*/ 1396942 h 6627231"/>
                <a:gd name="connsiteX14" fmla="*/ 6355531 w 9312094"/>
                <a:gd name="connsiteY14" fmla="*/ 232965 h 6627231"/>
                <a:gd name="connsiteX15" fmla="*/ 6181929 w 9312094"/>
                <a:gd name="connsiteY15" fmla="*/ 0 h 6627231"/>
                <a:gd name="connsiteX16" fmla="*/ 5806350 w 9312094"/>
                <a:gd name="connsiteY16" fmla="*/ 329192 h 6627231"/>
                <a:gd name="connsiteX17" fmla="*/ 2024614 w 9312094"/>
                <a:gd name="connsiteY17" fmla="*/ 348419 h 6627231"/>
                <a:gd name="connsiteX18" fmla="*/ 2073244 w 9312094"/>
                <a:gd name="connsiteY18" fmla="*/ 3618961 h 6627231"/>
                <a:gd name="connsiteX19" fmla="*/ 1050201 w 9312094"/>
                <a:gd name="connsiteY19" fmla="*/ 3609908 h 6627231"/>
                <a:gd name="connsiteX20" fmla="*/ 1059256 w 9312094"/>
                <a:gd name="connsiteY20" fmla="*/ 4116901 h 6627231"/>
                <a:gd name="connsiteX21" fmla="*/ 0 w 9312094"/>
                <a:gd name="connsiteY21" fmla="*/ 4125955 h 6627231"/>
                <a:gd name="connsiteX22" fmla="*/ 1213163 w 9312094"/>
                <a:gd name="connsiteY22" fmla="*/ 5927595 h 6627231"/>
                <a:gd name="connsiteX23" fmla="*/ 1476460 w 9312094"/>
                <a:gd name="connsiteY23"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57497 w 9312094"/>
                <a:gd name="connsiteY8" fmla="*/ 424756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206924 w 9312094"/>
                <a:gd name="connsiteY8" fmla="*/ 432582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94523 w 9312094"/>
                <a:gd name="connsiteY7" fmla="*/ 5030741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916945 w 9312094"/>
                <a:gd name="connsiteY7" fmla="*/ 5018384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29522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700690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73929 w 9312094"/>
                <a:gd name="connsiteY7" fmla="*/ 5071930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1476460 w 9312094"/>
                <a:gd name="connsiteY0" fmla="*/ 6627231 h 6627231"/>
                <a:gd name="connsiteX1" fmla="*/ 2083042 w 9312094"/>
                <a:gd name="connsiteY1" fmla="*/ 6605297 h 6627231"/>
                <a:gd name="connsiteX2" fmla="*/ 4987339 w 9312094"/>
                <a:gd name="connsiteY2" fmla="*/ 6591017 h 6627231"/>
                <a:gd name="connsiteX3" fmla="*/ 6895753 w 9312094"/>
                <a:gd name="connsiteY3" fmla="*/ 6130223 h 6627231"/>
                <a:gd name="connsiteX4" fmla="*/ 9312094 w 9312094"/>
                <a:gd name="connsiteY4" fmla="*/ 6101570 h 6627231"/>
                <a:gd name="connsiteX5" fmla="*/ 9303040 w 9312094"/>
                <a:gd name="connsiteY5" fmla="*/ 5179703 h 6627231"/>
                <a:gd name="connsiteX6" fmla="*/ 6696571 w 9312094"/>
                <a:gd name="connsiteY6" fmla="*/ 5197811 h 6627231"/>
                <a:gd name="connsiteX7" fmla="*/ 6694524 w 9312094"/>
                <a:gd name="connsiteY7" fmla="*/ 5059573 h 6627231"/>
                <a:gd name="connsiteX8" fmla="*/ 7128665 w 9312094"/>
                <a:gd name="connsiteY8" fmla="*/ 4288756 h 6627231"/>
                <a:gd name="connsiteX9" fmla="*/ 7597628 w 9312094"/>
                <a:gd name="connsiteY9" fmla="*/ 3433318 h 6627231"/>
                <a:gd name="connsiteX10" fmla="*/ 8138876 w 9312094"/>
                <a:gd name="connsiteY10" fmla="*/ 2385636 h 6627231"/>
                <a:gd name="connsiteX11" fmla="*/ 7552362 w 9312094"/>
                <a:gd name="connsiteY11" fmla="*/ 2118232 h 6627231"/>
                <a:gd name="connsiteX12" fmla="*/ 7309971 w 9312094"/>
                <a:gd name="connsiteY12" fmla="*/ 1990176 h 6627231"/>
                <a:gd name="connsiteX13" fmla="*/ 7472280 w 9312094"/>
                <a:gd name="connsiteY13" fmla="*/ 1690572 h 6627231"/>
                <a:gd name="connsiteX14" fmla="*/ 6899114 w 9312094"/>
                <a:gd name="connsiteY14" fmla="*/ 1396942 h 6627231"/>
                <a:gd name="connsiteX15" fmla="*/ 6355531 w 9312094"/>
                <a:gd name="connsiteY15" fmla="*/ 232965 h 6627231"/>
                <a:gd name="connsiteX16" fmla="*/ 6181929 w 9312094"/>
                <a:gd name="connsiteY16" fmla="*/ 0 h 6627231"/>
                <a:gd name="connsiteX17" fmla="*/ 5806350 w 9312094"/>
                <a:gd name="connsiteY17" fmla="*/ 329192 h 6627231"/>
                <a:gd name="connsiteX18" fmla="*/ 2024614 w 9312094"/>
                <a:gd name="connsiteY18" fmla="*/ 348419 h 6627231"/>
                <a:gd name="connsiteX19" fmla="*/ 2073244 w 9312094"/>
                <a:gd name="connsiteY19" fmla="*/ 3618961 h 6627231"/>
                <a:gd name="connsiteX20" fmla="*/ 1050201 w 9312094"/>
                <a:gd name="connsiteY20" fmla="*/ 3609908 h 6627231"/>
                <a:gd name="connsiteX21" fmla="*/ 1059256 w 9312094"/>
                <a:gd name="connsiteY21" fmla="*/ 4116901 h 6627231"/>
                <a:gd name="connsiteX22" fmla="*/ 0 w 9312094"/>
                <a:gd name="connsiteY22" fmla="*/ 4125955 h 6627231"/>
                <a:gd name="connsiteX23" fmla="*/ 1213163 w 9312094"/>
                <a:gd name="connsiteY23" fmla="*/ 5927595 h 6627231"/>
                <a:gd name="connsiteX24" fmla="*/ 1476460 w 9312094"/>
                <a:gd name="connsiteY24" fmla="*/ 6627231 h 6627231"/>
                <a:gd name="connsiteX0" fmla="*/ 2092096 w 9312094"/>
                <a:gd name="connsiteY0" fmla="*/ 6500482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92096 w 9312094"/>
                <a:gd name="connsiteY24" fmla="*/ 6500482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213163 w 9312094"/>
                <a:gd name="connsiteY23" fmla="*/ 5927595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55882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55882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92096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92096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 name="connsiteX0" fmla="*/ 2083043 w 9312094"/>
                <a:gd name="connsiteY0" fmla="*/ 6491429 h 6605297"/>
                <a:gd name="connsiteX1" fmla="*/ 2083042 w 9312094"/>
                <a:gd name="connsiteY1" fmla="*/ 6605297 h 6605297"/>
                <a:gd name="connsiteX2" fmla="*/ 4987339 w 9312094"/>
                <a:gd name="connsiteY2" fmla="*/ 6591017 h 6605297"/>
                <a:gd name="connsiteX3" fmla="*/ 6895753 w 9312094"/>
                <a:gd name="connsiteY3" fmla="*/ 6130223 h 6605297"/>
                <a:gd name="connsiteX4" fmla="*/ 9312094 w 9312094"/>
                <a:gd name="connsiteY4" fmla="*/ 6101570 h 6605297"/>
                <a:gd name="connsiteX5" fmla="*/ 9303040 w 9312094"/>
                <a:gd name="connsiteY5" fmla="*/ 5179703 h 6605297"/>
                <a:gd name="connsiteX6" fmla="*/ 6696571 w 9312094"/>
                <a:gd name="connsiteY6" fmla="*/ 5197811 h 6605297"/>
                <a:gd name="connsiteX7" fmla="*/ 6694524 w 9312094"/>
                <a:gd name="connsiteY7" fmla="*/ 5059573 h 6605297"/>
                <a:gd name="connsiteX8" fmla="*/ 7128665 w 9312094"/>
                <a:gd name="connsiteY8" fmla="*/ 4288756 h 6605297"/>
                <a:gd name="connsiteX9" fmla="*/ 7597628 w 9312094"/>
                <a:gd name="connsiteY9" fmla="*/ 3433318 h 6605297"/>
                <a:gd name="connsiteX10" fmla="*/ 8138876 w 9312094"/>
                <a:gd name="connsiteY10" fmla="*/ 2385636 h 6605297"/>
                <a:gd name="connsiteX11" fmla="*/ 7552362 w 9312094"/>
                <a:gd name="connsiteY11" fmla="*/ 2118232 h 6605297"/>
                <a:gd name="connsiteX12" fmla="*/ 7309971 w 9312094"/>
                <a:gd name="connsiteY12" fmla="*/ 1990176 h 6605297"/>
                <a:gd name="connsiteX13" fmla="*/ 7472280 w 9312094"/>
                <a:gd name="connsiteY13" fmla="*/ 1690572 h 6605297"/>
                <a:gd name="connsiteX14" fmla="*/ 6899114 w 9312094"/>
                <a:gd name="connsiteY14" fmla="*/ 1396942 h 6605297"/>
                <a:gd name="connsiteX15" fmla="*/ 6355531 w 9312094"/>
                <a:gd name="connsiteY15" fmla="*/ 232965 h 6605297"/>
                <a:gd name="connsiteX16" fmla="*/ 6181929 w 9312094"/>
                <a:gd name="connsiteY16" fmla="*/ 0 h 6605297"/>
                <a:gd name="connsiteX17" fmla="*/ 5806350 w 9312094"/>
                <a:gd name="connsiteY17" fmla="*/ 329192 h 6605297"/>
                <a:gd name="connsiteX18" fmla="*/ 2024614 w 9312094"/>
                <a:gd name="connsiteY18" fmla="*/ 348419 h 6605297"/>
                <a:gd name="connsiteX19" fmla="*/ 2073244 w 9312094"/>
                <a:gd name="connsiteY19" fmla="*/ 3618961 h 6605297"/>
                <a:gd name="connsiteX20" fmla="*/ 1050201 w 9312094"/>
                <a:gd name="connsiteY20" fmla="*/ 3609908 h 6605297"/>
                <a:gd name="connsiteX21" fmla="*/ 1059256 w 9312094"/>
                <a:gd name="connsiteY21" fmla="*/ 4116901 h 6605297"/>
                <a:gd name="connsiteX22" fmla="*/ 0 w 9312094"/>
                <a:gd name="connsiteY22" fmla="*/ 4125955 h 6605297"/>
                <a:gd name="connsiteX23" fmla="*/ 1104522 w 9312094"/>
                <a:gd name="connsiteY23" fmla="*/ 5791793 h 6605297"/>
                <a:gd name="connsiteX24" fmla="*/ 2083043 w 9312094"/>
                <a:gd name="connsiteY24" fmla="*/ 6491429 h 660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12094" h="6605297">
                  <a:moveTo>
                    <a:pt x="2083043" y="6491429"/>
                  </a:moveTo>
                  <a:cubicBezTo>
                    <a:pt x="2083043" y="6529385"/>
                    <a:pt x="2083042" y="6567341"/>
                    <a:pt x="2083042" y="6605297"/>
                  </a:cubicBezTo>
                  <a:lnTo>
                    <a:pt x="4987339" y="6591017"/>
                  </a:lnTo>
                  <a:lnTo>
                    <a:pt x="6895753" y="6130223"/>
                  </a:lnTo>
                  <a:lnTo>
                    <a:pt x="9312094" y="6101570"/>
                  </a:lnTo>
                  <a:lnTo>
                    <a:pt x="9303040" y="5179703"/>
                  </a:lnTo>
                  <a:lnTo>
                    <a:pt x="6696571" y="5197811"/>
                  </a:lnTo>
                  <a:cubicBezTo>
                    <a:pt x="6695889" y="5151732"/>
                    <a:pt x="6695206" y="5105652"/>
                    <a:pt x="6694524" y="5059573"/>
                  </a:cubicBezTo>
                  <a:lnTo>
                    <a:pt x="7128665" y="4288756"/>
                  </a:lnTo>
                  <a:lnTo>
                    <a:pt x="7597628" y="3433318"/>
                  </a:lnTo>
                  <a:lnTo>
                    <a:pt x="8138876" y="2385636"/>
                  </a:lnTo>
                  <a:lnTo>
                    <a:pt x="7552362" y="2118232"/>
                  </a:lnTo>
                  <a:cubicBezTo>
                    <a:pt x="7311621" y="2000103"/>
                    <a:pt x="7469231" y="2072092"/>
                    <a:pt x="7309971" y="1990176"/>
                  </a:cubicBezTo>
                  <a:lnTo>
                    <a:pt x="7472280" y="1690572"/>
                  </a:lnTo>
                  <a:lnTo>
                    <a:pt x="6899114" y="1396942"/>
                  </a:lnTo>
                  <a:lnTo>
                    <a:pt x="6355531" y="232965"/>
                  </a:lnTo>
                  <a:lnTo>
                    <a:pt x="6181929" y="0"/>
                  </a:lnTo>
                  <a:lnTo>
                    <a:pt x="5806350" y="329192"/>
                  </a:lnTo>
                  <a:lnTo>
                    <a:pt x="2024614" y="348419"/>
                  </a:lnTo>
                  <a:cubicBezTo>
                    <a:pt x="2028752" y="1290726"/>
                    <a:pt x="2069106" y="2676654"/>
                    <a:pt x="2073244" y="3618961"/>
                  </a:cubicBezTo>
                  <a:lnTo>
                    <a:pt x="1050201" y="3609908"/>
                  </a:lnTo>
                  <a:cubicBezTo>
                    <a:pt x="1050201" y="3772870"/>
                    <a:pt x="1059256" y="3953939"/>
                    <a:pt x="1059256" y="4116901"/>
                  </a:cubicBezTo>
                  <a:lnTo>
                    <a:pt x="0" y="4125955"/>
                  </a:lnTo>
                  <a:cubicBezTo>
                    <a:pt x="53372" y="5051291"/>
                    <a:pt x="704536" y="5347753"/>
                    <a:pt x="1104522" y="5791793"/>
                  </a:cubicBezTo>
                  <a:cubicBezTo>
                    <a:pt x="1527266" y="6088380"/>
                    <a:pt x="1687460" y="6231055"/>
                    <a:pt x="2083043" y="6491429"/>
                  </a:cubicBezTo>
                  <a:close/>
                </a:path>
              </a:pathLst>
            </a:custGeom>
            <a:gradFill>
              <a:gsLst>
                <a:gs pos="0">
                  <a:schemeClr val="accent1">
                    <a:lumMod val="5000"/>
                    <a:lumOff val="95000"/>
                  </a:schemeClr>
                </a:gs>
                <a:gs pos="74000">
                  <a:schemeClr val="accent1">
                    <a:lumMod val="20000"/>
                    <a:lumOff val="80000"/>
                  </a:schemeClr>
                </a:gs>
                <a:gs pos="83000">
                  <a:schemeClr val="accent1">
                    <a:lumMod val="45000"/>
                    <a:lumOff val="55000"/>
                  </a:schemeClr>
                </a:gs>
                <a:gs pos="100000">
                  <a:schemeClr val="accent1">
                    <a:lumMod val="30000"/>
                    <a:lumOff val="70000"/>
                  </a:schemeClr>
                </a:gs>
              </a:gsLst>
              <a:path path="circle">
                <a:fillToRect l="50000" t="50000" r="50000" b="50000"/>
              </a:path>
            </a:gradFill>
            <a:ln w="127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FB70ACC3-135D-4E4E-9851-7F0D29E1D602}"/>
                </a:ext>
              </a:extLst>
            </p:cNvPr>
            <p:cNvGrpSpPr/>
            <p:nvPr/>
          </p:nvGrpSpPr>
          <p:grpSpPr>
            <a:xfrm flipH="1">
              <a:off x="7867254" y="585574"/>
              <a:ext cx="1376631" cy="1511005"/>
              <a:chOff x="778775" y="1801581"/>
              <a:chExt cx="4039838" cy="4434171"/>
            </a:xfrm>
          </p:grpSpPr>
          <p:sp>
            <p:nvSpPr>
              <p:cNvPr id="20" name="Freeform: Shape 19">
                <a:extLst>
                  <a:ext uri="{FF2B5EF4-FFF2-40B4-BE49-F238E27FC236}">
                    <a16:creationId xmlns:a16="http://schemas.microsoft.com/office/drawing/2014/main" id="{8D62F8BE-B7E8-4C71-A446-7E95D59D5E97}"/>
                  </a:ext>
                </a:extLst>
              </p:cNvPr>
              <p:cNvSpPr/>
              <p:nvPr/>
            </p:nvSpPr>
            <p:spPr>
              <a:xfrm>
                <a:off x="778775" y="1801581"/>
                <a:ext cx="4039838" cy="4434171"/>
              </a:xfrm>
              <a:custGeom>
                <a:avLst/>
                <a:gdLst>
                  <a:gd name="connsiteX0" fmla="*/ 627002 w 4040177"/>
                  <a:gd name="connsiteY0" fmla="*/ 2254368 h 4453294"/>
                  <a:gd name="connsiteX1" fmla="*/ 980087 w 4040177"/>
                  <a:gd name="connsiteY1" fmla="*/ 1874123 h 4453294"/>
                  <a:gd name="connsiteX2" fmla="*/ 2120823 w 4040177"/>
                  <a:gd name="connsiteY2" fmla="*/ 1321862 h 4453294"/>
                  <a:gd name="connsiteX3" fmla="*/ 2999010 w 4040177"/>
                  <a:gd name="connsiteY3" fmla="*/ 226392 h 4453294"/>
                  <a:gd name="connsiteX4" fmla="*/ 3008063 w 4040177"/>
                  <a:gd name="connsiteY4" fmla="*/ 190178 h 4453294"/>
                  <a:gd name="connsiteX5" fmla="*/ 2057449 w 4040177"/>
                  <a:gd name="connsiteY5" fmla="*/ 1204166 h 4453294"/>
                  <a:gd name="connsiteX6" fmla="*/ 1785845 w 4040177"/>
                  <a:gd name="connsiteY6" fmla="*/ 1267541 h 4453294"/>
                  <a:gd name="connsiteX7" fmla="*/ 1776792 w 4040177"/>
                  <a:gd name="connsiteY7" fmla="*/ 1195113 h 4453294"/>
                  <a:gd name="connsiteX8" fmla="*/ 1939754 w 4040177"/>
                  <a:gd name="connsiteY8" fmla="*/ 1131739 h 4453294"/>
                  <a:gd name="connsiteX9" fmla="*/ 1858273 w 4040177"/>
                  <a:gd name="connsiteY9" fmla="*/ 968776 h 4453294"/>
                  <a:gd name="connsiteX10" fmla="*/ 2057449 w 4040177"/>
                  <a:gd name="connsiteY10" fmla="*/ 905402 h 4453294"/>
                  <a:gd name="connsiteX11" fmla="*/ 1912594 w 4040177"/>
                  <a:gd name="connsiteY11" fmla="*/ 787707 h 4453294"/>
                  <a:gd name="connsiteX12" fmla="*/ 1849219 w 4040177"/>
                  <a:gd name="connsiteY12" fmla="*/ 869188 h 4453294"/>
                  <a:gd name="connsiteX13" fmla="*/ 1822059 w 4040177"/>
                  <a:gd name="connsiteY13" fmla="*/ 760547 h 4453294"/>
                  <a:gd name="connsiteX14" fmla="*/ 1894487 w 4040177"/>
                  <a:gd name="connsiteY14" fmla="*/ 642852 h 4453294"/>
                  <a:gd name="connsiteX15" fmla="*/ 1994075 w 4040177"/>
                  <a:gd name="connsiteY15" fmla="*/ 488943 h 4453294"/>
                  <a:gd name="connsiteX16" fmla="*/ 1994075 w 4040177"/>
                  <a:gd name="connsiteY16" fmla="*/ 588531 h 4453294"/>
                  <a:gd name="connsiteX17" fmla="*/ 2166091 w 4040177"/>
                  <a:gd name="connsiteY17" fmla="*/ 362194 h 4453294"/>
                  <a:gd name="connsiteX18" fmla="*/ 2320000 w 4040177"/>
                  <a:gd name="connsiteY18" fmla="*/ 307873 h 4453294"/>
                  <a:gd name="connsiteX19" fmla="*/ 2310946 w 4040177"/>
                  <a:gd name="connsiteY19" fmla="*/ 226392 h 4453294"/>
                  <a:gd name="connsiteX20" fmla="*/ 2673085 w 4040177"/>
                  <a:gd name="connsiteY20" fmla="*/ 117751 h 4453294"/>
                  <a:gd name="connsiteX21" fmla="*/ 2555390 w 4040177"/>
                  <a:gd name="connsiteY21" fmla="*/ 72483 h 4453294"/>
                  <a:gd name="connsiteX22" fmla="*/ 2899421 w 4040177"/>
                  <a:gd name="connsiteY22" fmla="*/ 63430 h 4453294"/>
                  <a:gd name="connsiteX23" fmla="*/ 3116705 w 4040177"/>
                  <a:gd name="connsiteY23" fmla="*/ 63430 h 4453294"/>
                  <a:gd name="connsiteX24" fmla="*/ 3180079 w 4040177"/>
                  <a:gd name="connsiteY24" fmla="*/ 126804 h 4453294"/>
                  <a:gd name="connsiteX25" fmla="*/ 3297774 w 4040177"/>
                  <a:gd name="connsiteY25" fmla="*/ 56 h 4453294"/>
                  <a:gd name="connsiteX26" fmla="*/ 3333988 w 4040177"/>
                  <a:gd name="connsiteY26" fmla="*/ 144911 h 4453294"/>
                  <a:gd name="connsiteX27" fmla="*/ 3306827 w 4040177"/>
                  <a:gd name="connsiteY27" fmla="*/ 172071 h 4453294"/>
                  <a:gd name="connsiteX28" fmla="*/ 3831928 w 4040177"/>
                  <a:gd name="connsiteY28" fmla="*/ 416515 h 4453294"/>
                  <a:gd name="connsiteX29" fmla="*/ 3922463 w 4040177"/>
                  <a:gd name="connsiteY29" fmla="*/ 425568 h 4453294"/>
                  <a:gd name="connsiteX30" fmla="*/ 4040158 w 4040177"/>
                  <a:gd name="connsiteY30" fmla="*/ 688119 h 4453294"/>
                  <a:gd name="connsiteX31" fmla="*/ 3913410 w 4040177"/>
                  <a:gd name="connsiteY31" fmla="*/ 706226 h 4453294"/>
                  <a:gd name="connsiteX32" fmla="*/ 3931516 w 4040177"/>
                  <a:gd name="connsiteY32" fmla="*/ 751493 h 4453294"/>
                  <a:gd name="connsiteX33" fmla="*/ 3632752 w 4040177"/>
                  <a:gd name="connsiteY33" fmla="*/ 679066 h 4453294"/>
                  <a:gd name="connsiteX34" fmla="*/ 3632752 w 4040177"/>
                  <a:gd name="connsiteY34" fmla="*/ 597584 h 4453294"/>
                  <a:gd name="connsiteX35" fmla="*/ 3324934 w 4040177"/>
                  <a:gd name="connsiteY35" fmla="*/ 778654 h 4453294"/>
                  <a:gd name="connsiteX36" fmla="*/ 3143865 w 4040177"/>
                  <a:gd name="connsiteY36" fmla="*/ 488943 h 4453294"/>
                  <a:gd name="connsiteX37" fmla="*/ 3071437 w 4040177"/>
                  <a:gd name="connsiteY37" fmla="*/ 552317 h 4453294"/>
                  <a:gd name="connsiteX38" fmla="*/ 2999010 w 4040177"/>
                  <a:gd name="connsiteY38" fmla="*/ 1240380 h 4453294"/>
                  <a:gd name="connsiteX39" fmla="*/ 3288720 w 4040177"/>
                  <a:gd name="connsiteY39" fmla="*/ 1955604 h 4453294"/>
                  <a:gd name="connsiteX40" fmla="*/ 3723287 w 4040177"/>
                  <a:gd name="connsiteY40" fmla="*/ 1738321 h 4453294"/>
                  <a:gd name="connsiteX41" fmla="*/ 3859089 w 4040177"/>
                  <a:gd name="connsiteY41" fmla="*/ 2444491 h 4453294"/>
                  <a:gd name="connsiteX42" fmla="*/ 3478843 w 4040177"/>
                  <a:gd name="connsiteY42" fmla="*/ 2643667 h 4453294"/>
                  <a:gd name="connsiteX43" fmla="*/ 3315881 w 4040177"/>
                  <a:gd name="connsiteY43" fmla="*/ 2779469 h 4453294"/>
                  <a:gd name="connsiteX44" fmla="*/ 3288720 w 4040177"/>
                  <a:gd name="connsiteY44" fmla="*/ 2544079 h 4453294"/>
                  <a:gd name="connsiteX45" fmla="*/ 3415469 w 4040177"/>
                  <a:gd name="connsiteY45" fmla="*/ 2535026 h 4453294"/>
                  <a:gd name="connsiteX46" fmla="*/ 3515057 w 4040177"/>
                  <a:gd name="connsiteY46" fmla="*/ 2453545 h 4453294"/>
                  <a:gd name="connsiteX47" fmla="*/ 3506004 w 4040177"/>
                  <a:gd name="connsiteY47" fmla="*/ 2344903 h 4453294"/>
                  <a:gd name="connsiteX48" fmla="*/ 3605592 w 4040177"/>
                  <a:gd name="connsiteY48" fmla="*/ 2272475 h 4453294"/>
                  <a:gd name="connsiteX49" fmla="*/ 3623699 w 4040177"/>
                  <a:gd name="connsiteY49" fmla="*/ 1964658 h 4453294"/>
                  <a:gd name="connsiteX50" fmla="*/ 2953742 w 4040177"/>
                  <a:gd name="connsiteY50" fmla="*/ 2435438 h 4453294"/>
                  <a:gd name="connsiteX51" fmla="*/ 2808887 w 4040177"/>
                  <a:gd name="connsiteY51" fmla="*/ 1991818 h 4453294"/>
                  <a:gd name="connsiteX52" fmla="*/ 2799833 w 4040177"/>
                  <a:gd name="connsiteY52" fmla="*/ 2326796 h 4453294"/>
                  <a:gd name="connsiteX53" fmla="*/ 1541402 w 4040177"/>
                  <a:gd name="connsiteY53" fmla="*/ 2670828 h 4453294"/>
                  <a:gd name="connsiteX54" fmla="*/ 1251691 w 4040177"/>
                  <a:gd name="connsiteY54" fmla="*/ 3232143 h 4453294"/>
                  <a:gd name="connsiteX55" fmla="*/ 699429 w 4040177"/>
                  <a:gd name="connsiteY55" fmla="*/ 3521854 h 4453294"/>
                  <a:gd name="connsiteX56" fmla="*/ 608895 w 4040177"/>
                  <a:gd name="connsiteY56" fmla="*/ 4255184 h 4453294"/>
                  <a:gd name="connsiteX57" fmla="*/ 699429 w 4040177"/>
                  <a:gd name="connsiteY57" fmla="*/ 4436254 h 4453294"/>
                  <a:gd name="connsiteX58" fmla="*/ 373505 w 4040177"/>
                  <a:gd name="connsiteY58" fmla="*/ 4427200 h 4453294"/>
                  <a:gd name="connsiteX59" fmla="*/ 418772 w 4040177"/>
                  <a:gd name="connsiteY59" fmla="*/ 4273291 h 4453294"/>
                  <a:gd name="connsiteX60" fmla="*/ 355398 w 4040177"/>
                  <a:gd name="connsiteY60" fmla="*/ 4146543 h 4453294"/>
                  <a:gd name="connsiteX61" fmla="*/ 464039 w 4040177"/>
                  <a:gd name="connsiteY61" fmla="*/ 3721030 h 4453294"/>
                  <a:gd name="connsiteX62" fmla="*/ 400665 w 4040177"/>
                  <a:gd name="connsiteY62" fmla="*/ 3494693 h 4453294"/>
                  <a:gd name="connsiteX63" fmla="*/ 744697 w 4040177"/>
                  <a:gd name="connsiteY63" fmla="*/ 3250250 h 4453294"/>
                  <a:gd name="connsiteX64" fmla="*/ 681322 w 4040177"/>
                  <a:gd name="connsiteY64" fmla="*/ 2779469 h 4453294"/>
                  <a:gd name="connsiteX65" fmla="*/ 491200 w 4040177"/>
                  <a:gd name="connsiteY65" fmla="*/ 3186875 h 4453294"/>
                  <a:gd name="connsiteX66" fmla="*/ 20419 w 4040177"/>
                  <a:gd name="connsiteY66" fmla="*/ 3313624 h 4453294"/>
                  <a:gd name="connsiteX67" fmla="*/ 92847 w 4040177"/>
                  <a:gd name="connsiteY67" fmla="*/ 2688935 h 4453294"/>
                  <a:gd name="connsiteX68" fmla="*/ 165275 w 4040177"/>
                  <a:gd name="connsiteY68" fmla="*/ 2634614 h 4453294"/>
                  <a:gd name="connsiteX69" fmla="*/ 83794 w 4040177"/>
                  <a:gd name="connsiteY69" fmla="*/ 2363010 h 4453294"/>
                  <a:gd name="connsiteX70" fmla="*/ 246756 w 4040177"/>
                  <a:gd name="connsiteY70" fmla="*/ 2562186 h 4453294"/>
                  <a:gd name="connsiteX71" fmla="*/ 409718 w 4040177"/>
                  <a:gd name="connsiteY71" fmla="*/ 2716095 h 4453294"/>
                  <a:gd name="connsiteX72" fmla="*/ 65687 w 4040177"/>
                  <a:gd name="connsiteY72" fmla="*/ 2245315 h 4453294"/>
                  <a:gd name="connsiteX73" fmla="*/ 165275 w 4040177"/>
                  <a:gd name="connsiteY73" fmla="*/ 2227208 h 4453294"/>
                  <a:gd name="connsiteX74" fmla="*/ 237703 w 4040177"/>
                  <a:gd name="connsiteY74" fmla="*/ 1955604 h 4453294"/>
                  <a:gd name="connsiteX75" fmla="*/ 382558 w 4040177"/>
                  <a:gd name="connsiteY75" fmla="*/ 1991818 h 4453294"/>
                  <a:gd name="connsiteX76" fmla="*/ 545520 w 4040177"/>
                  <a:gd name="connsiteY76" fmla="*/ 2009925 h 4453294"/>
                  <a:gd name="connsiteX77" fmla="*/ 464039 w 4040177"/>
                  <a:gd name="connsiteY77" fmla="*/ 2254368 h 4453294"/>
                  <a:gd name="connsiteX78" fmla="*/ 627002 w 4040177"/>
                  <a:gd name="connsiteY78" fmla="*/ 2254368 h 4453294"/>
                  <a:gd name="connsiteX0" fmla="*/ 627002 w 4040177"/>
                  <a:gd name="connsiteY0" fmla="*/ 2254368 h 4438995"/>
                  <a:gd name="connsiteX1" fmla="*/ 980087 w 4040177"/>
                  <a:gd name="connsiteY1" fmla="*/ 1874123 h 4438995"/>
                  <a:gd name="connsiteX2" fmla="*/ 2120823 w 4040177"/>
                  <a:gd name="connsiteY2" fmla="*/ 1321862 h 4438995"/>
                  <a:gd name="connsiteX3" fmla="*/ 2999010 w 4040177"/>
                  <a:gd name="connsiteY3" fmla="*/ 226392 h 4438995"/>
                  <a:gd name="connsiteX4" fmla="*/ 3008063 w 4040177"/>
                  <a:gd name="connsiteY4" fmla="*/ 190178 h 4438995"/>
                  <a:gd name="connsiteX5" fmla="*/ 2057449 w 4040177"/>
                  <a:gd name="connsiteY5" fmla="*/ 1204166 h 4438995"/>
                  <a:gd name="connsiteX6" fmla="*/ 1785845 w 4040177"/>
                  <a:gd name="connsiteY6" fmla="*/ 1267541 h 4438995"/>
                  <a:gd name="connsiteX7" fmla="*/ 1776792 w 4040177"/>
                  <a:gd name="connsiteY7" fmla="*/ 1195113 h 4438995"/>
                  <a:gd name="connsiteX8" fmla="*/ 1939754 w 4040177"/>
                  <a:gd name="connsiteY8" fmla="*/ 1131739 h 4438995"/>
                  <a:gd name="connsiteX9" fmla="*/ 1858273 w 4040177"/>
                  <a:gd name="connsiteY9" fmla="*/ 968776 h 4438995"/>
                  <a:gd name="connsiteX10" fmla="*/ 2057449 w 4040177"/>
                  <a:gd name="connsiteY10" fmla="*/ 905402 h 4438995"/>
                  <a:gd name="connsiteX11" fmla="*/ 1912594 w 4040177"/>
                  <a:gd name="connsiteY11" fmla="*/ 787707 h 4438995"/>
                  <a:gd name="connsiteX12" fmla="*/ 1849219 w 4040177"/>
                  <a:gd name="connsiteY12" fmla="*/ 869188 h 4438995"/>
                  <a:gd name="connsiteX13" fmla="*/ 1822059 w 4040177"/>
                  <a:gd name="connsiteY13" fmla="*/ 760547 h 4438995"/>
                  <a:gd name="connsiteX14" fmla="*/ 1894487 w 4040177"/>
                  <a:gd name="connsiteY14" fmla="*/ 642852 h 4438995"/>
                  <a:gd name="connsiteX15" fmla="*/ 1994075 w 4040177"/>
                  <a:gd name="connsiteY15" fmla="*/ 488943 h 4438995"/>
                  <a:gd name="connsiteX16" fmla="*/ 1994075 w 4040177"/>
                  <a:gd name="connsiteY16" fmla="*/ 588531 h 4438995"/>
                  <a:gd name="connsiteX17" fmla="*/ 2166091 w 4040177"/>
                  <a:gd name="connsiteY17" fmla="*/ 362194 h 4438995"/>
                  <a:gd name="connsiteX18" fmla="*/ 2320000 w 4040177"/>
                  <a:gd name="connsiteY18" fmla="*/ 307873 h 4438995"/>
                  <a:gd name="connsiteX19" fmla="*/ 2310946 w 4040177"/>
                  <a:gd name="connsiteY19" fmla="*/ 226392 h 4438995"/>
                  <a:gd name="connsiteX20" fmla="*/ 2673085 w 4040177"/>
                  <a:gd name="connsiteY20" fmla="*/ 117751 h 4438995"/>
                  <a:gd name="connsiteX21" fmla="*/ 2555390 w 4040177"/>
                  <a:gd name="connsiteY21" fmla="*/ 72483 h 4438995"/>
                  <a:gd name="connsiteX22" fmla="*/ 2899421 w 4040177"/>
                  <a:gd name="connsiteY22" fmla="*/ 63430 h 4438995"/>
                  <a:gd name="connsiteX23" fmla="*/ 3116705 w 4040177"/>
                  <a:gd name="connsiteY23" fmla="*/ 63430 h 4438995"/>
                  <a:gd name="connsiteX24" fmla="*/ 3180079 w 4040177"/>
                  <a:gd name="connsiteY24" fmla="*/ 126804 h 4438995"/>
                  <a:gd name="connsiteX25" fmla="*/ 3297774 w 4040177"/>
                  <a:gd name="connsiteY25" fmla="*/ 56 h 4438995"/>
                  <a:gd name="connsiteX26" fmla="*/ 3333988 w 4040177"/>
                  <a:gd name="connsiteY26" fmla="*/ 144911 h 4438995"/>
                  <a:gd name="connsiteX27" fmla="*/ 3306827 w 4040177"/>
                  <a:gd name="connsiteY27" fmla="*/ 172071 h 4438995"/>
                  <a:gd name="connsiteX28" fmla="*/ 3831928 w 4040177"/>
                  <a:gd name="connsiteY28" fmla="*/ 416515 h 4438995"/>
                  <a:gd name="connsiteX29" fmla="*/ 3922463 w 4040177"/>
                  <a:gd name="connsiteY29" fmla="*/ 425568 h 4438995"/>
                  <a:gd name="connsiteX30" fmla="*/ 4040158 w 4040177"/>
                  <a:gd name="connsiteY30" fmla="*/ 688119 h 4438995"/>
                  <a:gd name="connsiteX31" fmla="*/ 3913410 w 4040177"/>
                  <a:gd name="connsiteY31" fmla="*/ 706226 h 4438995"/>
                  <a:gd name="connsiteX32" fmla="*/ 3931516 w 4040177"/>
                  <a:gd name="connsiteY32" fmla="*/ 751493 h 4438995"/>
                  <a:gd name="connsiteX33" fmla="*/ 3632752 w 4040177"/>
                  <a:gd name="connsiteY33" fmla="*/ 679066 h 4438995"/>
                  <a:gd name="connsiteX34" fmla="*/ 3632752 w 4040177"/>
                  <a:gd name="connsiteY34" fmla="*/ 597584 h 4438995"/>
                  <a:gd name="connsiteX35" fmla="*/ 3324934 w 4040177"/>
                  <a:gd name="connsiteY35" fmla="*/ 778654 h 4438995"/>
                  <a:gd name="connsiteX36" fmla="*/ 3143865 w 4040177"/>
                  <a:gd name="connsiteY36" fmla="*/ 488943 h 4438995"/>
                  <a:gd name="connsiteX37" fmla="*/ 3071437 w 4040177"/>
                  <a:gd name="connsiteY37" fmla="*/ 552317 h 4438995"/>
                  <a:gd name="connsiteX38" fmla="*/ 2999010 w 4040177"/>
                  <a:gd name="connsiteY38" fmla="*/ 1240380 h 4438995"/>
                  <a:gd name="connsiteX39" fmla="*/ 3288720 w 4040177"/>
                  <a:gd name="connsiteY39" fmla="*/ 1955604 h 4438995"/>
                  <a:gd name="connsiteX40" fmla="*/ 3723287 w 4040177"/>
                  <a:gd name="connsiteY40" fmla="*/ 1738321 h 4438995"/>
                  <a:gd name="connsiteX41" fmla="*/ 3859089 w 4040177"/>
                  <a:gd name="connsiteY41" fmla="*/ 2444491 h 4438995"/>
                  <a:gd name="connsiteX42" fmla="*/ 3478843 w 4040177"/>
                  <a:gd name="connsiteY42" fmla="*/ 2643667 h 4438995"/>
                  <a:gd name="connsiteX43" fmla="*/ 3315881 w 4040177"/>
                  <a:gd name="connsiteY43" fmla="*/ 2779469 h 4438995"/>
                  <a:gd name="connsiteX44" fmla="*/ 3288720 w 4040177"/>
                  <a:gd name="connsiteY44" fmla="*/ 2544079 h 4438995"/>
                  <a:gd name="connsiteX45" fmla="*/ 3415469 w 4040177"/>
                  <a:gd name="connsiteY45" fmla="*/ 2535026 h 4438995"/>
                  <a:gd name="connsiteX46" fmla="*/ 3515057 w 4040177"/>
                  <a:gd name="connsiteY46" fmla="*/ 2453545 h 4438995"/>
                  <a:gd name="connsiteX47" fmla="*/ 3506004 w 4040177"/>
                  <a:gd name="connsiteY47" fmla="*/ 2344903 h 4438995"/>
                  <a:gd name="connsiteX48" fmla="*/ 3605592 w 4040177"/>
                  <a:gd name="connsiteY48" fmla="*/ 2272475 h 4438995"/>
                  <a:gd name="connsiteX49" fmla="*/ 3623699 w 4040177"/>
                  <a:gd name="connsiteY49" fmla="*/ 1964658 h 4438995"/>
                  <a:gd name="connsiteX50" fmla="*/ 2953742 w 4040177"/>
                  <a:gd name="connsiteY50" fmla="*/ 2435438 h 4438995"/>
                  <a:gd name="connsiteX51" fmla="*/ 2808887 w 4040177"/>
                  <a:gd name="connsiteY51" fmla="*/ 1991818 h 4438995"/>
                  <a:gd name="connsiteX52" fmla="*/ 2799833 w 4040177"/>
                  <a:gd name="connsiteY52" fmla="*/ 2326796 h 4438995"/>
                  <a:gd name="connsiteX53" fmla="*/ 1541402 w 4040177"/>
                  <a:gd name="connsiteY53" fmla="*/ 2670828 h 4438995"/>
                  <a:gd name="connsiteX54" fmla="*/ 1251691 w 4040177"/>
                  <a:gd name="connsiteY54" fmla="*/ 3232143 h 4438995"/>
                  <a:gd name="connsiteX55" fmla="*/ 699429 w 4040177"/>
                  <a:gd name="connsiteY55" fmla="*/ 3521854 h 4438995"/>
                  <a:gd name="connsiteX56" fmla="*/ 608895 w 4040177"/>
                  <a:gd name="connsiteY56" fmla="*/ 4255184 h 4438995"/>
                  <a:gd name="connsiteX57" fmla="*/ 717536 w 4040177"/>
                  <a:gd name="connsiteY57" fmla="*/ 4409093 h 4438995"/>
                  <a:gd name="connsiteX58" fmla="*/ 373505 w 4040177"/>
                  <a:gd name="connsiteY58" fmla="*/ 4427200 h 4438995"/>
                  <a:gd name="connsiteX59" fmla="*/ 418772 w 4040177"/>
                  <a:gd name="connsiteY59" fmla="*/ 4273291 h 4438995"/>
                  <a:gd name="connsiteX60" fmla="*/ 355398 w 4040177"/>
                  <a:gd name="connsiteY60" fmla="*/ 4146543 h 4438995"/>
                  <a:gd name="connsiteX61" fmla="*/ 464039 w 4040177"/>
                  <a:gd name="connsiteY61" fmla="*/ 3721030 h 4438995"/>
                  <a:gd name="connsiteX62" fmla="*/ 400665 w 4040177"/>
                  <a:gd name="connsiteY62" fmla="*/ 3494693 h 4438995"/>
                  <a:gd name="connsiteX63" fmla="*/ 744697 w 4040177"/>
                  <a:gd name="connsiteY63" fmla="*/ 3250250 h 4438995"/>
                  <a:gd name="connsiteX64" fmla="*/ 681322 w 4040177"/>
                  <a:gd name="connsiteY64" fmla="*/ 2779469 h 4438995"/>
                  <a:gd name="connsiteX65" fmla="*/ 491200 w 4040177"/>
                  <a:gd name="connsiteY65" fmla="*/ 3186875 h 4438995"/>
                  <a:gd name="connsiteX66" fmla="*/ 20419 w 4040177"/>
                  <a:gd name="connsiteY66" fmla="*/ 3313624 h 4438995"/>
                  <a:gd name="connsiteX67" fmla="*/ 92847 w 4040177"/>
                  <a:gd name="connsiteY67" fmla="*/ 2688935 h 4438995"/>
                  <a:gd name="connsiteX68" fmla="*/ 165275 w 4040177"/>
                  <a:gd name="connsiteY68" fmla="*/ 2634614 h 4438995"/>
                  <a:gd name="connsiteX69" fmla="*/ 83794 w 4040177"/>
                  <a:gd name="connsiteY69" fmla="*/ 2363010 h 4438995"/>
                  <a:gd name="connsiteX70" fmla="*/ 246756 w 4040177"/>
                  <a:gd name="connsiteY70" fmla="*/ 2562186 h 4438995"/>
                  <a:gd name="connsiteX71" fmla="*/ 409718 w 4040177"/>
                  <a:gd name="connsiteY71" fmla="*/ 2716095 h 4438995"/>
                  <a:gd name="connsiteX72" fmla="*/ 65687 w 4040177"/>
                  <a:gd name="connsiteY72" fmla="*/ 2245315 h 4438995"/>
                  <a:gd name="connsiteX73" fmla="*/ 165275 w 4040177"/>
                  <a:gd name="connsiteY73" fmla="*/ 2227208 h 4438995"/>
                  <a:gd name="connsiteX74" fmla="*/ 237703 w 4040177"/>
                  <a:gd name="connsiteY74" fmla="*/ 1955604 h 4438995"/>
                  <a:gd name="connsiteX75" fmla="*/ 382558 w 4040177"/>
                  <a:gd name="connsiteY75" fmla="*/ 1991818 h 4438995"/>
                  <a:gd name="connsiteX76" fmla="*/ 545520 w 4040177"/>
                  <a:gd name="connsiteY76" fmla="*/ 2009925 h 4438995"/>
                  <a:gd name="connsiteX77" fmla="*/ 464039 w 4040177"/>
                  <a:gd name="connsiteY77" fmla="*/ 2254368 h 4438995"/>
                  <a:gd name="connsiteX78" fmla="*/ 627002 w 4040177"/>
                  <a:gd name="connsiteY78" fmla="*/ 2254368 h 4438995"/>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51691 w 4040177"/>
                  <a:gd name="connsiteY54" fmla="*/ 3232143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99833 w 4040177"/>
                  <a:gd name="connsiteY52" fmla="*/ 2326796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808887 w 4040177"/>
                  <a:gd name="connsiteY51" fmla="*/ 1991818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989956 w 4040177"/>
                  <a:gd name="connsiteY51" fmla="*/ 2190994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763620 w 4040177"/>
                  <a:gd name="connsiteY52" fmla="*/ 2390170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410535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61774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27002 w 4040177"/>
                  <a:gd name="connsiteY0" fmla="*/ 2254368 h 4422853"/>
                  <a:gd name="connsiteX1" fmla="*/ 980087 w 4040177"/>
                  <a:gd name="connsiteY1" fmla="*/ 1874123 h 4422853"/>
                  <a:gd name="connsiteX2" fmla="*/ 2120823 w 4040177"/>
                  <a:gd name="connsiteY2" fmla="*/ 1321862 h 4422853"/>
                  <a:gd name="connsiteX3" fmla="*/ 2999010 w 4040177"/>
                  <a:gd name="connsiteY3" fmla="*/ 226392 h 4422853"/>
                  <a:gd name="connsiteX4" fmla="*/ 3008063 w 4040177"/>
                  <a:gd name="connsiteY4" fmla="*/ 190178 h 4422853"/>
                  <a:gd name="connsiteX5" fmla="*/ 2057449 w 4040177"/>
                  <a:gd name="connsiteY5" fmla="*/ 1204166 h 4422853"/>
                  <a:gd name="connsiteX6" fmla="*/ 1785845 w 4040177"/>
                  <a:gd name="connsiteY6" fmla="*/ 1267541 h 4422853"/>
                  <a:gd name="connsiteX7" fmla="*/ 1776792 w 4040177"/>
                  <a:gd name="connsiteY7" fmla="*/ 1195113 h 4422853"/>
                  <a:gd name="connsiteX8" fmla="*/ 1939754 w 4040177"/>
                  <a:gd name="connsiteY8" fmla="*/ 1131739 h 4422853"/>
                  <a:gd name="connsiteX9" fmla="*/ 1858273 w 4040177"/>
                  <a:gd name="connsiteY9" fmla="*/ 968776 h 4422853"/>
                  <a:gd name="connsiteX10" fmla="*/ 2057449 w 4040177"/>
                  <a:gd name="connsiteY10" fmla="*/ 905402 h 4422853"/>
                  <a:gd name="connsiteX11" fmla="*/ 1912594 w 4040177"/>
                  <a:gd name="connsiteY11" fmla="*/ 787707 h 4422853"/>
                  <a:gd name="connsiteX12" fmla="*/ 1849219 w 4040177"/>
                  <a:gd name="connsiteY12" fmla="*/ 869188 h 4422853"/>
                  <a:gd name="connsiteX13" fmla="*/ 1822059 w 4040177"/>
                  <a:gd name="connsiteY13" fmla="*/ 760547 h 4422853"/>
                  <a:gd name="connsiteX14" fmla="*/ 1894487 w 4040177"/>
                  <a:gd name="connsiteY14" fmla="*/ 642852 h 4422853"/>
                  <a:gd name="connsiteX15" fmla="*/ 1994075 w 4040177"/>
                  <a:gd name="connsiteY15" fmla="*/ 488943 h 4422853"/>
                  <a:gd name="connsiteX16" fmla="*/ 1994075 w 4040177"/>
                  <a:gd name="connsiteY16" fmla="*/ 588531 h 4422853"/>
                  <a:gd name="connsiteX17" fmla="*/ 2166091 w 4040177"/>
                  <a:gd name="connsiteY17" fmla="*/ 362194 h 4422853"/>
                  <a:gd name="connsiteX18" fmla="*/ 2320000 w 4040177"/>
                  <a:gd name="connsiteY18" fmla="*/ 307873 h 4422853"/>
                  <a:gd name="connsiteX19" fmla="*/ 2310946 w 4040177"/>
                  <a:gd name="connsiteY19" fmla="*/ 226392 h 4422853"/>
                  <a:gd name="connsiteX20" fmla="*/ 2673085 w 4040177"/>
                  <a:gd name="connsiteY20" fmla="*/ 117751 h 4422853"/>
                  <a:gd name="connsiteX21" fmla="*/ 2555390 w 4040177"/>
                  <a:gd name="connsiteY21" fmla="*/ 72483 h 4422853"/>
                  <a:gd name="connsiteX22" fmla="*/ 2899421 w 4040177"/>
                  <a:gd name="connsiteY22" fmla="*/ 63430 h 4422853"/>
                  <a:gd name="connsiteX23" fmla="*/ 3116705 w 4040177"/>
                  <a:gd name="connsiteY23" fmla="*/ 63430 h 4422853"/>
                  <a:gd name="connsiteX24" fmla="*/ 3180079 w 4040177"/>
                  <a:gd name="connsiteY24" fmla="*/ 126804 h 4422853"/>
                  <a:gd name="connsiteX25" fmla="*/ 3297774 w 4040177"/>
                  <a:gd name="connsiteY25" fmla="*/ 56 h 4422853"/>
                  <a:gd name="connsiteX26" fmla="*/ 3333988 w 4040177"/>
                  <a:gd name="connsiteY26" fmla="*/ 144911 h 4422853"/>
                  <a:gd name="connsiteX27" fmla="*/ 3306827 w 4040177"/>
                  <a:gd name="connsiteY27" fmla="*/ 172071 h 4422853"/>
                  <a:gd name="connsiteX28" fmla="*/ 3831928 w 4040177"/>
                  <a:gd name="connsiteY28" fmla="*/ 416515 h 4422853"/>
                  <a:gd name="connsiteX29" fmla="*/ 3922463 w 4040177"/>
                  <a:gd name="connsiteY29" fmla="*/ 425568 h 4422853"/>
                  <a:gd name="connsiteX30" fmla="*/ 4040158 w 4040177"/>
                  <a:gd name="connsiteY30" fmla="*/ 688119 h 4422853"/>
                  <a:gd name="connsiteX31" fmla="*/ 3913410 w 4040177"/>
                  <a:gd name="connsiteY31" fmla="*/ 706226 h 4422853"/>
                  <a:gd name="connsiteX32" fmla="*/ 3931516 w 4040177"/>
                  <a:gd name="connsiteY32" fmla="*/ 751493 h 4422853"/>
                  <a:gd name="connsiteX33" fmla="*/ 3632752 w 4040177"/>
                  <a:gd name="connsiteY33" fmla="*/ 679066 h 4422853"/>
                  <a:gd name="connsiteX34" fmla="*/ 3632752 w 4040177"/>
                  <a:gd name="connsiteY34" fmla="*/ 597584 h 4422853"/>
                  <a:gd name="connsiteX35" fmla="*/ 3324934 w 4040177"/>
                  <a:gd name="connsiteY35" fmla="*/ 778654 h 4422853"/>
                  <a:gd name="connsiteX36" fmla="*/ 3143865 w 4040177"/>
                  <a:gd name="connsiteY36" fmla="*/ 488943 h 4422853"/>
                  <a:gd name="connsiteX37" fmla="*/ 3071437 w 4040177"/>
                  <a:gd name="connsiteY37" fmla="*/ 552317 h 4422853"/>
                  <a:gd name="connsiteX38" fmla="*/ 2999010 w 4040177"/>
                  <a:gd name="connsiteY38" fmla="*/ 1240380 h 4422853"/>
                  <a:gd name="connsiteX39" fmla="*/ 3288720 w 4040177"/>
                  <a:gd name="connsiteY39" fmla="*/ 1955604 h 4422853"/>
                  <a:gd name="connsiteX40" fmla="*/ 3723287 w 4040177"/>
                  <a:gd name="connsiteY40" fmla="*/ 1738321 h 4422853"/>
                  <a:gd name="connsiteX41" fmla="*/ 3859089 w 4040177"/>
                  <a:gd name="connsiteY41" fmla="*/ 2444491 h 4422853"/>
                  <a:gd name="connsiteX42" fmla="*/ 3478843 w 4040177"/>
                  <a:gd name="connsiteY42" fmla="*/ 2643667 h 4422853"/>
                  <a:gd name="connsiteX43" fmla="*/ 3315881 w 4040177"/>
                  <a:gd name="connsiteY43" fmla="*/ 2779469 h 4422853"/>
                  <a:gd name="connsiteX44" fmla="*/ 3288720 w 4040177"/>
                  <a:gd name="connsiteY44" fmla="*/ 2544079 h 4422853"/>
                  <a:gd name="connsiteX45" fmla="*/ 3415469 w 4040177"/>
                  <a:gd name="connsiteY45" fmla="*/ 2535026 h 4422853"/>
                  <a:gd name="connsiteX46" fmla="*/ 3515057 w 4040177"/>
                  <a:gd name="connsiteY46" fmla="*/ 2453545 h 4422853"/>
                  <a:gd name="connsiteX47" fmla="*/ 3506004 w 4040177"/>
                  <a:gd name="connsiteY47" fmla="*/ 2344903 h 4422853"/>
                  <a:gd name="connsiteX48" fmla="*/ 3605592 w 4040177"/>
                  <a:gd name="connsiteY48" fmla="*/ 2272475 h 4422853"/>
                  <a:gd name="connsiteX49" fmla="*/ 3623699 w 4040177"/>
                  <a:gd name="connsiteY49" fmla="*/ 1964658 h 4422853"/>
                  <a:gd name="connsiteX50" fmla="*/ 2953742 w 4040177"/>
                  <a:gd name="connsiteY50" fmla="*/ 2435438 h 4422853"/>
                  <a:gd name="connsiteX51" fmla="*/ 2799833 w 4040177"/>
                  <a:gd name="connsiteY51" fmla="*/ 2009924 h 4422853"/>
                  <a:gd name="connsiteX52" fmla="*/ 2392428 w 4040177"/>
                  <a:gd name="connsiteY52" fmla="*/ 2643667 h 4422853"/>
                  <a:gd name="connsiteX53" fmla="*/ 1541402 w 4040177"/>
                  <a:gd name="connsiteY53" fmla="*/ 2670828 h 4422853"/>
                  <a:gd name="connsiteX54" fmla="*/ 1242637 w 4040177"/>
                  <a:gd name="connsiteY54" fmla="*/ 3223089 h 4422853"/>
                  <a:gd name="connsiteX55" fmla="*/ 699429 w 4040177"/>
                  <a:gd name="connsiteY55" fmla="*/ 3521854 h 4422853"/>
                  <a:gd name="connsiteX56" fmla="*/ 608895 w 4040177"/>
                  <a:gd name="connsiteY56" fmla="*/ 4255184 h 4422853"/>
                  <a:gd name="connsiteX57" fmla="*/ 717536 w 4040177"/>
                  <a:gd name="connsiteY57" fmla="*/ 4409093 h 4422853"/>
                  <a:gd name="connsiteX58" fmla="*/ 355398 w 4040177"/>
                  <a:gd name="connsiteY58" fmla="*/ 4400039 h 4422853"/>
                  <a:gd name="connsiteX59" fmla="*/ 418772 w 4040177"/>
                  <a:gd name="connsiteY59" fmla="*/ 4273291 h 4422853"/>
                  <a:gd name="connsiteX60" fmla="*/ 355398 w 4040177"/>
                  <a:gd name="connsiteY60" fmla="*/ 4146543 h 4422853"/>
                  <a:gd name="connsiteX61" fmla="*/ 464039 w 4040177"/>
                  <a:gd name="connsiteY61" fmla="*/ 3721030 h 4422853"/>
                  <a:gd name="connsiteX62" fmla="*/ 400665 w 4040177"/>
                  <a:gd name="connsiteY62" fmla="*/ 3494693 h 4422853"/>
                  <a:gd name="connsiteX63" fmla="*/ 744697 w 4040177"/>
                  <a:gd name="connsiteY63" fmla="*/ 3250250 h 4422853"/>
                  <a:gd name="connsiteX64" fmla="*/ 681322 w 4040177"/>
                  <a:gd name="connsiteY64" fmla="*/ 2779469 h 4422853"/>
                  <a:gd name="connsiteX65" fmla="*/ 491200 w 4040177"/>
                  <a:gd name="connsiteY65" fmla="*/ 3186875 h 4422853"/>
                  <a:gd name="connsiteX66" fmla="*/ 20419 w 4040177"/>
                  <a:gd name="connsiteY66" fmla="*/ 3313624 h 4422853"/>
                  <a:gd name="connsiteX67" fmla="*/ 92847 w 4040177"/>
                  <a:gd name="connsiteY67" fmla="*/ 2688935 h 4422853"/>
                  <a:gd name="connsiteX68" fmla="*/ 165275 w 4040177"/>
                  <a:gd name="connsiteY68" fmla="*/ 2634614 h 4422853"/>
                  <a:gd name="connsiteX69" fmla="*/ 83794 w 4040177"/>
                  <a:gd name="connsiteY69" fmla="*/ 2363010 h 4422853"/>
                  <a:gd name="connsiteX70" fmla="*/ 246756 w 4040177"/>
                  <a:gd name="connsiteY70" fmla="*/ 2562186 h 4422853"/>
                  <a:gd name="connsiteX71" fmla="*/ 409718 w 4040177"/>
                  <a:gd name="connsiteY71" fmla="*/ 2716095 h 4422853"/>
                  <a:gd name="connsiteX72" fmla="*/ 65687 w 4040177"/>
                  <a:gd name="connsiteY72" fmla="*/ 2245315 h 4422853"/>
                  <a:gd name="connsiteX73" fmla="*/ 165275 w 4040177"/>
                  <a:gd name="connsiteY73" fmla="*/ 2227208 h 4422853"/>
                  <a:gd name="connsiteX74" fmla="*/ 237703 w 4040177"/>
                  <a:gd name="connsiteY74" fmla="*/ 1955604 h 4422853"/>
                  <a:gd name="connsiteX75" fmla="*/ 382558 w 4040177"/>
                  <a:gd name="connsiteY75" fmla="*/ 1991818 h 4422853"/>
                  <a:gd name="connsiteX76" fmla="*/ 545520 w 4040177"/>
                  <a:gd name="connsiteY76" fmla="*/ 2009925 h 4422853"/>
                  <a:gd name="connsiteX77" fmla="*/ 464039 w 4040177"/>
                  <a:gd name="connsiteY77" fmla="*/ 2254368 h 4422853"/>
                  <a:gd name="connsiteX78" fmla="*/ 627002 w 4040177"/>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378 w 4026553"/>
                  <a:gd name="connsiteY0" fmla="*/ 2254368 h 4422853"/>
                  <a:gd name="connsiteX1" fmla="*/ 966463 w 4026553"/>
                  <a:gd name="connsiteY1" fmla="*/ 1874123 h 4422853"/>
                  <a:gd name="connsiteX2" fmla="*/ 2107199 w 4026553"/>
                  <a:gd name="connsiteY2" fmla="*/ 1321862 h 4422853"/>
                  <a:gd name="connsiteX3" fmla="*/ 2985386 w 4026553"/>
                  <a:gd name="connsiteY3" fmla="*/ 226392 h 4422853"/>
                  <a:gd name="connsiteX4" fmla="*/ 2994439 w 4026553"/>
                  <a:gd name="connsiteY4" fmla="*/ 190178 h 4422853"/>
                  <a:gd name="connsiteX5" fmla="*/ 2043825 w 4026553"/>
                  <a:gd name="connsiteY5" fmla="*/ 1204166 h 4422853"/>
                  <a:gd name="connsiteX6" fmla="*/ 1772221 w 4026553"/>
                  <a:gd name="connsiteY6" fmla="*/ 1267541 h 4422853"/>
                  <a:gd name="connsiteX7" fmla="*/ 1763168 w 4026553"/>
                  <a:gd name="connsiteY7" fmla="*/ 1195113 h 4422853"/>
                  <a:gd name="connsiteX8" fmla="*/ 1926130 w 4026553"/>
                  <a:gd name="connsiteY8" fmla="*/ 1131739 h 4422853"/>
                  <a:gd name="connsiteX9" fmla="*/ 1844649 w 4026553"/>
                  <a:gd name="connsiteY9" fmla="*/ 968776 h 4422853"/>
                  <a:gd name="connsiteX10" fmla="*/ 2043825 w 4026553"/>
                  <a:gd name="connsiteY10" fmla="*/ 905402 h 4422853"/>
                  <a:gd name="connsiteX11" fmla="*/ 1898970 w 4026553"/>
                  <a:gd name="connsiteY11" fmla="*/ 787707 h 4422853"/>
                  <a:gd name="connsiteX12" fmla="*/ 1835595 w 4026553"/>
                  <a:gd name="connsiteY12" fmla="*/ 869188 h 4422853"/>
                  <a:gd name="connsiteX13" fmla="*/ 1808435 w 4026553"/>
                  <a:gd name="connsiteY13" fmla="*/ 760547 h 4422853"/>
                  <a:gd name="connsiteX14" fmla="*/ 1880863 w 4026553"/>
                  <a:gd name="connsiteY14" fmla="*/ 642852 h 4422853"/>
                  <a:gd name="connsiteX15" fmla="*/ 1980451 w 4026553"/>
                  <a:gd name="connsiteY15" fmla="*/ 488943 h 4422853"/>
                  <a:gd name="connsiteX16" fmla="*/ 1980451 w 4026553"/>
                  <a:gd name="connsiteY16" fmla="*/ 588531 h 4422853"/>
                  <a:gd name="connsiteX17" fmla="*/ 2152467 w 4026553"/>
                  <a:gd name="connsiteY17" fmla="*/ 362194 h 4422853"/>
                  <a:gd name="connsiteX18" fmla="*/ 2306376 w 4026553"/>
                  <a:gd name="connsiteY18" fmla="*/ 307873 h 4422853"/>
                  <a:gd name="connsiteX19" fmla="*/ 2297322 w 4026553"/>
                  <a:gd name="connsiteY19" fmla="*/ 226392 h 4422853"/>
                  <a:gd name="connsiteX20" fmla="*/ 2659461 w 4026553"/>
                  <a:gd name="connsiteY20" fmla="*/ 117751 h 4422853"/>
                  <a:gd name="connsiteX21" fmla="*/ 2541766 w 4026553"/>
                  <a:gd name="connsiteY21" fmla="*/ 72483 h 4422853"/>
                  <a:gd name="connsiteX22" fmla="*/ 2885797 w 4026553"/>
                  <a:gd name="connsiteY22" fmla="*/ 63430 h 4422853"/>
                  <a:gd name="connsiteX23" fmla="*/ 3103081 w 4026553"/>
                  <a:gd name="connsiteY23" fmla="*/ 63430 h 4422853"/>
                  <a:gd name="connsiteX24" fmla="*/ 3166455 w 4026553"/>
                  <a:gd name="connsiteY24" fmla="*/ 126804 h 4422853"/>
                  <a:gd name="connsiteX25" fmla="*/ 3284150 w 4026553"/>
                  <a:gd name="connsiteY25" fmla="*/ 56 h 4422853"/>
                  <a:gd name="connsiteX26" fmla="*/ 3320364 w 4026553"/>
                  <a:gd name="connsiteY26" fmla="*/ 144911 h 4422853"/>
                  <a:gd name="connsiteX27" fmla="*/ 3293203 w 4026553"/>
                  <a:gd name="connsiteY27" fmla="*/ 172071 h 4422853"/>
                  <a:gd name="connsiteX28" fmla="*/ 3818304 w 4026553"/>
                  <a:gd name="connsiteY28" fmla="*/ 416515 h 4422853"/>
                  <a:gd name="connsiteX29" fmla="*/ 3908839 w 4026553"/>
                  <a:gd name="connsiteY29" fmla="*/ 425568 h 4422853"/>
                  <a:gd name="connsiteX30" fmla="*/ 4026534 w 4026553"/>
                  <a:gd name="connsiteY30" fmla="*/ 688119 h 4422853"/>
                  <a:gd name="connsiteX31" fmla="*/ 3899786 w 4026553"/>
                  <a:gd name="connsiteY31" fmla="*/ 706226 h 4422853"/>
                  <a:gd name="connsiteX32" fmla="*/ 3917892 w 4026553"/>
                  <a:gd name="connsiteY32" fmla="*/ 751493 h 4422853"/>
                  <a:gd name="connsiteX33" fmla="*/ 3619128 w 4026553"/>
                  <a:gd name="connsiteY33" fmla="*/ 679066 h 4422853"/>
                  <a:gd name="connsiteX34" fmla="*/ 3619128 w 4026553"/>
                  <a:gd name="connsiteY34" fmla="*/ 597584 h 4422853"/>
                  <a:gd name="connsiteX35" fmla="*/ 3311310 w 4026553"/>
                  <a:gd name="connsiteY35" fmla="*/ 778654 h 4422853"/>
                  <a:gd name="connsiteX36" fmla="*/ 3130241 w 4026553"/>
                  <a:gd name="connsiteY36" fmla="*/ 488943 h 4422853"/>
                  <a:gd name="connsiteX37" fmla="*/ 3057813 w 4026553"/>
                  <a:gd name="connsiteY37" fmla="*/ 552317 h 4422853"/>
                  <a:gd name="connsiteX38" fmla="*/ 2985386 w 4026553"/>
                  <a:gd name="connsiteY38" fmla="*/ 1240380 h 4422853"/>
                  <a:gd name="connsiteX39" fmla="*/ 3275096 w 4026553"/>
                  <a:gd name="connsiteY39" fmla="*/ 1955604 h 4422853"/>
                  <a:gd name="connsiteX40" fmla="*/ 3709663 w 4026553"/>
                  <a:gd name="connsiteY40" fmla="*/ 1738321 h 4422853"/>
                  <a:gd name="connsiteX41" fmla="*/ 3845465 w 4026553"/>
                  <a:gd name="connsiteY41" fmla="*/ 2444491 h 4422853"/>
                  <a:gd name="connsiteX42" fmla="*/ 3465219 w 4026553"/>
                  <a:gd name="connsiteY42" fmla="*/ 2643667 h 4422853"/>
                  <a:gd name="connsiteX43" fmla="*/ 3302257 w 4026553"/>
                  <a:gd name="connsiteY43" fmla="*/ 2779469 h 4422853"/>
                  <a:gd name="connsiteX44" fmla="*/ 3275096 w 4026553"/>
                  <a:gd name="connsiteY44" fmla="*/ 2544079 h 4422853"/>
                  <a:gd name="connsiteX45" fmla="*/ 3401845 w 4026553"/>
                  <a:gd name="connsiteY45" fmla="*/ 2535026 h 4422853"/>
                  <a:gd name="connsiteX46" fmla="*/ 3501433 w 4026553"/>
                  <a:gd name="connsiteY46" fmla="*/ 2453545 h 4422853"/>
                  <a:gd name="connsiteX47" fmla="*/ 3492380 w 4026553"/>
                  <a:gd name="connsiteY47" fmla="*/ 2344903 h 4422853"/>
                  <a:gd name="connsiteX48" fmla="*/ 3591968 w 4026553"/>
                  <a:gd name="connsiteY48" fmla="*/ 2272475 h 4422853"/>
                  <a:gd name="connsiteX49" fmla="*/ 3610075 w 4026553"/>
                  <a:gd name="connsiteY49" fmla="*/ 1964658 h 4422853"/>
                  <a:gd name="connsiteX50" fmla="*/ 2940118 w 4026553"/>
                  <a:gd name="connsiteY50" fmla="*/ 2435438 h 4422853"/>
                  <a:gd name="connsiteX51" fmla="*/ 2786209 w 4026553"/>
                  <a:gd name="connsiteY51" fmla="*/ 2009924 h 4422853"/>
                  <a:gd name="connsiteX52" fmla="*/ 2378804 w 4026553"/>
                  <a:gd name="connsiteY52" fmla="*/ 2643667 h 4422853"/>
                  <a:gd name="connsiteX53" fmla="*/ 1527778 w 4026553"/>
                  <a:gd name="connsiteY53" fmla="*/ 2670828 h 4422853"/>
                  <a:gd name="connsiteX54" fmla="*/ 1229013 w 4026553"/>
                  <a:gd name="connsiteY54" fmla="*/ 3223089 h 4422853"/>
                  <a:gd name="connsiteX55" fmla="*/ 685805 w 4026553"/>
                  <a:gd name="connsiteY55" fmla="*/ 3521854 h 4422853"/>
                  <a:gd name="connsiteX56" fmla="*/ 595271 w 4026553"/>
                  <a:gd name="connsiteY56" fmla="*/ 4255184 h 4422853"/>
                  <a:gd name="connsiteX57" fmla="*/ 703912 w 4026553"/>
                  <a:gd name="connsiteY57" fmla="*/ 4409093 h 4422853"/>
                  <a:gd name="connsiteX58" fmla="*/ 341774 w 4026553"/>
                  <a:gd name="connsiteY58" fmla="*/ 4400039 h 4422853"/>
                  <a:gd name="connsiteX59" fmla="*/ 405148 w 4026553"/>
                  <a:gd name="connsiteY59" fmla="*/ 4273291 h 4422853"/>
                  <a:gd name="connsiteX60" fmla="*/ 341774 w 4026553"/>
                  <a:gd name="connsiteY60" fmla="*/ 4146543 h 4422853"/>
                  <a:gd name="connsiteX61" fmla="*/ 450415 w 4026553"/>
                  <a:gd name="connsiteY61" fmla="*/ 3721030 h 4422853"/>
                  <a:gd name="connsiteX62" fmla="*/ 387041 w 4026553"/>
                  <a:gd name="connsiteY62" fmla="*/ 3494693 h 4422853"/>
                  <a:gd name="connsiteX63" fmla="*/ 731073 w 4026553"/>
                  <a:gd name="connsiteY63" fmla="*/ 3250250 h 4422853"/>
                  <a:gd name="connsiteX64" fmla="*/ 667698 w 4026553"/>
                  <a:gd name="connsiteY64" fmla="*/ 2779469 h 4422853"/>
                  <a:gd name="connsiteX65" fmla="*/ 477576 w 4026553"/>
                  <a:gd name="connsiteY65" fmla="*/ 3186875 h 4422853"/>
                  <a:gd name="connsiteX66" fmla="*/ 6795 w 4026553"/>
                  <a:gd name="connsiteY66" fmla="*/ 3313624 h 4422853"/>
                  <a:gd name="connsiteX67" fmla="*/ 79223 w 4026553"/>
                  <a:gd name="connsiteY67" fmla="*/ 2688935 h 4422853"/>
                  <a:gd name="connsiteX68" fmla="*/ 151651 w 4026553"/>
                  <a:gd name="connsiteY68" fmla="*/ 2634614 h 4422853"/>
                  <a:gd name="connsiteX69" fmla="*/ 70170 w 4026553"/>
                  <a:gd name="connsiteY69" fmla="*/ 2363010 h 4422853"/>
                  <a:gd name="connsiteX70" fmla="*/ 233132 w 4026553"/>
                  <a:gd name="connsiteY70" fmla="*/ 2562186 h 4422853"/>
                  <a:gd name="connsiteX71" fmla="*/ 396094 w 4026553"/>
                  <a:gd name="connsiteY71" fmla="*/ 2716095 h 4422853"/>
                  <a:gd name="connsiteX72" fmla="*/ 52063 w 4026553"/>
                  <a:gd name="connsiteY72" fmla="*/ 2245315 h 4422853"/>
                  <a:gd name="connsiteX73" fmla="*/ 151651 w 4026553"/>
                  <a:gd name="connsiteY73" fmla="*/ 2227208 h 4422853"/>
                  <a:gd name="connsiteX74" fmla="*/ 224079 w 4026553"/>
                  <a:gd name="connsiteY74" fmla="*/ 1955604 h 4422853"/>
                  <a:gd name="connsiteX75" fmla="*/ 368934 w 4026553"/>
                  <a:gd name="connsiteY75" fmla="*/ 1991818 h 4422853"/>
                  <a:gd name="connsiteX76" fmla="*/ 531896 w 4026553"/>
                  <a:gd name="connsiteY76" fmla="*/ 2009925 h 4422853"/>
                  <a:gd name="connsiteX77" fmla="*/ 450415 w 4026553"/>
                  <a:gd name="connsiteY77" fmla="*/ 2254368 h 4422853"/>
                  <a:gd name="connsiteX78" fmla="*/ 613378 w 4026553"/>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42040 w 4026819"/>
                  <a:gd name="connsiteY60" fmla="*/ 4146543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387307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107465 w 4026819"/>
                  <a:gd name="connsiteY2" fmla="*/ 1321862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94705 w 4026819"/>
                  <a:gd name="connsiteY4" fmla="*/ 190178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32360 w 4026819"/>
                  <a:gd name="connsiteY4" fmla="*/ 215116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32360 w 4026819"/>
                  <a:gd name="connsiteY4" fmla="*/ 215116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61455 w 4026819"/>
                  <a:gd name="connsiteY4" fmla="*/ 198490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54368 h 4422853"/>
                  <a:gd name="connsiteX1" fmla="*/ 966729 w 4026819"/>
                  <a:gd name="connsiteY1" fmla="*/ 1874123 h 4422853"/>
                  <a:gd name="connsiteX2" fmla="*/ 2095108 w 4026819"/>
                  <a:gd name="connsiteY2" fmla="*/ 1338337 h 4422853"/>
                  <a:gd name="connsiteX3" fmla="*/ 2985652 w 4026819"/>
                  <a:gd name="connsiteY3" fmla="*/ 226392 h 4422853"/>
                  <a:gd name="connsiteX4" fmla="*/ 2953143 w 4026819"/>
                  <a:gd name="connsiteY4" fmla="*/ 206803 h 4422853"/>
                  <a:gd name="connsiteX5" fmla="*/ 2044091 w 4026819"/>
                  <a:gd name="connsiteY5" fmla="*/ 1204166 h 4422853"/>
                  <a:gd name="connsiteX6" fmla="*/ 1772487 w 4026819"/>
                  <a:gd name="connsiteY6" fmla="*/ 1267541 h 4422853"/>
                  <a:gd name="connsiteX7" fmla="*/ 1763434 w 4026819"/>
                  <a:gd name="connsiteY7" fmla="*/ 1195113 h 4422853"/>
                  <a:gd name="connsiteX8" fmla="*/ 1926396 w 4026819"/>
                  <a:gd name="connsiteY8" fmla="*/ 1131739 h 4422853"/>
                  <a:gd name="connsiteX9" fmla="*/ 1844915 w 4026819"/>
                  <a:gd name="connsiteY9" fmla="*/ 968776 h 4422853"/>
                  <a:gd name="connsiteX10" fmla="*/ 2044091 w 4026819"/>
                  <a:gd name="connsiteY10" fmla="*/ 905402 h 4422853"/>
                  <a:gd name="connsiteX11" fmla="*/ 1899236 w 4026819"/>
                  <a:gd name="connsiteY11" fmla="*/ 787707 h 4422853"/>
                  <a:gd name="connsiteX12" fmla="*/ 1835861 w 4026819"/>
                  <a:gd name="connsiteY12" fmla="*/ 869188 h 4422853"/>
                  <a:gd name="connsiteX13" fmla="*/ 1808701 w 4026819"/>
                  <a:gd name="connsiteY13" fmla="*/ 760547 h 4422853"/>
                  <a:gd name="connsiteX14" fmla="*/ 1881129 w 4026819"/>
                  <a:gd name="connsiteY14" fmla="*/ 642852 h 4422853"/>
                  <a:gd name="connsiteX15" fmla="*/ 1980717 w 4026819"/>
                  <a:gd name="connsiteY15" fmla="*/ 488943 h 4422853"/>
                  <a:gd name="connsiteX16" fmla="*/ 1980717 w 4026819"/>
                  <a:gd name="connsiteY16" fmla="*/ 588531 h 4422853"/>
                  <a:gd name="connsiteX17" fmla="*/ 2152733 w 4026819"/>
                  <a:gd name="connsiteY17" fmla="*/ 362194 h 4422853"/>
                  <a:gd name="connsiteX18" fmla="*/ 2306642 w 4026819"/>
                  <a:gd name="connsiteY18" fmla="*/ 307873 h 4422853"/>
                  <a:gd name="connsiteX19" fmla="*/ 2297588 w 4026819"/>
                  <a:gd name="connsiteY19" fmla="*/ 226392 h 4422853"/>
                  <a:gd name="connsiteX20" fmla="*/ 2659727 w 4026819"/>
                  <a:gd name="connsiteY20" fmla="*/ 117751 h 4422853"/>
                  <a:gd name="connsiteX21" fmla="*/ 2542032 w 4026819"/>
                  <a:gd name="connsiteY21" fmla="*/ 72483 h 4422853"/>
                  <a:gd name="connsiteX22" fmla="*/ 2886063 w 4026819"/>
                  <a:gd name="connsiteY22" fmla="*/ 63430 h 4422853"/>
                  <a:gd name="connsiteX23" fmla="*/ 3103347 w 4026819"/>
                  <a:gd name="connsiteY23" fmla="*/ 63430 h 4422853"/>
                  <a:gd name="connsiteX24" fmla="*/ 3166721 w 4026819"/>
                  <a:gd name="connsiteY24" fmla="*/ 126804 h 4422853"/>
                  <a:gd name="connsiteX25" fmla="*/ 3284416 w 4026819"/>
                  <a:gd name="connsiteY25" fmla="*/ 56 h 4422853"/>
                  <a:gd name="connsiteX26" fmla="*/ 3320630 w 4026819"/>
                  <a:gd name="connsiteY26" fmla="*/ 144911 h 4422853"/>
                  <a:gd name="connsiteX27" fmla="*/ 3293469 w 4026819"/>
                  <a:gd name="connsiteY27" fmla="*/ 172071 h 4422853"/>
                  <a:gd name="connsiteX28" fmla="*/ 3818570 w 4026819"/>
                  <a:gd name="connsiteY28" fmla="*/ 416515 h 4422853"/>
                  <a:gd name="connsiteX29" fmla="*/ 3909105 w 4026819"/>
                  <a:gd name="connsiteY29" fmla="*/ 425568 h 4422853"/>
                  <a:gd name="connsiteX30" fmla="*/ 4026800 w 4026819"/>
                  <a:gd name="connsiteY30" fmla="*/ 688119 h 4422853"/>
                  <a:gd name="connsiteX31" fmla="*/ 3900052 w 4026819"/>
                  <a:gd name="connsiteY31" fmla="*/ 706226 h 4422853"/>
                  <a:gd name="connsiteX32" fmla="*/ 3918158 w 4026819"/>
                  <a:gd name="connsiteY32" fmla="*/ 751493 h 4422853"/>
                  <a:gd name="connsiteX33" fmla="*/ 3619394 w 4026819"/>
                  <a:gd name="connsiteY33" fmla="*/ 679066 h 4422853"/>
                  <a:gd name="connsiteX34" fmla="*/ 3619394 w 4026819"/>
                  <a:gd name="connsiteY34" fmla="*/ 597584 h 4422853"/>
                  <a:gd name="connsiteX35" fmla="*/ 3311576 w 4026819"/>
                  <a:gd name="connsiteY35" fmla="*/ 778654 h 4422853"/>
                  <a:gd name="connsiteX36" fmla="*/ 3130507 w 4026819"/>
                  <a:gd name="connsiteY36" fmla="*/ 488943 h 4422853"/>
                  <a:gd name="connsiteX37" fmla="*/ 3058079 w 4026819"/>
                  <a:gd name="connsiteY37" fmla="*/ 552317 h 4422853"/>
                  <a:gd name="connsiteX38" fmla="*/ 2985652 w 4026819"/>
                  <a:gd name="connsiteY38" fmla="*/ 1240380 h 4422853"/>
                  <a:gd name="connsiteX39" fmla="*/ 3275362 w 4026819"/>
                  <a:gd name="connsiteY39" fmla="*/ 1955604 h 4422853"/>
                  <a:gd name="connsiteX40" fmla="*/ 3709929 w 4026819"/>
                  <a:gd name="connsiteY40" fmla="*/ 1738321 h 4422853"/>
                  <a:gd name="connsiteX41" fmla="*/ 3845731 w 4026819"/>
                  <a:gd name="connsiteY41" fmla="*/ 2444491 h 4422853"/>
                  <a:gd name="connsiteX42" fmla="*/ 3465485 w 4026819"/>
                  <a:gd name="connsiteY42" fmla="*/ 2643667 h 4422853"/>
                  <a:gd name="connsiteX43" fmla="*/ 3302523 w 4026819"/>
                  <a:gd name="connsiteY43" fmla="*/ 2779469 h 4422853"/>
                  <a:gd name="connsiteX44" fmla="*/ 3275362 w 4026819"/>
                  <a:gd name="connsiteY44" fmla="*/ 2544079 h 4422853"/>
                  <a:gd name="connsiteX45" fmla="*/ 3402111 w 4026819"/>
                  <a:gd name="connsiteY45" fmla="*/ 2535026 h 4422853"/>
                  <a:gd name="connsiteX46" fmla="*/ 3501699 w 4026819"/>
                  <a:gd name="connsiteY46" fmla="*/ 2453545 h 4422853"/>
                  <a:gd name="connsiteX47" fmla="*/ 3492646 w 4026819"/>
                  <a:gd name="connsiteY47" fmla="*/ 2344903 h 4422853"/>
                  <a:gd name="connsiteX48" fmla="*/ 3592234 w 4026819"/>
                  <a:gd name="connsiteY48" fmla="*/ 2272475 h 4422853"/>
                  <a:gd name="connsiteX49" fmla="*/ 3610341 w 4026819"/>
                  <a:gd name="connsiteY49" fmla="*/ 1964658 h 4422853"/>
                  <a:gd name="connsiteX50" fmla="*/ 2940384 w 4026819"/>
                  <a:gd name="connsiteY50" fmla="*/ 2435438 h 4422853"/>
                  <a:gd name="connsiteX51" fmla="*/ 2786475 w 4026819"/>
                  <a:gd name="connsiteY51" fmla="*/ 2009924 h 4422853"/>
                  <a:gd name="connsiteX52" fmla="*/ 2379070 w 4026819"/>
                  <a:gd name="connsiteY52" fmla="*/ 2643667 h 4422853"/>
                  <a:gd name="connsiteX53" fmla="*/ 1528044 w 4026819"/>
                  <a:gd name="connsiteY53" fmla="*/ 2670828 h 4422853"/>
                  <a:gd name="connsiteX54" fmla="*/ 1229279 w 4026819"/>
                  <a:gd name="connsiteY54" fmla="*/ 3223089 h 4422853"/>
                  <a:gd name="connsiteX55" fmla="*/ 686071 w 4026819"/>
                  <a:gd name="connsiteY55" fmla="*/ 3521854 h 4422853"/>
                  <a:gd name="connsiteX56" fmla="*/ 595537 w 4026819"/>
                  <a:gd name="connsiteY56" fmla="*/ 4255184 h 4422853"/>
                  <a:gd name="connsiteX57" fmla="*/ 704178 w 4026819"/>
                  <a:gd name="connsiteY57" fmla="*/ 4409093 h 4422853"/>
                  <a:gd name="connsiteX58" fmla="*/ 342040 w 4026819"/>
                  <a:gd name="connsiteY58" fmla="*/ 4400039 h 4422853"/>
                  <a:gd name="connsiteX59" fmla="*/ 405414 w 4026819"/>
                  <a:gd name="connsiteY59" fmla="*/ 4273291 h 4422853"/>
                  <a:gd name="connsiteX60" fmla="*/ 378254 w 4026819"/>
                  <a:gd name="connsiteY60" fmla="*/ 4101276 h 4422853"/>
                  <a:gd name="connsiteX61" fmla="*/ 450681 w 4026819"/>
                  <a:gd name="connsiteY61" fmla="*/ 3721030 h 4422853"/>
                  <a:gd name="connsiteX62" fmla="*/ 405414 w 4026819"/>
                  <a:gd name="connsiteY62" fmla="*/ 3494693 h 4422853"/>
                  <a:gd name="connsiteX63" fmla="*/ 731339 w 4026819"/>
                  <a:gd name="connsiteY63" fmla="*/ 3250250 h 4422853"/>
                  <a:gd name="connsiteX64" fmla="*/ 667964 w 4026819"/>
                  <a:gd name="connsiteY64" fmla="*/ 2779469 h 4422853"/>
                  <a:gd name="connsiteX65" fmla="*/ 477842 w 4026819"/>
                  <a:gd name="connsiteY65" fmla="*/ 3186875 h 4422853"/>
                  <a:gd name="connsiteX66" fmla="*/ 7061 w 4026819"/>
                  <a:gd name="connsiteY66" fmla="*/ 3313624 h 4422853"/>
                  <a:gd name="connsiteX67" fmla="*/ 61382 w 4026819"/>
                  <a:gd name="connsiteY67" fmla="*/ 2688935 h 4422853"/>
                  <a:gd name="connsiteX68" fmla="*/ 151917 w 4026819"/>
                  <a:gd name="connsiteY68" fmla="*/ 2634614 h 4422853"/>
                  <a:gd name="connsiteX69" fmla="*/ 70436 w 4026819"/>
                  <a:gd name="connsiteY69" fmla="*/ 2363010 h 4422853"/>
                  <a:gd name="connsiteX70" fmla="*/ 233398 w 4026819"/>
                  <a:gd name="connsiteY70" fmla="*/ 2562186 h 4422853"/>
                  <a:gd name="connsiteX71" fmla="*/ 396360 w 4026819"/>
                  <a:gd name="connsiteY71" fmla="*/ 2716095 h 4422853"/>
                  <a:gd name="connsiteX72" fmla="*/ 52329 w 4026819"/>
                  <a:gd name="connsiteY72" fmla="*/ 2245315 h 4422853"/>
                  <a:gd name="connsiteX73" fmla="*/ 151917 w 4026819"/>
                  <a:gd name="connsiteY73" fmla="*/ 2227208 h 4422853"/>
                  <a:gd name="connsiteX74" fmla="*/ 224345 w 4026819"/>
                  <a:gd name="connsiteY74" fmla="*/ 1955604 h 4422853"/>
                  <a:gd name="connsiteX75" fmla="*/ 369200 w 4026819"/>
                  <a:gd name="connsiteY75" fmla="*/ 1991818 h 4422853"/>
                  <a:gd name="connsiteX76" fmla="*/ 532162 w 4026819"/>
                  <a:gd name="connsiteY76" fmla="*/ 2009925 h 4422853"/>
                  <a:gd name="connsiteX77" fmla="*/ 450681 w 4026819"/>
                  <a:gd name="connsiteY77" fmla="*/ 2254368 h 4422853"/>
                  <a:gd name="connsiteX78" fmla="*/ 613644 w 4026819"/>
                  <a:gd name="connsiteY78" fmla="*/ 2254368 h 4422853"/>
                  <a:gd name="connsiteX0" fmla="*/ 613644 w 4026819"/>
                  <a:gd name="connsiteY0" fmla="*/ 2270925 h 4439410"/>
                  <a:gd name="connsiteX1" fmla="*/ 966729 w 4026819"/>
                  <a:gd name="connsiteY1" fmla="*/ 1890680 h 4439410"/>
                  <a:gd name="connsiteX2" fmla="*/ 2095108 w 4026819"/>
                  <a:gd name="connsiteY2" fmla="*/ 1354894 h 4439410"/>
                  <a:gd name="connsiteX3" fmla="*/ 2985652 w 4026819"/>
                  <a:gd name="connsiteY3" fmla="*/ 242949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5652 w 4026819"/>
                  <a:gd name="connsiteY3" fmla="*/ 242949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72487 w 4026819"/>
                  <a:gd name="connsiteY6" fmla="*/ 1284098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4915 w 4026819"/>
                  <a:gd name="connsiteY9" fmla="*/ 985333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899236 w 4026819"/>
                  <a:gd name="connsiteY11" fmla="*/ 804264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35861 w 4026819"/>
                  <a:gd name="connsiteY12" fmla="*/ 885745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60800 w 4026819"/>
                  <a:gd name="connsiteY12" fmla="*/ 877432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60800 w 4026819"/>
                  <a:gd name="connsiteY12" fmla="*/ 877432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80717 w 4026819"/>
                  <a:gd name="connsiteY16" fmla="*/ 605088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30507 w 4026819"/>
                  <a:gd name="connsiteY36" fmla="*/ 505500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19394 w 4026819"/>
                  <a:gd name="connsiteY33" fmla="*/ 695623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26819"/>
                  <a:gd name="connsiteY0" fmla="*/ 2270925 h 4439410"/>
                  <a:gd name="connsiteX1" fmla="*/ 966729 w 4026819"/>
                  <a:gd name="connsiteY1" fmla="*/ 1890680 h 4439410"/>
                  <a:gd name="connsiteX2" fmla="*/ 2095108 w 4026819"/>
                  <a:gd name="connsiteY2" fmla="*/ 1354894 h 4439410"/>
                  <a:gd name="connsiteX3" fmla="*/ 2989808 w 4026819"/>
                  <a:gd name="connsiteY3" fmla="*/ 230480 h 4439410"/>
                  <a:gd name="connsiteX4" fmla="*/ 2953143 w 4026819"/>
                  <a:gd name="connsiteY4" fmla="*/ 223360 h 4439410"/>
                  <a:gd name="connsiteX5" fmla="*/ 2044091 w 4026819"/>
                  <a:gd name="connsiteY5" fmla="*/ 1220723 h 4439410"/>
                  <a:gd name="connsiteX6" fmla="*/ 1747548 w 4026819"/>
                  <a:gd name="connsiteY6" fmla="*/ 1288255 h 4439410"/>
                  <a:gd name="connsiteX7" fmla="*/ 1763434 w 4026819"/>
                  <a:gd name="connsiteY7" fmla="*/ 1211670 h 4439410"/>
                  <a:gd name="connsiteX8" fmla="*/ 1926396 w 4026819"/>
                  <a:gd name="connsiteY8" fmla="*/ 1148296 h 4439410"/>
                  <a:gd name="connsiteX9" fmla="*/ 1840758 w 4026819"/>
                  <a:gd name="connsiteY9" fmla="*/ 993646 h 4439410"/>
                  <a:gd name="connsiteX10" fmla="*/ 2044091 w 4026819"/>
                  <a:gd name="connsiteY10" fmla="*/ 921959 h 4439410"/>
                  <a:gd name="connsiteX11" fmla="*/ 1920018 w 4026819"/>
                  <a:gd name="connsiteY11" fmla="*/ 812577 h 4439410"/>
                  <a:gd name="connsiteX12" fmla="*/ 1852488 w 4026819"/>
                  <a:gd name="connsiteY12" fmla="*/ 889901 h 4439410"/>
                  <a:gd name="connsiteX13" fmla="*/ 1808701 w 4026819"/>
                  <a:gd name="connsiteY13" fmla="*/ 777104 h 4439410"/>
                  <a:gd name="connsiteX14" fmla="*/ 1881129 w 4026819"/>
                  <a:gd name="connsiteY14" fmla="*/ 659409 h 4439410"/>
                  <a:gd name="connsiteX15" fmla="*/ 1980717 w 4026819"/>
                  <a:gd name="connsiteY15" fmla="*/ 505500 h 4439410"/>
                  <a:gd name="connsiteX16" fmla="*/ 1993186 w 4026819"/>
                  <a:gd name="connsiteY16" fmla="*/ 613400 h 4439410"/>
                  <a:gd name="connsiteX17" fmla="*/ 2152733 w 4026819"/>
                  <a:gd name="connsiteY17" fmla="*/ 378751 h 4439410"/>
                  <a:gd name="connsiteX18" fmla="*/ 2306642 w 4026819"/>
                  <a:gd name="connsiteY18" fmla="*/ 324430 h 4439410"/>
                  <a:gd name="connsiteX19" fmla="*/ 2297588 w 4026819"/>
                  <a:gd name="connsiteY19" fmla="*/ 242949 h 4439410"/>
                  <a:gd name="connsiteX20" fmla="*/ 2659727 w 4026819"/>
                  <a:gd name="connsiteY20" fmla="*/ 134308 h 4439410"/>
                  <a:gd name="connsiteX21" fmla="*/ 2542032 w 4026819"/>
                  <a:gd name="connsiteY21" fmla="*/ 89040 h 4439410"/>
                  <a:gd name="connsiteX22" fmla="*/ 2886063 w 4026819"/>
                  <a:gd name="connsiteY22" fmla="*/ 79987 h 4439410"/>
                  <a:gd name="connsiteX23" fmla="*/ 3128285 w 4026819"/>
                  <a:gd name="connsiteY23" fmla="*/ 1016 h 4439410"/>
                  <a:gd name="connsiteX24" fmla="*/ 3166721 w 4026819"/>
                  <a:gd name="connsiteY24" fmla="*/ 143361 h 4439410"/>
                  <a:gd name="connsiteX25" fmla="*/ 3284416 w 4026819"/>
                  <a:gd name="connsiteY25" fmla="*/ 16613 h 4439410"/>
                  <a:gd name="connsiteX26" fmla="*/ 3320630 w 4026819"/>
                  <a:gd name="connsiteY26" fmla="*/ 161468 h 4439410"/>
                  <a:gd name="connsiteX27" fmla="*/ 3293469 w 4026819"/>
                  <a:gd name="connsiteY27" fmla="*/ 188628 h 4439410"/>
                  <a:gd name="connsiteX28" fmla="*/ 3818570 w 4026819"/>
                  <a:gd name="connsiteY28" fmla="*/ 433072 h 4439410"/>
                  <a:gd name="connsiteX29" fmla="*/ 3909105 w 4026819"/>
                  <a:gd name="connsiteY29" fmla="*/ 442125 h 4439410"/>
                  <a:gd name="connsiteX30" fmla="*/ 4026800 w 4026819"/>
                  <a:gd name="connsiteY30" fmla="*/ 704676 h 4439410"/>
                  <a:gd name="connsiteX31" fmla="*/ 3900052 w 4026819"/>
                  <a:gd name="connsiteY31" fmla="*/ 722783 h 4439410"/>
                  <a:gd name="connsiteX32" fmla="*/ 3918158 w 4026819"/>
                  <a:gd name="connsiteY32" fmla="*/ 768050 h 4439410"/>
                  <a:gd name="connsiteX33" fmla="*/ 3631863 w 4026819"/>
                  <a:gd name="connsiteY33" fmla="*/ 712249 h 4439410"/>
                  <a:gd name="connsiteX34" fmla="*/ 3619394 w 4026819"/>
                  <a:gd name="connsiteY34" fmla="*/ 614141 h 4439410"/>
                  <a:gd name="connsiteX35" fmla="*/ 3311576 w 4026819"/>
                  <a:gd name="connsiteY35" fmla="*/ 795211 h 4439410"/>
                  <a:gd name="connsiteX36" fmla="*/ 3105569 w 4026819"/>
                  <a:gd name="connsiteY36" fmla="*/ 501343 h 4439410"/>
                  <a:gd name="connsiteX37" fmla="*/ 3058079 w 4026819"/>
                  <a:gd name="connsiteY37" fmla="*/ 568874 h 4439410"/>
                  <a:gd name="connsiteX38" fmla="*/ 2985652 w 4026819"/>
                  <a:gd name="connsiteY38" fmla="*/ 1256937 h 4439410"/>
                  <a:gd name="connsiteX39" fmla="*/ 3275362 w 4026819"/>
                  <a:gd name="connsiteY39" fmla="*/ 1972161 h 4439410"/>
                  <a:gd name="connsiteX40" fmla="*/ 3709929 w 4026819"/>
                  <a:gd name="connsiteY40" fmla="*/ 1754878 h 4439410"/>
                  <a:gd name="connsiteX41" fmla="*/ 3845731 w 4026819"/>
                  <a:gd name="connsiteY41" fmla="*/ 2461048 h 4439410"/>
                  <a:gd name="connsiteX42" fmla="*/ 3465485 w 4026819"/>
                  <a:gd name="connsiteY42" fmla="*/ 2660224 h 4439410"/>
                  <a:gd name="connsiteX43" fmla="*/ 3302523 w 4026819"/>
                  <a:gd name="connsiteY43" fmla="*/ 2796026 h 4439410"/>
                  <a:gd name="connsiteX44" fmla="*/ 3275362 w 4026819"/>
                  <a:gd name="connsiteY44" fmla="*/ 2560636 h 4439410"/>
                  <a:gd name="connsiteX45" fmla="*/ 3402111 w 4026819"/>
                  <a:gd name="connsiteY45" fmla="*/ 2551583 h 4439410"/>
                  <a:gd name="connsiteX46" fmla="*/ 3501699 w 4026819"/>
                  <a:gd name="connsiteY46" fmla="*/ 2470102 h 4439410"/>
                  <a:gd name="connsiteX47" fmla="*/ 3492646 w 4026819"/>
                  <a:gd name="connsiteY47" fmla="*/ 2361460 h 4439410"/>
                  <a:gd name="connsiteX48" fmla="*/ 3592234 w 4026819"/>
                  <a:gd name="connsiteY48" fmla="*/ 2289032 h 4439410"/>
                  <a:gd name="connsiteX49" fmla="*/ 3610341 w 4026819"/>
                  <a:gd name="connsiteY49" fmla="*/ 1981215 h 4439410"/>
                  <a:gd name="connsiteX50" fmla="*/ 2940384 w 4026819"/>
                  <a:gd name="connsiteY50" fmla="*/ 2451995 h 4439410"/>
                  <a:gd name="connsiteX51" fmla="*/ 2786475 w 4026819"/>
                  <a:gd name="connsiteY51" fmla="*/ 2026481 h 4439410"/>
                  <a:gd name="connsiteX52" fmla="*/ 2379070 w 4026819"/>
                  <a:gd name="connsiteY52" fmla="*/ 2660224 h 4439410"/>
                  <a:gd name="connsiteX53" fmla="*/ 1528044 w 4026819"/>
                  <a:gd name="connsiteY53" fmla="*/ 2687385 h 4439410"/>
                  <a:gd name="connsiteX54" fmla="*/ 1229279 w 4026819"/>
                  <a:gd name="connsiteY54" fmla="*/ 3239646 h 4439410"/>
                  <a:gd name="connsiteX55" fmla="*/ 686071 w 4026819"/>
                  <a:gd name="connsiteY55" fmla="*/ 3538411 h 4439410"/>
                  <a:gd name="connsiteX56" fmla="*/ 595537 w 4026819"/>
                  <a:gd name="connsiteY56" fmla="*/ 4271741 h 4439410"/>
                  <a:gd name="connsiteX57" fmla="*/ 704178 w 4026819"/>
                  <a:gd name="connsiteY57" fmla="*/ 4425650 h 4439410"/>
                  <a:gd name="connsiteX58" fmla="*/ 342040 w 4026819"/>
                  <a:gd name="connsiteY58" fmla="*/ 4416596 h 4439410"/>
                  <a:gd name="connsiteX59" fmla="*/ 405414 w 4026819"/>
                  <a:gd name="connsiteY59" fmla="*/ 4289848 h 4439410"/>
                  <a:gd name="connsiteX60" fmla="*/ 378254 w 4026819"/>
                  <a:gd name="connsiteY60" fmla="*/ 4117833 h 4439410"/>
                  <a:gd name="connsiteX61" fmla="*/ 450681 w 4026819"/>
                  <a:gd name="connsiteY61" fmla="*/ 3737587 h 4439410"/>
                  <a:gd name="connsiteX62" fmla="*/ 405414 w 4026819"/>
                  <a:gd name="connsiteY62" fmla="*/ 3511250 h 4439410"/>
                  <a:gd name="connsiteX63" fmla="*/ 731339 w 4026819"/>
                  <a:gd name="connsiteY63" fmla="*/ 3266807 h 4439410"/>
                  <a:gd name="connsiteX64" fmla="*/ 667964 w 4026819"/>
                  <a:gd name="connsiteY64" fmla="*/ 2796026 h 4439410"/>
                  <a:gd name="connsiteX65" fmla="*/ 477842 w 4026819"/>
                  <a:gd name="connsiteY65" fmla="*/ 3203432 h 4439410"/>
                  <a:gd name="connsiteX66" fmla="*/ 7061 w 4026819"/>
                  <a:gd name="connsiteY66" fmla="*/ 3330181 h 4439410"/>
                  <a:gd name="connsiteX67" fmla="*/ 61382 w 4026819"/>
                  <a:gd name="connsiteY67" fmla="*/ 2705492 h 4439410"/>
                  <a:gd name="connsiteX68" fmla="*/ 151917 w 4026819"/>
                  <a:gd name="connsiteY68" fmla="*/ 2651171 h 4439410"/>
                  <a:gd name="connsiteX69" fmla="*/ 70436 w 4026819"/>
                  <a:gd name="connsiteY69" fmla="*/ 2379567 h 4439410"/>
                  <a:gd name="connsiteX70" fmla="*/ 233398 w 4026819"/>
                  <a:gd name="connsiteY70" fmla="*/ 2578743 h 4439410"/>
                  <a:gd name="connsiteX71" fmla="*/ 396360 w 4026819"/>
                  <a:gd name="connsiteY71" fmla="*/ 2732652 h 4439410"/>
                  <a:gd name="connsiteX72" fmla="*/ 52329 w 4026819"/>
                  <a:gd name="connsiteY72" fmla="*/ 2261872 h 4439410"/>
                  <a:gd name="connsiteX73" fmla="*/ 151917 w 4026819"/>
                  <a:gd name="connsiteY73" fmla="*/ 2243765 h 4439410"/>
                  <a:gd name="connsiteX74" fmla="*/ 224345 w 4026819"/>
                  <a:gd name="connsiteY74" fmla="*/ 1972161 h 4439410"/>
                  <a:gd name="connsiteX75" fmla="*/ 369200 w 4026819"/>
                  <a:gd name="connsiteY75" fmla="*/ 2008375 h 4439410"/>
                  <a:gd name="connsiteX76" fmla="*/ 532162 w 4026819"/>
                  <a:gd name="connsiteY76" fmla="*/ 2026482 h 4439410"/>
                  <a:gd name="connsiteX77" fmla="*/ 450681 w 4026819"/>
                  <a:gd name="connsiteY77" fmla="*/ 2270925 h 4439410"/>
                  <a:gd name="connsiteX78" fmla="*/ 613644 w 4026819"/>
                  <a:gd name="connsiteY78" fmla="*/ 2270925 h 4439410"/>
                  <a:gd name="connsiteX0" fmla="*/ 613644 w 4030880"/>
                  <a:gd name="connsiteY0" fmla="*/ 2270925 h 4439410"/>
                  <a:gd name="connsiteX1" fmla="*/ 966729 w 4030880"/>
                  <a:gd name="connsiteY1" fmla="*/ 1890680 h 4439410"/>
                  <a:gd name="connsiteX2" fmla="*/ 2095108 w 4030880"/>
                  <a:gd name="connsiteY2" fmla="*/ 1354894 h 4439410"/>
                  <a:gd name="connsiteX3" fmla="*/ 2989808 w 4030880"/>
                  <a:gd name="connsiteY3" fmla="*/ 230480 h 4439410"/>
                  <a:gd name="connsiteX4" fmla="*/ 2953143 w 4030880"/>
                  <a:gd name="connsiteY4" fmla="*/ 223360 h 4439410"/>
                  <a:gd name="connsiteX5" fmla="*/ 2044091 w 4030880"/>
                  <a:gd name="connsiteY5" fmla="*/ 1220723 h 4439410"/>
                  <a:gd name="connsiteX6" fmla="*/ 1747548 w 4030880"/>
                  <a:gd name="connsiteY6" fmla="*/ 1288255 h 4439410"/>
                  <a:gd name="connsiteX7" fmla="*/ 1763434 w 4030880"/>
                  <a:gd name="connsiteY7" fmla="*/ 1211670 h 4439410"/>
                  <a:gd name="connsiteX8" fmla="*/ 1926396 w 4030880"/>
                  <a:gd name="connsiteY8" fmla="*/ 1148296 h 4439410"/>
                  <a:gd name="connsiteX9" fmla="*/ 1840758 w 4030880"/>
                  <a:gd name="connsiteY9" fmla="*/ 993646 h 4439410"/>
                  <a:gd name="connsiteX10" fmla="*/ 2044091 w 4030880"/>
                  <a:gd name="connsiteY10" fmla="*/ 921959 h 4439410"/>
                  <a:gd name="connsiteX11" fmla="*/ 1920018 w 4030880"/>
                  <a:gd name="connsiteY11" fmla="*/ 812577 h 4439410"/>
                  <a:gd name="connsiteX12" fmla="*/ 1852488 w 4030880"/>
                  <a:gd name="connsiteY12" fmla="*/ 889901 h 4439410"/>
                  <a:gd name="connsiteX13" fmla="*/ 1808701 w 4030880"/>
                  <a:gd name="connsiteY13" fmla="*/ 777104 h 4439410"/>
                  <a:gd name="connsiteX14" fmla="*/ 1881129 w 4030880"/>
                  <a:gd name="connsiteY14" fmla="*/ 659409 h 4439410"/>
                  <a:gd name="connsiteX15" fmla="*/ 1980717 w 4030880"/>
                  <a:gd name="connsiteY15" fmla="*/ 505500 h 4439410"/>
                  <a:gd name="connsiteX16" fmla="*/ 1993186 w 4030880"/>
                  <a:gd name="connsiteY16" fmla="*/ 613400 h 4439410"/>
                  <a:gd name="connsiteX17" fmla="*/ 2152733 w 4030880"/>
                  <a:gd name="connsiteY17" fmla="*/ 378751 h 4439410"/>
                  <a:gd name="connsiteX18" fmla="*/ 2306642 w 4030880"/>
                  <a:gd name="connsiteY18" fmla="*/ 324430 h 4439410"/>
                  <a:gd name="connsiteX19" fmla="*/ 2297588 w 4030880"/>
                  <a:gd name="connsiteY19" fmla="*/ 242949 h 4439410"/>
                  <a:gd name="connsiteX20" fmla="*/ 2659727 w 4030880"/>
                  <a:gd name="connsiteY20" fmla="*/ 134308 h 4439410"/>
                  <a:gd name="connsiteX21" fmla="*/ 2542032 w 4030880"/>
                  <a:gd name="connsiteY21" fmla="*/ 89040 h 4439410"/>
                  <a:gd name="connsiteX22" fmla="*/ 2886063 w 4030880"/>
                  <a:gd name="connsiteY22" fmla="*/ 79987 h 4439410"/>
                  <a:gd name="connsiteX23" fmla="*/ 3128285 w 4030880"/>
                  <a:gd name="connsiteY23" fmla="*/ 1016 h 4439410"/>
                  <a:gd name="connsiteX24" fmla="*/ 3166721 w 4030880"/>
                  <a:gd name="connsiteY24" fmla="*/ 143361 h 4439410"/>
                  <a:gd name="connsiteX25" fmla="*/ 3284416 w 4030880"/>
                  <a:gd name="connsiteY25" fmla="*/ 16613 h 4439410"/>
                  <a:gd name="connsiteX26" fmla="*/ 3320630 w 4030880"/>
                  <a:gd name="connsiteY26" fmla="*/ 161468 h 4439410"/>
                  <a:gd name="connsiteX27" fmla="*/ 3293469 w 4030880"/>
                  <a:gd name="connsiteY27" fmla="*/ 188628 h 4439410"/>
                  <a:gd name="connsiteX28" fmla="*/ 3818570 w 4030880"/>
                  <a:gd name="connsiteY28" fmla="*/ 433072 h 4439410"/>
                  <a:gd name="connsiteX29" fmla="*/ 3909105 w 4030880"/>
                  <a:gd name="connsiteY29" fmla="*/ 442125 h 4439410"/>
                  <a:gd name="connsiteX30" fmla="*/ 4026800 w 4030880"/>
                  <a:gd name="connsiteY30" fmla="*/ 704676 h 4439410"/>
                  <a:gd name="connsiteX31" fmla="*/ 3900052 w 4030880"/>
                  <a:gd name="connsiteY31" fmla="*/ 722783 h 4439410"/>
                  <a:gd name="connsiteX32" fmla="*/ 3918158 w 4030880"/>
                  <a:gd name="connsiteY32" fmla="*/ 768050 h 4439410"/>
                  <a:gd name="connsiteX33" fmla="*/ 3631863 w 4030880"/>
                  <a:gd name="connsiteY33" fmla="*/ 712249 h 4439410"/>
                  <a:gd name="connsiteX34" fmla="*/ 3619394 w 4030880"/>
                  <a:gd name="connsiteY34" fmla="*/ 614141 h 4439410"/>
                  <a:gd name="connsiteX35" fmla="*/ 3311576 w 4030880"/>
                  <a:gd name="connsiteY35" fmla="*/ 795211 h 4439410"/>
                  <a:gd name="connsiteX36" fmla="*/ 3105569 w 4030880"/>
                  <a:gd name="connsiteY36" fmla="*/ 501343 h 4439410"/>
                  <a:gd name="connsiteX37" fmla="*/ 3058079 w 4030880"/>
                  <a:gd name="connsiteY37" fmla="*/ 568874 h 4439410"/>
                  <a:gd name="connsiteX38" fmla="*/ 2985652 w 4030880"/>
                  <a:gd name="connsiteY38" fmla="*/ 1256937 h 4439410"/>
                  <a:gd name="connsiteX39" fmla="*/ 3275362 w 4030880"/>
                  <a:gd name="connsiteY39" fmla="*/ 1972161 h 4439410"/>
                  <a:gd name="connsiteX40" fmla="*/ 3709929 w 4030880"/>
                  <a:gd name="connsiteY40" fmla="*/ 1754878 h 4439410"/>
                  <a:gd name="connsiteX41" fmla="*/ 3845731 w 4030880"/>
                  <a:gd name="connsiteY41" fmla="*/ 2461048 h 4439410"/>
                  <a:gd name="connsiteX42" fmla="*/ 3465485 w 4030880"/>
                  <a:gd name="connsiteY42" fmla="*/ 2660224 h 4439410"/>
                  <a:gd name="connsiteX43" fmla="*/ 3302523 w 4030880"/>
                  <a:gd name="connsiteY43" fmla="*/ 2796026 h 4439410"/>
                  <a:gd name="connsiteX44" fmla="*/ 3275362 w 4030880"/>
                  <a:gd name="connsiteY44" fmla="*/ 2560636 h 4439410"/>
                  <a:gd name="connsiteX45" fmla="*/ 3402111 w 4030880"/>
                  <a:gd name="connsiteY45" fmla="*/ 2551583 h 4439410"/>
                  <a:gd name="connsiteX46" fmla="*/ 3501699 w 4030880"/>
                  <a:gd name="connsiteY46" fmla="*/ 2470102 h 4439410"/>
                  <a:gd name="connsiteX47" fmla="*/ 3492646 w 4030880"/>
                  <a:gd name="connsiteY47" fmla="*/ 2361460 h 4439410"/>
                  <a:gd name="connsiteX48" fmla="*/ 3592234 w 4030880"/>
                  <a:gd name="connsiteY48" fmla="*/ 2289032 h 4439410"/>
                  <a:gd name="connsiteX49" fmla="*/ 3610341 w 4030880"/>
                  <a:gd name="connsiteY49" fmla="*/ 1981215 h 4439410"/>
                  <a:gd name="connsiteX50" fmla="*/ 2940384 w 4030880"/>
                  <a:gd name="connsiteY50" fmla="*/ 2451995 h 4439410"/>
                  <a:gd name="connsiteX51" fmla="*/ 2786475 w 4030880"/>
                  <a:gd name="connsiteY51" fmla="*/ 2026481 h 4439410"/>
                  <a:gd name="connsiteX52" fmla="*/ 2379070 w 4030880"/>
                  <a:gd name="connsiteY52" fmla="*/ 2660224 h 4439410"/>
                  <a:gd name="connsiteX53" fmla="*/ 1528044 w 4030880"/>
                  <a:gd name="connsiteY53" fmla="*/ 2687385 h 4439410"/>
                  <a:gd name="connsiteX54" fmla="*/ 1229279 w 4030880"/>
                  <a:gd name="connsiteY54" fmla="*/ 3239646 h 4439410"/>
                  <a:gd name="connsiteX55" fmla="*/ 686071 w 4030880"/>
                  <a:gd name="connsiteY55" fmla="*/ 3538411 h 4439410"/>
                  <a:gd name="connsiteX56" fmla="*/ 595537 w 4030880"/>
                  <a:gd name="connsiteY56" fmla="*/ 4271741 h 4439410"/>
                  <a:gd name="connsiteX57" fmla="*/ 704178 w 4030880"/>
                  <a:gd name="connsiteY57" fmla="*/ 4425650 h 4439410"/>
                  <a:gd name="connsiteX58" fmla="*/ 342040 w 4030880"/>
                  <a:gd name="connsiteY58" fmla="*/ 4416596 h 4439410"/>
                  <a:gd name="connsiteX59" fmla="*/ 405414 w 4030880"/>
                  <a:gd name="connsiteY59" fmla="*/ 4289848 h 4439410"/>
                  <a:gd name="connsiteX60" fmla="*/ 378254 w 4030880"/>
                  <a:gd name="connsiteY60" fmla="*/ 4117833 h 4439410"/>
                  <a:gd name="connsiteX61" fmla="*/ 450681 w 4030880"/>
                  <a:gd name="connsiteY61" fmla="*/ 3737587 h 4439410"/>
                  <a:gd name="connsiteX62" fmla="*/ 405414 w 4030880"/>
                  <a:gd name="connsiteY62" fmla="*/ 3511250 h 4439410"/>
                  <a:gd name="connsiteX63" fmla="*/ 731339 w 4030880"/>
                  <a:gd name="connsiteY63" fmla="*/ 3266807 h 4439410"/>
                  <a:gd name="connsiteX64" fmla="*/ 667964 w 4030880"/>
                  <a:gd name="connsiteY64" fmla="*/ 2796026 h 4439410"/>
                  <a:gd name="connsiteX65" fmla="*/ 477842 w 4030880"/>
                  <a:gd name="connsiteY65" fmla="*/ 3203432 h 4439410"/>
                  <a:gd name="connsiteX66" fmla="*/ 7061 w 4030880"/>
                  <a:gd name="connsiteY66" fmla="*/ 3330181 h 4439410"/>
                  <a:gd name="connsiteX67" fmla="*/ 61382 w 4030880"/>
                  <a:gd name="connsiteY67" fmla="*/ 2705492 h 4439410"/>
                  <a:gd name="connsiteX68" fmla="*/ 151917 w 4030880"/>
                  <a:gd name="connsiteY68" fmla="*/ 2651171 h 4439410"/>
                  <a:gd name="connsiteX69" fmla="*/ 70436 w 4030880"/>
                  <a:gd name="connsiteY69" fmla="*/ 2379567 h 4439410"/>
                  <a:gd name="connsiteX70" fmla="*/ 233398 w 4030880"/>
                  <a:gd name="connsiteY70" fmla="*/ 2578743 h 4439410"/>
                  <a:gd name="connsiteX71" fmla="*/ 396360 w 4030880"/>
                  <a:gd name="connsiteY71" fmla="*/ 2732652 h 4439410"/>
                  <a:gd name="connsiteX72" fmla="*/ 52329 w 4030880"/>
                  <a:gd name="connsiteY72" fmla="*/ 2261872 h 4439410"/>
                  <a:gd name="connsiteX73" fmla="*/ 151917 w 4030880"/>
                  <a:gd name="connsiteY73" fmla="*/ 2243765 h 4439410"/>
                  <a:gd name="connsiteX74" fmla="*/ 224345 w 4030880"/>
                  <a:gd name="connsiteY74" fmla="*/ 1972161 h 4439410"/>
                  <a:gd name="connsiteX75" fmla="*/ 369200 w 4030880"/>
                  <a:gd name="connsiteY75" fmla="*/ 2008375 h 4439410"/>
                  <a:gd name="connsiteX76" fmla="*/ 532162 w 4030880"/>
                  <a:gd name="connsiteY76" fmla="*/ 2026482 h 4439410"/>
                  <a:gd name="connsiteX77" fmla="*/ 450681 w 4030880"/>
                  <a:gd name="connsiteY77" fmla="*/ 2270925 h 4439410"/>
                  <a:gd name="connsiteX78" fmla="*/ 613644 w 4030880"/>
                  <a:gd name="connsiteY78" fmla="*/ 2270925 h 4439410"/>
                  <a:gd name="connsiteX0" fmla="*/ 613644 w 4027523"/>
                  <a:gd name="connsiteY0" fmla="*/ 2270925 h 4439410"/>
                  <a:gd name="connsiteX1" fmla="*/ 966729 w 4027523"/>
                  <a:gd name="connsiteY1" fmla="*/ 1890680 h 4439410"/>
                  <a:gd name="connsiteX2" fmla="*/ 2095108 w 4027523"/>
                  <a:gd name="connsiteY2" fmla="*/ 1354894 h 4439410"/>
                  <a:gd name="connsiteX3" fmla="*/ 2989808 w 4027523"/>
                  <a:gd name="connsiteY3" fmla="*/ 230480 h 4439410"/>
                  <a:gd name="connsiteX4" fmla="*/ 2953143 w 4027523"/>
                  <a:gd name="connsiteY4" fmla="*/ 223360 h 4439410"/>
                  <a:gd name="connsiteX5" fmla="*/ 2044091 w 4027523"/>
                  <a:gd name="connsiteY5" fmla="*/ 1220723 h 4439410"/>
                  <a:gd name="connsiteX6" fmla="*/ 1747548 w 4027523"/>
                  <a:gd name="connsiteY6" fmla="*/ 1288255 h 4439410"/>
                  <a:gd name="connsiteX7" fmla="*/ 1763434 w 4027523"/>
                  <a:gd name="connsiteY7" fmla="*/ 1211670 h 4439410"/>
                  <a:gd name="connsiteX8" fmla="*/ 1926396 w 4027523"/>
                  <a:gd name="connsiteY8" fmla="*/ 1148296 h 4439410"/>
                  <a:gd name="connsiteX9" fmla="*/ 1840758 w 4027523"/>
                  <a:gd name="connsiteY9" fmla="*/ 993646 h 4439410"/>
                  <a:gd name="connsiteX10" fmla="*/ 2044091 w 4027523"/>
                  <a:gd name="connsiteY10" fmla="*/ 921959 h 4439410"/>
                  <a:gd name="connsiteX11" fmla="*/ 1920018 w 4027523"/>
                  <a:gd name="connsiteY11" fmla="*/ 812577 h 4439410"/>
                  <a:gd name="connsiteX12" fmla="*/ 1852488 w 4027523"/>
                  <a:gd name="connsiteY12" fmla="*/ 889901 h 4439410"/>
                  <a:gd name="connsiteX13" fmla="*/ 1808701 w 4027523"/>
                  <a:gd name="connsiteY13" fmla="*/ 777104 h 4439410"/>
                  <a:gd name="connsiteX14" fmla="*/ 1881129 w 4027523"/>
                  <a:gd name="connsiteY14" fmla="*/ 659409 h 4439410"/>
                  <a:gd name="connsiteX15" fmla="*/ 1980717 w 4027523"/>
                  <a:gd name="connsiteY15" fmla="*/ 505500 h 4439410"/>
                  <a:gd name="connsiteX16" fmla="*/ 1993186 w 4027523"/>
                  <a:gd name="connsiteY16" fmla="*/ 613400 h 4439410"/>
                  <a:gd name="connsiteX17" fmla="*/ 2152733 w 4027523"/>
                  <a:gd name="connsiteY17" fmla="*/ 378751 h 4439410"/>
                  <a:gd name="connsiteX18" fmla="*/ 2306642 w 4027523"/>
                  <a:gd name="connsiteY18" fmla="*/ 324430 h 4439410"/>
                  <a:gd name="connsiteX19" fmla="*/ 2297588 w 4027523"/>
                  <a:gd name="connsiteY19" fmla="*/ 242949 h 4439410"/>
                  <a:gd name="connsiteX20" fmla="*/ 2659727 w 4027523"/>
                  <a:gd name="connsiteY20" fmla="*/ 134308 h 4439410"/>
                  <a:gd name="connsiteX21" fmla="*/ 2542032 w 4027523"/>
                  <a:gd name="connsiteY21" fmla="*/ 89040 h 4439410"/>
                  <a:gd name="connsiteX22" fmla="*/ 2886063 w 4027523"/>
                  <a:gd name="connsiteY22" fmla="*/ 79987 h 4439410"/>
                  <a:gd name="connsiteX23" fmla="*/ 3128285 w 4027523"/>
                  <a:gd name="connsiteY23" fmla="*/ 1016 h 4439410"/>
                  <a:gd name="connsiteX24" fmla="*/ 3166721 w 4027523"/>
                  <a:gd name="connsiteY24" fmla="*/ 143361 h 4439410"/>
                  <a:gd name="connsiteX25" fmla="*/ 3284416 w 4027523"/>
                  <a:gd name="connsiteY25" fmla="*/ 16613 h 4439410"/>
                  <a:gd name="connsiteX26" fmla="*/ 3320630 w 4027523"/>
                  <a:gd name="connsiteY26" fmla="*/ 161468 h 4439410"/>
                  <a:gd name="connsiteX27" fmla="*/ 3293469 w 4027523"/>
                  <a:gd name="connsiteY27" fmla="*/ 188628 h 4439410"/>
                  <a:gd name="connsiteX28" fmla="*/ 3818570 w 4027523"/>
                  <a:gd name="connsiteY28" fmla="*/ 433072 h 4439410"/>
                  <a:gd name="connsiteX29" fmla="*/ 3909105 w 4027523"/>
                  <a:gd name="connsiteY29" fmla="*/ 442125 h 4439410"/>
                  <a:gd name="connsiteX30" fmla="*/ 4026800 w 4027523"/>
                  <a:gd name="connsiteY30" fmla="*/ 704676 h 4439410"/>
                  <a:gd name="connsiteX31" fmla="*/ 3900052 w 4027523"/>
                  <a:gd name="connsiteY31" fmla="*/ 722783 h 4439410"/>
                  <a:gd name="connsiteX32" fmla="*/ 3918158 w 4027523"/>
                  <a:gd name="connsiteY32" fmla="*/ 768050 h 4439410"/>
                  <a:gd name="connsiteX33" fmla="*/ 3631863 w 4027523"/>
                  <a:gd name="connsiteY33" fmla="*/ 712249 h 4439410"/>
                  <a:gd name="connsiteX34" fmla="*/ 3619394 w 4027523"/>
                  <a:gd name="connsiteY34" fmla="*/ 614141 h 4439410"/>
                  <a:gd name="connsiteX35" fmla="*/ 3311576 w 4027523"/>
                  <a:gd name="connsiteY35" fmla="*/ 795211 h 4439410"/>
                  <a:gd name="connsiteX36" fmla="*/ 3105569 w 4027523"/>
                  <a:gd name="connsiteY36" fmla="*/ 501343 h 4439410"/>
                  <a:gd name="connsiteX37" fmla="*/ 3058079 w 4027523"/>
                  <a:gd name="connsiteY37" fmla="*/ 568874 h 4439410"/>
                  <a:gd name="connsiteX38" fmla="*/ 2985652 w 4027523"/>
                  <a:gd name="connsiteY38" fmla="*/ 1256937 h 4439410"/>
                  <a:gd name="connsiteX39" fmla="*/ 3275362 w 4027523"/>
                  <a:gd name="connsiteY39" fmla="*/ 1972161 h 4439410"/>
                  <a:gd name="connsiteX40" fmla="*/ 3709929 w 4027523"/>
                  <a:gd name="connsiteY40" fmla="*/ 1754878 h 4439410"/>
                  <a:gd name="connsiteX41" fmla="*/ 3845731 w 4027523"/>
                  <a:gd name="connsiteY41" fmla="*/ 2461048 h 4439410"/>
                  <a:gd name="connsiteX42" fmla="*/ 3465485 w 4027523"/>
                  <a:gd name="connsiteY42" fmla="*/ 2660224 h 4439410"/>
                  <a:gd name="connsiteX43" fmla="*/ 3302523 w 4027523"/>
                  <a:gd name="connsiteY43" fmla="*/ 2796026 h 4439410"/>
                  <a:gd name="connsiteX44" fmla="*/ 3275362 w 4027523"/>
                  <a:gd name="connsiteY44" fmla="*/ 2560636 h 4439410"/>
                  <a:gd name="connsiteX45" fmla="*/ 3402111 w 4027523"/>
                  <a:gd name="connsiteY45" fmla="*/ 2551583 h 4439410"/>
                  <a:gd name="connsiteX46" fmla="*/ 3501699 w 4027523"/>
                  <a:gd name="connsiteY46" fmla="*/ 2470102 h 4439410"/>
                  <a:gd name="connsiteX47" fmla="*/ 3492646 w 4027523"/>
                  <a:gd name="connsiteY47" fmla="*/ 2361460 h 4439410"/>
                  <a:gd name="connsiteX48" fmla="*/ 3592234 w 4027523"/>
                  <a:gd name="connsiteY48" fmla="*/ 2289032 h 4439410"/>
                  <a:gd name="connsiteX49" fmla="*/ 3610341 w 4027523"/>
                  <a:gd name="connsiteY49" fmla="*/ 1981215 h 4439410"/>
                  <a:gd name="connsiteX50" fmla="*/ 2940384 w 4027523"/>
                  <a:gd name="connsiteY50" fmla="*/ 2451995 h 4439410"/>
                  <a:gd name="connsiteX51" fmla="*/ 2786475 w 4027523"/>
                  <a:gd name="connsiteY51" fmla="*/ 2026481 h 4439410"/>
                  <a:gd name="connsiteX52" fmla="*/ 2379070 w 4027523"/>
                  <a:gd name="connsiteY52" fmla="*/ 2660224 h 4439410"/>
                  <a:gd name="connsiteX53" fmla="*/ 1528044 w 4027523"/>
                  <a:gd name="connsiteY53" fmla="*/ 2687385 h 4439410"/>
                  <a:gd name="connsiteX54" fmla="*/ 1229279 w 4027523"/>
                  <a:gd name="connsiteY54" fmla="*/ 3239646 h 4439410"/>
                  <a:gd name="connsiteX55" fmla="*/ 686071 w 4027523"/>
                  <a:gd name="connsiteY55" fmla="*/ 3538411 h 4439410"/>
                  <a:gd name="connsiteX56" fmla="*/ 595537 w 4027523"/>
                  <a:gd name="connsiteY56" fmla="*/ 4271741 h 4439410"/>
                  <a:gd name="connsiteX57" fmla="*/ 704178 w 4027523"/>
                  <a:gd name="connsiteY57" fmla="*/ 4425650 h 4439410"/>
                  <a:gd name="connsiteX58" fmla="*/ 342040 w 4027523"/>
                  <a:gd name="connsiteY58" fmla="*/ 4416596 h 4439410"/>
                  <a:gd name="connsiteX59" fmla="*/ 405414 w 4027523"/>
                  <a:gd name="connsiteY59" fmla="*/ 4289848 h 4439410"/>
                  <a:gd name="connsiteX60" fmla="*/ 378254 w 4027523"/>
                  <a:gd name="connsiteY60" fmla="*/ 4117833 h 4439410"/>
                  <a:gd name="connsiteX61" fmla="*/ 450681 w 4027523"/>
                  <a:gd name="connsiteY61" fmla="*/ 3737587 h 4439410"/>
                  <a:gd name="connsiteX62" fmla="*/ 405414 w 4027523"/>
                  <a:gd name="connsiteY62" fmla="*/ 3511250 h 4439410"/>
                  <a:gd name="connsiteX63" fmla="*/ 731339 w 4027523"/>
                  <a:gd name="connsiteY63" fmla="*/ 3266807 h 4439410"/>
                  <a:gd name="connsiteX64" fmla="*/ 667964 w 4027523"/>
                  <a:gd name="connsiteY64" fmla="*/ 2796026 h 4439410"/>
                  <a:gd name="connsiteX65" fmla="*/ 477842 w 4027523"/>
                  <a:gd name="connsiteY65" fmla="*/ 3203432 h 4439410"/>
                  <a:gd name="connsiteX66" fmla="*/ 7061 w 4027523"/>
                  <a:gd name="connsiteY66" fmla="*/ 3330181 h 4439410"/>
                  <a:gd name="connsiteX67" fmla="*/ 61382 w 4027523"/>
                  <a:gd name="connsiteY67" fmla="*/ 2705492 h 4439410"/>
                  <a:gd name="connsiteX68" fmla="*/ 151917 w 4027523"/>
                  <a:gd name="connsiteY68" fmla="*/ 2651171 h 4439410"/>
                  <a:gd name="connsiteX69" fmla="*/ 70436 w 4027523"/>
                  <a:gd name="connsiteY69" fmla="*/ 2379567 h 4439410"/>
                  <a:gd name="connsiteX70" fmla="*/ 233398 w 4027523"/>
                  <a:gd name="connsiteY70" fmla="*/ 2578743 h 4439410"/>
                  <a:gd name="connsiteX71" fmla="*/ 396360 w 4027523"/>
                  <a:gd name="connsiteY71" fmla="*/ 2732652 h 4439410"/>
                  <a:gd name="connsiteX72" fmla="*/ 52329 w 4027523"/>
                  <a:gd name="connsiteY72" fmla="*/ 2261872 h 4439410"/>
                  <a:gd name="connsiteX73" fmla="*/ 151917 w 4027523"/>
                  <a:gd name="connsiteY73" fmla="*/ 2243765 h 4439410"/>
                  <a:gd name="connsiteX74" fmla="*/ 224345 w 4027523"/>
                  <a:gd name="connsiteY74" fmla="*/ 1972161 h 4439410"/>
                  <a:gd name="connsiteX75" fmla="*/ 369200 w 4027523"/>
                  <a:gd name="connsiteY75" fmla="*/ 2008375 h 4439410"/>
                  <a:gd name="connsiteX76" fmla="*/ 532162 w 4027523"/>
                  <a:gd name="connsiteY76" fmla="*/ 2026482 h 4439410"/>
                  <a:gd name="connsiteX77" fmla="*/ 450681 w 4027523"/>
                  <a:gd name="connsiteY77" fmla="*/ 2270925 h 4439410"/>
                  <a:gd name="connsiteX78" fmla="*/ 613644 w 4027523"/>
                  <a:gd name="connsiteY78" fmla="*/ 2270925 h 4439410"/>
                  <a:gd name="connsiteX0" fmla="*/ 613644 w 4027523"/>
                  <a:gd name="connsiteY0" fmla="*/ 2270925 h 4439410"/>
                  <a:gd name="connsiteX1" fmla="*/ 966729 w 4027523"/>
                  <a:gd name="connsiteY1" fmla="*/ 1890680 h 4439410"/>
                  <a:gd name="connsiteX2" fmla="*/ 2095108 w 4027523"/>
                  <a:gd name="connsiteY2" fmla="*/ 1354894 h 4439410"/>
                  <a:gd name="connsiteX3" fmla="*/ 2989808 w 4027523"/>
                  <a:gd name="connsiteY3" fmla="*/ 230480 h 4439410"/>
                  <a:gd name="connsiteX4" fmla="*/ 2953143 w 4027523"/>
                  <a:gd name="connsiteY4" fmla="*/ 223360 h 4439410"/>
                  <a:gd name="connsiteX5" fmla="*/ 2044091 w 4027523"/>
                  <a:gd name="connsiteY5" fmla="*/ 1220723 h 4439410"/>
                  <a:gd name="connsiteX6" fmla="*/ 1747548 w 4027523"/>
                  <a:gd name="connsiteY6" fmla="*/ 1288255 h 4439410"/>
                  <a:gd name="connsiteX7" fmla="*/ 1763434 w 4027523"/>
                  <a:gd name="connsiteY7" fmla="*/ 1211670 h 4439410"/>
                  <a:gd name="connsiteX8" fmla="*/ 1926396 w 4027523"/>
                  <a:gd name="connsiteY8" fmla="*/ 1148296 h 4439410"/>
                  <a:gd name="connsiteX9" fmla="*/ 1840758 w 4027523"/>
                  <a:gd name="connsiteY9" fmla="*/ 993646 h 4439410"/>
                  <a:gd name="connsiteX10" fmla="*/ 2044091 w 4027523"/>
                  <a:gd name="connsiteY10" fmla="*/ 921959 h 4439410"/>
                  <a:gd name="connsiteX11" fmla="*/ 1920018 w 4027523"/>
                  <a:gd name="connsiteY11" fmla="*/ 812577 h 4439410"/>
                  <a:gd name="connsiteX12" fmla="*/ 1852488 w 4027523"/>
                  <a:gd name="connsiteY12" fmla="*/ 889901 h 4439410"/>
                  <a:gd name="connsiteX13" fmla="*/ 1808701 w 4027523"/>
                  <a:gd name="connsiteY13" fmla="*/ 777104 h 4439410"/>
                  <a:gd name="connsiteX14" fmla="*/ 1881129 w 4027523"/>
                  <a:gd name="connsiteY14" fmla="*/ 659409 h 4439410"/>
                  <a:gd name="connsiteX15" fmla="*/ 1980717 w 4027523"/>
                  <a:gd name="connsiteY15" fmla="*/ 505500 h 4439410"/>
                  <a:gd name="connsiteX16" fmla="*/ 1993186 w 4027523"/>
                  <a:gd name="connsiteY16" fmla="*/ 613400 h 4439410"/>
                  <a:gd name="connsiteX17" fmla="*/ 2152733 w 4027523"/>
                  <a:gd name="connsiteY17" fmla="*/ 378751 h 4439410"/>
                  <a:gd name="connsiteX18" fmla="*/ 2306642 w 4027523"/>
                  <a:gd name="connsiteY18" fmla="*/ 324430 h 4439410"/>
                  <a:gd name="connsiteX19" fmla="*/ 2297588 w 4027523"/>
                  <a:gd name="connsiteY19" fmla="*/ 242949 h 4439410"/>
                  <a:gd name="connsiteX20" fmla="*/ 2659727 w 4027523"/>
                  <a:gd name="connsiteY20" fmla="*/ 134308 h 4439410"/>
                  <a:gd name="connsiteX21" fmla="*/ 2542032 w 4027523"/>
                  <a:gd name="connsiteY21" fmla="*/ 89040 h 4439410"/>
                  <a:gd name="connsiteX22" fmla="*/ 2886063 w 4027523"/>
                  <a:gd name="connsiteY22" fmla="*/ 79987 h 4439410"/>
                  <a:gd name="connsiteX23" fmla="*/ 3128285 w 4027523"/>
                  <a:gd name="connsiteY23" fmla="*/ 1016 h 4439410"/>
                  <a:gd name="connsiteX24" fmla="*/ 3166721 w 4027523"/>
                  <a:gd name="connsiteY24" fmla="*/ 143361 h 4439410"/>
                  <a:gd name="connsiteX25" fmla="*/ 3284416 w 4027523"/>
                  <a:gd name="connsiteY25" fmla="*/ 16613 h 4439410"/>
                  <a:gd name="connsiteX26" fmla="*/ 3320630 w 4027523"/>
                  <a:gd name="connsiteY26" fmla="*/ 161468 h 4439410"/>
                  <a:gd name="connsiteX27" fmla="*/ 3293469 w 4027523"/>
                  <a:gd name="connsiteY27" fmla="*/ 188628 h 4439410"/>
                  <a:gd name="connsiteX28" fmla="*/ 3818570 w 4027523"/>
                  <a:gd name="connsiteY28" fmla="*/ 433072 h 4439410"/>
                  <a:gd name="connsiteX29" fmla="*/ 3909105 w 4027523"/>
                  <a:gd name="connsiteY29" fmla="*/ 442125 h 4439410"/>
                  <a:gd name="connsiteX30" fmla="*/ 4026800 w 4027523"/>
                  <a:gd name="connsiteY30" fmla="*/ 704676 h 4439410"/>
                  <a:gd name="connsiteX31" fmla="*/ 3900052 w 4027523"/>
                  <a:gd name="connsiteY31" fmla="*/ 722783 h 4439410"/>
                  <a:gd name="connsiteX32" fmla="*/ 3918158 w 4027523"/>
                  <a:gd name="connsiteY32" fmla="*/ 768050 h 4439410"/>
                  <a:gd name="connsiteX33" fmla="*/ 3631863 w 4027523"/>
                  <a:gd name="connsiteY33" fmla="*/ 712249 h 4439410"/>
                  <a:gd name="connsiteX34" fmla="*/ 3619394 w 4027523"/>
                  <a:gd name="connsiteY34" fmla="*/ 614141 h 4439410"/>
                  <a:gd name="connsiteX35" fmla="*/ 3311576 w 4027523"/>
                  <a:gd name="connsiteY35" fmla="*/ 795211 h 4439410"/>
                  <a:gd name="connsiteX36" fmla="*/ 3105569 w 4027523"/>
                  <a:gd name="connsiteY36" fmla="*/ 501343 h 4439410"/>
                  <a:gd name="connsiteX37" fmla="*/ 3058079 w 4027523"/>
                  <a:gd name="connsiteY37" fmla="*/ 568874 h 4439410"/>
                  <a:gd name="connsiteX38" fmla="*/ 2985652 w 4027523"/>
                  <a:gd name="connsiteY38" fmla="*/ 1256937 h 4439410"/>
                  <a:gd name="connsiteX39" fmla="*/ 3275362 w 4027523"/>
                  <a:gd name="connsiteY39" fmla="*/ 1972161 h 4439410"/>
                  <a:gd name="connsiteX40" fmla="*/ 3709929 w 4027523"/>
                  <a:gd name="connsiteY40" fmla="*/ 1754878 h 4439410"/>
                  <a:gd name="connsiteX41" fmla="*/ 3845731 w 4027523"/>
                  <a:gd name="connsiteY41" fmla="*/ 2461048 h 4439410"/>
                  <a:gd name="connsiteX42" fmla="*/ 3465485 w 4027523"/>
                  <a:gd name="connsiteY42" fmla="*/ 2660224 h 4439410"/>
                  <a:gd name="connsiteX43" fmla="*/ 3302523 w 4027523"/>
                  <a:gd name="connsiteY43" fmla="*/ 2796026 h 4439410"/>
                  <a:gd name="connsiteX44" fmla="*/ 3275362 w 4027523"/>
                  <a:gd name="connsiteY44" fmla="*/ 2560636 h 4439410"/>
                  <a:gd name="connsiteX45" fmla="*/ 3402111 w 4027523"/>
                  <a:gd name="connsiteY45" fmla="*/ 2551583 h 4439410"/>
                  <a:gd name="connsiteX46" fmla="*/ 3501699 w 4027523"/>
                  <a:gd name="connsiteY46" fmla="*/ 2470102 h 4439410"/>
                  <a:gd name="connsiteX47" fmla="*/ 3492646 w 4027523"/>
                  <a:gd name="connsiteY47" fmla="*/ 2361460 h 4439410"/>
                  <a:gd name="connsiteX48" fmla="*/ 3592234 w 4027523"/>
                  <a:gd name="connsiteY48" fmla="*/ 2289032 h 4439410"/>
                  <a:gd name="connsiteX49" fmla="*/ 3610341 w 4027523"/>
                  <a:gd name="connsiteY49" fmla="*/ 1981215 h 4439410"/>
                  <a:gd name="connsiteX50" fmla="*/ 2940384 w 4027523"/>
                  <a:gd name="connsiteY50" fmla="*/ 2451995 h 4439410"/>
                  <a:gd name="connsiteX51" fmla="*/ 2786475 w 4027523"/>
                  <a:gd name="connsiteY51" fmla="*/ 2026481 h 4439410"/>
                  <a:gd name="connsiteX52" fmla="*/ 2379070 w 4027523"/>
                  <a:gd name="connsiteY52" fmla="*/ 2660224 h 4439410"/>
                  <a:gd name="connsiteX53" fmla="*/ 1528044 w 4027523"/>
                  <a:gd name="connsiteY53" fmla="*/ 2687385 h 4439410"/>
                  <a:gd name="connsiteX54" fmla="*/ 1229279 w 4027523"/>
                  <a:gd name="connsiteY54" fmla="*/ 3239646 h 4439410"/>
                  <a:gd name="connsiteX55" fmla="*/ 686071 w 4027523"/>
                  <a:gd name="connsiteY55" fmla="*/ 3538411 h 4439410"/>
                  <a:gd name="connsiteX56" fmla="*/ 595537 w 4027523"/>
                  <a:gd name="connsiteY56" fmla="*/ 4271741 h 4439410"/>
                  <a:gd name="connsiteX57" fmla="*/ 704178 w 4027523"/>
                  <a:gd name="connsiteY57" fmla="*/ 4425650 h 4439410"/>
                  <a:gd name="connsiteX58" fmla="*/ 342040 w 4027523"/>
                  <a:gd name="connsiteY58" fmla="*/ 4416596 h 4439410"/>
                  <a:gd name="connsiteX59" fmla="*/ 405414 w 4027523"/>
                  <a:gd name="connsiteY59" fmla="*/ 4289848 h 4439410"/>
                  <a:gd name="connsiteX60" fmla="*/ 378254 w 4027523"/>
                  <a:gd name="connsiteY60" fmla="*/ 4117833 h 4439410"/>
                  <a:gd name="connsiteX61" fmla="*/ 450681 w 4027523"/>
                  <a:gd name="connsiteY61" fmla="*/ 3737587 h 4439410"/>
                  <a:gd name="connsiteX62" fmla="*/ 405414 w 4027523"/>
                  <a:gd name="connsiteY62" fmla="*/ 3511250 h 4439410"/>
                  <a:gd name="connsiteX63" fmla="*/ 731339 w 4027523"/>
                  <a:gd name="connsiteY63" fmla="*/ 3266807 h 4439410"/>
                  <a:gd name="connsiteX64" fmla="*/ 667964 w 4027523"/>
                  <a:gd name="connsiteY64" fmla="*/ 2796026 h 4439410"/>
                  <a:gd name="connsiteX65" fmla="*/ 477842 w 4027523"/>
                  <a:gd name="connsiteY65" fmla="*/ 3203432 h 4439410"/>
                  <a:gd name="connsiteX66" fmla="*/ 7061 w 4027523"/>
                  <a:gd name="connsiteY66" fmla="*/ 3330181 h 4439410"/>
                  <a:gd name="connsiteX67" fmla="*/ 61382 w 4027523"/>
                  <a:gd name="connsiteY67" fmla="*/ 2705492 h 4439410"/>
                  <a:gd name="connsiteX68" fmla="*/ 151917 w 4027523"/>
                  <a:gd name="connsiteY68" fmla="*/ 2651171 h 4439410"/>
                  <a:gd name="connsiteX69" fmla="*/ 70436 w 4027523"/>
                  <a:gd name="connsiteY69" fmla="*/ 2379567 h 4439410"/>
                  <a:gd name="connsiteX70" fmla="*/ 233398 w 4027523"/>
                  <a:gd name="connsiteY70" fmla="*/ 2578743 h 4439410"/>
                  <a:gd name="connsiteX71" fmla="*/ 396360 w 4027523"/>
                  <a:gd name="connsiteY71" fmla="*/ 2732652 h 4439410"/>
                  <a:gd name="connsiteX72" fmla="*/ 52329 w 4027523"/>
                  <a:gd name="connsiteY72" fmla="*/ 2261872 h 4439410"/>
                  <a:gd name="connsiteX73" fmla="*/ 151917 w 4027523"/>
                  <a:gd name="connsiteY73" fmla="*/ 2243765 h 4439410"/>
                  <a:gd name="connsiteX74" fmla="*/ 224345 w 4027523"/>
                  <a:gd name="connsiteY74" fmla="*/ 1972161 h 4439410"/>
                  <a:gd name="connsiteX75" fmla="*/ 369200 w 4027523"/>
                  <a:gd name="connsiteY75" fmla="*/ 2008375 h 4439410"/>
                  <a:gd name="connsiteX76" fmla="*/ 532162 w 4027523"/>
                  <a:gd name="connsiteY76" fmla="*/ 2026482 h 4439410"/>
                  <a:gd name="connsiteX77" fmla="*/ 450681 w 4027523"/>
                  <a:gd name="connsiteY77" fmla="*/ 2270925 h 4439410"/>
                  <a:gd name="connsiteX78" fmla="*/ 613644 w 4027523"/>
                  <a:gd name="connsiteY78" fmla="*/ 2270925 h 4439410"/>
                  <a:gd name="connsiteX0" fmla="*/ 613644 w 4027381"/>
                  <a:gd name="connsiteY0" fmla="*/ 2270925 h 4439410"/>
                  <a:gd name="connsiteX1" fmla="*/ 966729 w 4027381"/>
                  <a:gd name="connsiteY1" fmla="*/ 1890680 h 4439410"/>
                  <a:gd name="connsiteX2" fmla="*/ 2095108 w 4027381"/>
                  <a:gd name="connsiteY2" fmla="*/ 1354894 h 4439410"/>
                  <a:gd name="connsiteX3" fmla="*/ 2989808 w 4027381"/>
                  <a:gd name="connsiteY3" fmla="*/ 230480 h 4439410"/>
                  <a:gd name="connsiteX4" fmla="*/ 2953143 w 4027381"/>
                  <a:gd name="connsiteY4" fmla="*/ 223360 h 4439410"/>
                  <a:gd name="connsiteX5" fmla="*/ 2044091 w 4027381"/>
                  <a:gd name="connsiteY5" fmla="*/ 1220723 h 4439410"/>
                  <a:gd name="connsiteX6" fmla="*/ 1747548 w 4027381"/>
                  <a:gd name="connsiteY6" fmla="*/ 1288255 h 4439410"/>
                  <a:gd name="connsiteX7" fmla="*/ 1763434 w 4027381"/>
                  <a:gd name="connsiteY7" fmla="*/ 1211670 h 4439410"/>
                  <a:gd name="connsiteX8" fmla="*/ 1926396 w 4027381"/>
                  <a:gd name="connsiteY8" fmla="*/ 1148296 h 4439410"/>
                  <a:gd name="connsiteX9" fmla="*/ 1840758 w 4027381"/>
                  <a:gd name="connsiteY9" fmla="*/ 993646 h 4439410"/>
                  <a:gd name="connsiteX10" fmla="*/ 2044091 w 4027381"/>
                  <a:gd name="connsiteY10" fmla="*/ 921959 h 4439410"/>
                  <a:gd name="connsiteX11" fmla="*/ 1920018 w 4027381"/>
                  <a:gd name="connsiteY11" fmla="*/ 812577 h 4439410"/>
                  <a:gd name="connsiteX12" fmla="*/ 1852488 w 4027381"/>
                  <a:gd name="connsiteY12" fmla="*/ 889901 h 4439410"/>
                  <a:gd name="connsiteX13" fmla="*/ 1808701 w 4027381"/>
                  <a:gd name="connsiteY13" fmla="*/ 777104 h 4439410"/>
                  <a:gd name="connsiteX14" fmla="*/ 1881129 w 4027381"/>
                  <a:gd name="connsiteY14" fmla="*/ 659409 h 4439410"/>
                  <a:gd name="connsiteX15" fmla="*/ 1980717 w 4027381"/>
                  <a:gd name="connsiteY15" fmla="*/ 505500 h 4439410"/>
                  <a:gd name="connsiteX16" fmla="*/ 1993186 w 4027381"/>
                  <a:gd name="connsiteY16" fmla="*/ 613400 h 4439410"/>
                  <a:gd name="connsiteX17" fmla="*/ 2152733 w 4027381"/>
                  <a:gd name="connsiteY17" fmla="*/ 378751 h 4439410"/>
                  <a:gd name="connsiteX18" fmla="*/ 2306642 w 4027381"/>
                  <a:gd name="connsiteY18" fmla="*/ 324430 h 4439410"/>
                  <a:gd name="connsiteX19" fmla="*/ 2297588 w 4027381"/>
                  <a:gd name="connsiteY19" fmla="*/ 242949 h 4439410"/>
                  <a:gd name="connsiteX20" fmla="*/ 2659727 w 4027381"/>
                  <a:gd name="connsiteY20" fmla="*/ 134308 h 4439410"/>
                  <a:gd name="connsiteX21" fmla="*/ 2542032 w 4027381"/>
                  <a:gd name="connsiteY21" fmla="*/ 89040 h 4439410"/>
                  <a:gd name="connsiteX22" fmla="*/ 2886063 w 4027381"/>
                  <a:gd name="connsiteY22" fmla="*/ 79987 h 4439410"/>
                  <a:gd name="connsiteX23" fmla="*/ 3128285 w 4027381"/>
                  <a:gd name="connsiteY23" fmla="*/ 1016 h 4439410"/>
                  <a:gd name="connsiteX24" fmla="*/ 3166721 w 4027381"/>
                  <a:gd name="connsiteY24" fmla="*/ 143361 h 4439410"/>
                  <a:gd name="connsiteX25" fmla="*/ 3284416 w 4027381"/>
                  <a:gd name="connsiteY25" fmla="*/ 16613 h 4439410"/>
                  <a:gd name="connsiteX26" fmla="*/ 3320630 w 4027381"/>
                  <a:gd name="connsiteY26" fmla="*/ 161468 h 4439410"/>
                  <a:gd name="connsiteX27" fmla="*/ 3293469 w 4027381"/>
                  <a:gd name="connsiteY27" fmla="*/ 188628 h 4439410"/>
                  <a:gd name="connsiteX28" fmla="*/ 3818570 w 4027381"/>
                  <a:gd name="connsiteY28" fmla="*/ 433072 h 4439410"/>
                  <a:gd name="connsiteX29" fmla="*/ 3909105 w 4027381"/>
                  <a:gd name="connsiteY29" fmla="*/ 442125 h 4439410"/>
                  <a:gd name="connsiteX30" fmla="*/ 4026800 w 4027381"/>
                  <a:gd name="connsiteY30" fmla="*/ 704676 h 4439410"/>
                  <a:gd name="connsiteX31" fmla="*/ 3900052 w 4027381"/>
                  <a:gd name="connsiteY31" fmla="*/ 722783 h 4439410"/>
                  <a:gd name="connsiteX32" fmla="*/ 3918158 w 4027381"/>
                  <a:gd name="connsiteY32" fmla="*/ 768050 h 4439410"/>
                  <a:gd name="connsiteX33" fmla="*/ 3631863 w 4027381"/>
                  <a:gd name="connsiteY33" fmla="*/ 712249 h 4439410"/>
                  <a:gd name="connsiteX34" fmla="*/ 3619394 w 4027381"/>
                  <a:gd name="connsiteY34" fmla="*/ 614141 h 4439410"/>
                  <a:gd name="connsiteX35" fmla="*/ 3311576 w 4027381"/>
                  <a:gd name="connsiteY35" fmla="*/ 795211 h 4439410"/>
                  <a:gd name="connsiteX36" fmla="*/ 3105569 w 4027381"/>
                  <a:gd name="connsiteY36" fmla="*/ 501343 h 4439410"/>
                  <a:gd name="connsiteX37" fmla="*/ 3058079 w 4027381"/>
                  <a:gd name="connsiteY37" fmla="*/ 568874 h 4439410"/>
                  <a:gd name="connsiteX38" fmla="*/ 2985652 w 4027381"/>
                  <a:gd name="connsiteY38" fmla="*/ 1256937 h 4439410"/>
                  <a:gd name="connsiteX39" fmla="*/ 3275362 w 4027381"/>
                  <a:gd name="connsiteY39" fmla="*/ 1972161 h 4439410"/>
                  <a:gd name="connsiteX40" fmla="*/ 3709929 w 4027381"/>
                  <a:gd name="connsiteY40" fmla="*/ 1754878 h 4439410"/>
                  <a:gd name="connsiteX41" fmla="*/ 3845731 w 4027381"/>
                  <a:gd name="connsiteY41" fmla="*/ 2461048 h 4439410"/>
                  <a:gd name="connsiteX42" fmla="*/ 3465485 w 4027381"/>
                  <a:gd name="connsiteY42" fmla="*/ 2660224 h 4439410"/>
                  <a:gd name="connsiteX43" fmla="*/ 3302523 w 4027381"/>
                  <a:gd name="connsiteY43" fmla="*/ 2796026 h 4439410"/>
                  <a:gd name="connsiteX44" fmla="*/ 3275362 w 4027381"/>
                  <a:gd name="connsiteY44" fmla="*/ 2560636 h 4439410"/>
                  <a:gd name="connsiteX45" fmla="*/ 3402111 w 4027381"/>
                  <a:gd name="connsiteY45" fmla="*/ 2551583 h 4439410"/>
                  <a:gd name="connsiteX46" fmla="*/ 3501699 w 4027381"/>
                  <a:gd name="connsiteY46" fmla="*/ 2470102 h 4439410"/>
                  <a:gd name="connsiteX47" fmla="*/ 3492646 w 4027381"/>
                  <a:gd name="connsiteY47" fmla="*/ 2361460 h 4439410"/>
                  <a:gd name="connsiteX48" fmla="*/ 3592234 w 4027381"/>
                  <a:gd name="connsiteY48" fmla="*/ 2289032 h 4439410"/>
                  <a:gd name="connsiteX49" fmla="*/ 3610341 w 4027381"/>
                  <a:gd name="connsiteY49" fmla="*/ 1981215 h 4439410"/>
                  <a:gd name="connsiteX50" fmla="*/ 2940384 w 4027381"/>
                  <a:gd name="connsiteY50" fmla="*/ 2451995 h 4439410"/>
                  <a:gd name="connsiteX51" fmla="*/ 2786475 w 4027381"/>
                  <a:gd name="connsiteY51" fmla="*/ 2026481 h 4439410"/>
                  <a:gd name="connsiteX52" fmla="*/ 2379070 w 4027381"/>
                  <a:gd name="connsiteY52" fmla="*/ 2660224 h 4439410"/>
                  <a:gd name="connsiteX53" fmla="*/ 1528044 w 4027381"/>
                  <a:gd name="connsiteY53" fmla="*/ 2687385 h 4439410"/>
                  <a:gd name="connsiteX54" fmla="*/ 1229279 w 4027381"/>
                  <a:gd name="connsiteY54" fmla="*/ 3239646 h 4439410"/>
                  <a:gd name="connsiteX55" fmla="*/ 686071 w 4027381"/>
                  <a:gd name="connsiteY55" fmla="*/ 3538411 h 4439410"/>
                  <a:gd name="connsiteX56" fmla="*/ 595537 w 4027381"/>
                  <a:gd name="connsiteY56" fmla="*/ 4271741 h 4439410"/>
                  <a:gd name="connsiteX57" fmla="*/ 704178 w 4027381"/>
                  <a:gd name="connsiteY57" fmla="*/ 4425650 h 4439410"/>
                  <a:gd name="connsiteX58" fmla="*/ 342040 w 4027381"/>
                  <a:gd name="connsiteY58" fmla="*/ 4416596 h 4439410"/>
                  <a:gd name="connsiteX59" fmla="*/ 405414 w 4027381"/>
                  <a:gd name="connsiteY59" fmla="*/ 4289848 h 4439410"/>
                  <a:gd name="connsiteX60" fmla="*/ 378254 w 4027381"/>
                  <a:gd name="connsiteY60" fmla="*/ 4117833 h 4439410"/>
                  <a:gd name="connsiteX61" fmla="*/ 450681 w 4027381"/>
                  <a:gd name="connsiteY61" fmla="*/ 3737587 h 4439410"/>
                  <a:gd name="connsiteX62" fmla="*/ 405414 w 4027381"/>
                  <a:gd name="connsiteY62" fmla="*/ 3511250 h 4439410"/>
                  <a:gd name="connsiteX63" fmla="*/ 731339 w 4027381"/>
                  <a:gd name="connsiteY63" fmla="*/ 3266807 h 4439410"/>
                  <a:gd name="connsiteX64" fmla="*/ 667964 w 4027381"/>
                  <a:gd name="connsiteY64" fmla="*/ 2796026 h 4439410"/>
                  <a:gd name="connsiteX65" fmla="*/ 477842 w 4027381"/>
                  <a:gd name="connsiteY65" fmla="*/ 3203432 h 4439410"/>
                  <a:gd name="connsiteX66" fmla="*/ 7061 w 4027381"/>
                  <a:gd name="connsiteY66" fmla="*/ 3330181 h 4439410"/>
                  <a:gd name="connsiteX67" fmla="*/ 61382 w 4027381"/>
                  <a:gd name="connsiteY67" fmla="*/ 2705492 h 4439410"/>
                  <a:gd name="connsiteX68" fmla="*/ 151917 w 4027381"/>
                  <a:gd name="connsiteY68" fmla="*/ 2651171 h 4439410"/>
                  <a:gd name="connsiteX69" fmla="*/ 70436 w 4027381"/>
                  <a:gd name="connsiteY69" fmla="*/ 2379567 h 4439410"/>
                  <a:gd name="connsiteX70" fmla="*/ 233398 w 4027381"/>
                  <a:gd name="connsiteY70" fmla="*/ 2578743 h 4439410"/>
                  <a:gd name="connsiteX71" fmla="*/ 396360 w 4027381"/>
                  <a:gd name="connsiteY71" fmla="*/ 2732652 h 4439410"/>
                  <a:gd name="connsiteX72" fmla="*/ 52329 w 4027381"/>
                  <a:gd name="connsiteY72" fmla="*/ 2261872 h 4439410"/>
                  <a:gd name="connsiteX73" fmla="*/ 151917 w 4027381"/>
                  <a:gd name="connsiteY73" fmla="*/ 2243765 h 4439410"/>
                  <a:gd name="connsiteX74" fmla="*/ 224345 w 4027381"/>
                  <a:gd name="connsiteY74" fmla="*/ 1972161 h 4439410"/>
                  <a:gd name="connsiteX75" fmla="*/ 369200 w 4027381"/>
                  <a:gd name="connsiteY75" fmla="*/ 2008375 h 4439410"/>
                  <a:gd name="connsiteX76" fmla="*/ 532162 w 4027381"/>
                  <a:gd name="connsiteY76" fmla="*/ 2026482 h 4439410"/>
                  <a:gd name="connsiteX77" fmla="*/ 450681 w 4027381"/>
                  <a:gd name="connsiteY77" fmla="*/ 2270925 h 4439410"/>
                  <a:gd name="connsiteX78" fmla="*/ 613644 w 4027381"/>
                  <a:gd name="connsiteY78" fmla="*/ 2270925 h 4439410"/>
                  <a:gd name="connsiteX0" fmla="*/ 613644 w 4027381"/>
                  <a:gd name="connsiteY0" fmla="*/ 2270925 h 4439410"/>
                  <a:gd name="connsiteX1" fmla="*/ 966729 w 4027381"/>
                  <a:gd name="connsiteY1" fmla="*/ 1890680 h 4439410"/>
                  <a:gd name="connsiteX2" fmla="*/ 2095108 w 4027381"/>
                  <a:gd name="connsiteY2" fmla="*/ 1354894 h 4439410"/>
                  <a:gd name="connsiteX3" fmla="*/ 2989808 w 4027381"/>
                  <a:gd name="connsiteY3" fmla="*/ 230480 h 4439410"/>
                  <a:gd name="connsiteX4" fmla="*/ 2953143 w 4027381"/>
                  <a:gd name="connsiteY4" fmla="*/ 223360 h 4439410"/>
                  <a:gd name="connsiteX5" fmla="*/ 2044091 w 4027381"/>
                  <a:gd name="connsiteY5" fmla="*/ 1220723 h 4439410"/>
                  <a:gd name="connsiteX6" fmla="*/ 1747548 w 4027381"/>
                  <a:gd name="connsiteY6" fmla="*/ 1288255 h 4439410"/>
                  <a:gd name="connsiteX7" fmla="*/ 1763434 w 4027381"/>
                  <a:gd name="connsiteY7" fmla="*/ 1211670 h 4439410"/>
                  <a:gd name="connsiteX8" fmla="*/ 1926396 w 4027381"/>
                  <a:gd name="connsiteY8" fmla="*/ 1148296 h 4439410"/>
                  <a:gd name="connsiteX9" fmla="*/ 1840758 w 4027381"/>
                  <a:gd name="connsiteY9" fmla="*/ 993646 h 4439410"/>
                  <a:gd name="connsiteX10" fmla="*/ 2044091 w 4027381"/>
                  <a:gd name="connsiteY10" fmla="*/ 921959 h 4439410"/>
                  <a:gd name="connsiteX11" fmla="*/ 1920018 w 4027381"/>
                  <a:gd name="connsiteY11" fmla="*/ 812577 h 4439410"/>
                  <a:gd name="connsiteX12" fmla="*/ 1852488 w 4027381"/>
                  <a:gd name="connsiteY12" fmla="*/ 889901 h 4439410"/>
                  <a:gd name="connsiteX13" fmla="*/ 1808701 w 4027381"/>
                  <a:gd name="connsiteY13" fmla="*/ 777104 h 4439410"/>
                  <a:gd name="connsiteX14" fmla="*/ 1881129 w 4027381"/>
                  <a:gd name="connsiteY14" fmla="*/ 659409 h 4439410"/>
                  <a:gd name="connsiteX15" fmla="*/ 1980717 w 4027381"/>
                  <a:gd name="connsiteY15" fmla="*/ 505500 h 4439410"/>
                  <a:gd name="connsiteX16" fmla="*/ 1993186 w 4027381"/>
                  <a:gd name="connsiteY16" fmla="*/ 613400 h 4439410"/>
                  <a:gd name="connsiteX17" fmla="*/ 2152733 w 4027381"/>
                  <a:gd name="connsiteY17" fmla="*/ 378751 h 4439410"/>
                  <a:gd name="connsiteX18" fmla="*/ 2306642 w 4027381"/>
                  <a:gd name="connsiteY18" fmla="*/ 324430 h 4439410"/>
                  <a:gd name="connsiteX19" fmla="*/ 2297588 w 4027381"/>
                  <a:gd name="connsiteY19" fmla="*/ 242949 h 4439410"/>
                  <a:gd name="connsiteX20" fmla="*/ 2659727 w 4027381"/>
                  <a:gd name="connsiteY20" fmla="*/ 134308 h 4439410"/>
                  <a:gd name="connsiteX21" fmla="*/ 2542032 w 4027381"/>
                  <a:gd name="connsiteY21" fmla="*/ 89040 h 4439410"/>
                  <a:gd name="connsiteX22" fmla="*/ 2886063 w 4027381"/>
                  <a:gd name="connsiteY22" fmla="*/ 79987 h 4439410"/>
                  <a:gd name="connsiteX23" fmla="*/ 3128285 w 4027381"/>
                  <a:gd name="connsiteY23" fmla="*/ 1016 h 4439410"/>
                  <a:gd name="connsiteX24" fmla="*/ 3166721 w 4027381"/>
                  <a:gd name="connsiteY24" fmla="*/ 143361 h 4439410"/>
                  <a:gd name="connsiteX25" fmla="*/ 3284416 w 4027381"/>
                  <a:gd name="connsiteY25" fmla="*/ 16613 h 4439410"/>
                  <a:gd name="connsiteX26" fmla="*/ 3320630 w 4027381"/>
                  <a:gd name="connsiteY26" fmla="*/ 161468 h 4439410"/>
                  <a:gd name="connsiteX27" fmla="*/ 3293469 w 4027381"/>
                  <a:gd name="connsiteY27" fmla="*/ 188628 h 4439410"/>
                  <a:gd name="connsiteX28" fmla="*/ 3818570 w 4027381"/>
                  <a:gd name="connsiteY28" fmla="*/ 433072 h 4439410"/>
                  <a:gd name="connsiteX29" fmla="*/ 3909105 w 4027381"/>
                  <a:gd name="connsiteY29" fmla="*/ 442125 h 4439410"/>
                  <a:gd name="connsiteX30" fmla="*/ 4026800 w 4027381"/>
                  <a:gd name="connsiteY30" fmla="*/ 704676 h 4439410"/>
                  <a:gd name="connsiteX31" fmla="*/ 3900052 w 4027381"/>
                  <a:gd name="connsiteY31" fmla="*/ 722783 h 4439410"/>
                  <a:gd name="connsiteX32" fmla="*/ 3918158 w 4027381"/>
                  <a:gd name="connsiteY32" fmla="*/ 768050 h 4439410"/>
                  <a:gd name="connsiteX33" fmla="*/ 3631863 w 4027381"/>
                  <a:gd name="connsiteY33" fmla="*/ 712249 h 4439410"/>
                  <a:gd name="connsiteX34" fmla="*/ 3619394 w 4027381"/>
                  <a:gd name="connsiteY34" fmla="*/ 614141 h 4439410"/>
                  <a:gd name="connsiteX35" fmla="*/ 3311576 w 4027381"/>
                  <a:gd name="connsiteY35" fmla="*/ 795211 h 4439410"/>
                  <a:gd name="connsiteX36" fmla="*/ 3105569 w 4027381"/>
                  <a:gd name="connsiteY36" fmla="*/ 501343 h 4439410"/>
                  <a:gd name="connsiteX37" fmla="*/ 3058079 w 4027381"/>
                  <a:gd name="connsiteY37" fmla="*/ 568874 h 4439410"/>
                  <a:gd name="connsiteX38" fmla="*/ 2985652 w 4027381"/>
                  <a:gd name="connsiteY38" fmla="*/ 1256937 h 4439410"/>
                  <a:gd name="connsiteX39" fmla="*/ 3275362 w 4027381"/>
                  <a:gd name="connsiteY39" fmla="*/ 1972161 h 4439410"/>
                  <a:gd name="connsiteX40" fmla="*/ 3709929 w 4027381"/>
                  <a:gd name="connsiteY40" fmla="*/ 1754878 h 4439410"/>
                  <a:gd name="connsiteX41" fmla="*/ 3845731 w 4027381"/>
                  <a:gd name="connsiteY41" fmla="*/ 2461048 h 4439410"/>
                  <a:gd name="connsiteX42" fmla="*/ 3465485 w 4027381"/>
                  <a:gd name="connsiteY42" fmla="*/ 2660224 h 4439410"/>
                  <a:gd name="connsiteX43" fmla="*/ 3302523 w 4027381"/>
                  <a:gd name="connsiteY43" fmla="*/ 2796026 h 4439410"/>
                  <a:gd name="connsiteX44" fmla="*/ 3275362 w 4027381"/>
                  <a:gd name="connsiteY44" fmla="*/ 2560636 h 4439410"/>
                  <a:gd name="connsiteX45" fmla="*/ 3402111 w 4027381"/>
                  <a:gd name="connsiteY45" fmla="*/ 2551583 h 4439410"/>
                  <a:gd name="connsiteX46" fmla="*/ 3501699 w 4027381"/>
                  <a:gd name="connsiteY46" fmla="*/ 2470102 h 4439410"/>
                  <a:gd name="connsiteX47" fmla="*/ 3492646 w 4027381"/>
                  <a:gd name="connsiteY47" fmla="*/ 2361460 h 4439410"/>
                  <a:gd name="connsiteX48" fmla="*/ 3592234 w 4027381"/>
                  <a:gd name="connsiteY48" fmla="*/ 2289032 h 4439410"/>
                  <a:gd name="connsiteX49" fmla="*/ 3610341 w 4027381"/>
                  <a:gd name="connsiteY49" fmla="*/ 1981215 h 4439410"/>
                  <a:gd name="connsiteX50" fmla="*/ 2940384 w 4027381"/>
                  <a:gd name="connsiteY50" fmla="*/ 2451995 h 4439410"/>
                  <a:gd name="connsiteX51" fmla="*/ 2786475 w 4027381"/>
                  <a:gd name="connsiteY51" fmla="*/ 2026481 h 4439410"/>
                  <a:gd name="connsiteX52" fmla="*/ 2379070 w 4027381"/>
                  <a:gd name="connsiteY52" fmla="*/ 2660224 h 4439410"/>
                  <a:gd name="connsiteX53" fmla="*/ 1528044 w 4027381"/>
                  <a:gd name="connsiteY53" fmla="*/ 2687385 h 4439410"/>
                  <a:gd name="connsiteX54" fmla="*/ 1229279 w 4027381"/>
                  <a:gd name="connsiteY54" fmla="*/ 3239646 h 4439410"/>
                  <a:gd name="connsiteX55" fmla="*/ 686071 w 4027381"/>
                  <a:gd name="connsiteY55" fmla="*/ 3538411 h 4439410"/>
                  <a:gd name="connsiteX56" fmla="*/ 595537 w 4027381"/>
                  <a:gd name="connsiteY56" fmla="*/ 4271741 h 4439410"/>
                  <a:gd name="connsiteX57" fmla="*/ 704178 w 4027381"/>
                  <a:gd name="connsiteY57" fmla="*/ 4425650 h 4439410"/>
                  <a:gd name="connsiteX58" fmla="*/ 342040 w 4027381"/>
                  <a:gd name="connsiteY58" fmla="*/ 4416596 h 4439410"/>
                  <a:gd name="connsiteX59" fmla="*/ 405414 w 4027381"/>
                  <a:gd name="connsiteY59" fmla="*/ 4289848 h 4439410"/>
                  <a:gd name="connsiteX60" fmla="*/ 378254 w 4027381"/>
                  <a:gd name="connsiteY60" fmla="*/ 4117833 h 4439410"/>
                  <a:gd name="connsiteX61" fmla="*/ 450681 w 4027381"/>
                  <a:gd name="connsiteY61" fmla="*/ 3737587 h 4439410"/>
                  <a:gd name="connsiteX62" fmla="*/ 405414 w 4027381"/>
                  <a:gd name="connsiteY62" fmla="*/ 3511250 h 4439410"/>
                  <a:gd name="connsiteX63" fmla="*/ 731339 w 4027381"/>
                  <a:gd name="connsiteY63" fmla="*/ 3266807 h 4439410"/>
                  <a:gd name="connsiteX64" fmla="*/ 667964 w 4027381"/>
                  <a:gd name="connsiteY64" fmla="*/ 2796026 h 4439410"/>
                  <a:gd name="connsiteX65" fmla="*/ 477842 w 4027381"/>
                  <a:gd name="connsiteY65" fmla="*/ 3203432 h 4439410"/>
                  <a:gd name="connsiteX66" fmla="*/ 7061 w 4027381"/>
                  <a:gd name="connsiteY66" fmla="*/ 3330181 h 4439410"/>
                  <a:gd name="connsiteX67" fmla="*/ 61382 w 4027381"/>
                  <a:gd name="connsiteY67" fmla="*/ 2705492 h 4439410"/>
                  <a:gd name="connsiteX68" fmla="*/ 151917 w 4027381"/>
                  <a:gd name="connsiteY68" fmla="*/ 2651171 h 4439410"/>
                  <a:gd name="connsiteX69" fmla="*/ 70436 w 4027381"/>
                  <a:gd name="connsiteY69" fmla="*/ 2379567 h 4439410"/>
                  <a:gd name="connsiteX70" fmla="*/ 233398 w 4027381"/>
                  <a:gd name="connsiteY70" fmla="*/ 2578743 h 4439410"/>
                  <a:gd name="connsiteX71" fmla="*/ 396360 w 4027381"/>
                  <a:gd name="connsiteY71" fmla="*/ 2732652 h 4439410"/>
                  <a:gd name="connsiteX72" fmla="*/ 52329 w 4027381"/>
                  <a:gd name="connsiteY72" fmla="*/ 2261872 h 4439410"/>
                  <a:gd name="connsiteX73" fmla="*/ 151917 w 4027381"/>
                  <a:gd name="connsiteY73" fmla="*/ 2243765 h 4439410"/>
                  <a:gd name="connsiteX74" fmla="*/ 224345 w 4027381"/>
                  <a:gd name="connsiteY74" fmla="*/ 1972161 h 4439410"/>
                  <a:gd name="connsiteX75" fmla="*/ 369200 w 4027381"/>
                  <a:gd name="connsiteY75" fmla="*/ 2008375 h 4439410"/>
                  <a:gd name="connsiteX76" fmla="*/ 532162 w 4027381"/>
                  <a:gd name="connsiteY76" fmla="*/ 2026482 h 4439410"/>
                  <a:gd name="connsiteX77" fmla="*/ 450681 w 4027381"/>
                  <a:gd name="connsiteY77" fmla="*/ 2270925 h 4439410"/>
                  <a:gd name="connsiteX78" fmla="*/ 613644 w 4027381"/>
                  <a:gd name="connsiteY78" fmla="*/ 2270925 h 4439410"/>
                  <a:gd name="connsiteX0" fmla="*/ 613644 w 4027914"/>
                  <a:gd name="connsiteY0" fmla="*/ 2270925 h 4439410"/>
                  <a:gd name="connsiteX1" fmla="*/ 966729 w 4027914"/>
                  <a:gd name="connsiteY1" fmla="*/ 1890680 h 4439410"/>
                  <a:gd name="connsiteX2" fmla="*/ 2095108 w 4027914"/>
                  <a:gd name="connsiteY2" fmla="*/ 1354894 h 4439410"/>
                  <a:gd name="connsiteX3" fmla="*/ 2989808 w 4027914"/>
                  <a:gd name="connsiteY3" fmla="*/ 230480 h 4439410"/>
                  <a:gd name="connsiteX4" fmla="*/ 2953143 w 4027914"/>
                  <a:gd name="connsiteY4" fmla="*/ 223360 h 4439410"/>
                  <a:gd name="connsiteX5" fmla="*/ 2044091 w 4027914"/>
                  <a:gd name="connsiteY5" fmla="*/ 1220723 h 4439410"/>
                  <a:gd name="connsiteX6" fmla="*/ 1747548 w 4027914"/>
                  <a:gd name="connsiteY6" fmla="*/ 1288255 h 4439410"/>
                  <a:gd name="connsiteX7" fmla="*/ 1763434 w 4027914"/>
                  <a:gd name="connsiteY7" fmla="*/ 1211670 h 4439410"/>
                  <a:gd name="connsiteX8" fmla="*/ 1926396 w 4027914"/>
                  <a:gd name="connsiteY8" fmla="*/ 1148296 h 4439410"/>
                  <a:gd name="connsiteX9" fmla="*/ 1840758 w 4027914"/>
                  <a:gd name="connsiteY9" fmla="*/ 993646 h 4439410"/>
                  <a:gd name="connsiteX10" fmla="*/ 2044091 w 4027914"/>
                  <a:gd name="connsiteY10" fmla="*/ 921959 h 4439410"/>
                  <a:gd name="connsiteX11" fmla="*/ 1920018 w 4027914"/>
                  <a:gd name="connsiteY11" fmla="*/ 812577 h 4439410"/>
                  <a:gd name="connsiteX12" fmla="*/ 1852488 w 4027914"/>
                  <a:gd name="connsiteY12" fmla="*/ 889901 h 4439410"/>
                  <a:gd name="connsiteX13" fmla="*/ 1808701 w 4027914"/>
                  <a:gd name="connsiteY13" fmla="*/ 777104 h 4439410"/>
                  <a:gd name="connsiteX14" fmla="*/ 1881129 w 4027914"/>
                  <a:gd name="connsiteY14" fmla="*/ 659409 h 4439410"/>
                  <a:gd name="connsiteX15" fmla="*/ 1980717 w 4027914"/>
                  <a:gd name="connsiteY15" fmla="*/ 505500 h 4439410"/>
                  <a:gd name="connsiteX16" fmla="*/ 1993186 w 4027914"/>
                  <a:gd name="connsiteY16" fmla="*/ 613400 h 4439410"/>
                  <a:gd name="connsiteX17" fmla="*/ 2152733 w 4027914"/>
                  <a:gd name="connsiteY17" fmla="*/ 378751 h 4439410"/>
                  <a:gd name="connsiteX18" fmla="*/ 2306642 w 4027914"/>
                  <a:gd name="connsiteY18" fmla="*/ 324430 h 4439410"/>
                  <a:gd name="connsiteX19" fmla="*/ 2297588 w 4027914"/>
                  <a:gd name="connsiteY19" fmla="*/ 242949 h 4439410"/>
                  <a:gd name="connsiteX20" fmla="*/ 2659727 w 4027914"/>
                  <a:gd name="connsiteY20" fmla="*/ 134308 h 4439410"/>
                  <a:gd name="connsiteX21" fmla="*/ 2542032 w 4027914"/>
                  <a:gd name="connsiteY21" fmla="*/ 89040 h 4439410"/>
                  <a:gd name="connsiteX22" fmla="*/ 2886063 w 4027914"/>
                  <a:gd name="connsiteY22" fmla="*/ 79987 h 4439410"/>
                  <a:gd name="connsiteX23" fmla="*/ 3128285 w 4027914"/>
                  <a:gd name="connsiteY23" fmla="*/ 1016 h 4439410"/>
                  <a:gd name="connsiteX24" fmla="*/ 3166721 w 4027914"/>
                  <a:gd name="connsiteY24" fmla="*/ 143361 h 4439410"/>
                  <a:gd name="connsiteX25" fmla="*/ 3284416 w 4027914"/>
                  <a:gd name="connsiteY25" fmla="*/ 16613 h 4439410"/>
                  <a:gd name="connsiteX26" fmla="*/ 3320630 w 4027914"/>
                  <a:gd name="connsiteY26" fmla="*/ 161468 h 4439410"/>
                  <a:gd name="connsiteX27" fmla="*/ 3293469 w 4027914"/>
                  <a:gd name="connsiteY27" fmla="*/ 188628 h 4439410"/>
                  <a:gd name="connsiteX28" fmla="*/ 3818570 w 4027914"/>
                  <a:gd name="connsiteY28" fmla="*/ 433072 h 4439410"/>
                  <a:gd name="connsiteX29" fmla="*/ 3909105 w 4027914"/>
                  <a:gd name="connsiteY29" fmla="*/ 442125 h 4439410"/>
                  <a:gd name="connsiteX30" fmla="*/ 4026800 w 4027914"/>
                  <a:gd name="connsiteY30" fmla="*/ 704676 h 4439410"/>
                  <a:gd name="connsiteX31" fmla="*/ 3900052 w 4027914"/>
                  <a:gd name="connsiteY31" fmla="*/ 722783 h 4439410"/>
                  <a:gd name="connsiteX32" fmla="*/ 3918158 w 4027914"/>
                  <a:gd name="connsiteY32" fmla="*/ 768050 h 4439410"/>
                  <a:gd name="connsiteX33" fmla="*/ 3631863 w 4027914"/>
                  <a:gd name="connsiteY33" fmla="*/ 712249 h 4439410"/>
                  <a:gd name="connsiteX34" fmla="*/ 3619394 w 4027914"/>
                  <a:gd name="connsiteY34" fmla="*/ 614141 h 4439410"/>
                  <a:gd name="connsiteX35" fmla="*/ 3311576 w 4027914"/>
                  <a:gd name="connsiteY35" fmla="*/ 795211 h 4439410"/>
                  <a:gd name="connsiteX36" fmla="*/ 3105569 w 4027914"/>
                  <a:gd name="connsiteY36" fmla="*/ 501343 h 4439410"/>
                  <a:gd name="connsiteX37" fmla="*/ 3058079 w 4027914"/>
                  <a:gd name="connsiteY37" fmla="*/ 568874 h 4439410"/>
                  <a:gd name="connsiteX38" fmla="*/ 2985652 w 4027914"/>
                  <a:gd name="connsiteY38" fmla="*/ 1256937 h 4439410"/>
                  <a:gd name="connsiteX39" fmla="*/ 3275362 w 4027914"/>
                  <a:gd name="connsiteY39" fmla="*/ 1972161 h 4439410"/>
                  <a:gd name="connsiteX40" fmla="*/ 3709929 w 4027914"/>
                  <a:gd name="connsiteY40" fmla="*/ 1754878 h 4439410"/>
                  <a:gd name="connsiteX41" fmla="*/ 3845731 w 4027914"/>
                  <a:gd name="connsiteY41" fmla="*/ 2461048 h 4439410"/>
                  <a:gd name="connsiteX42" fmla="*/ 3465485 w 4027914"/>
                  <a:gd name="connsiteY42" fmla="*/ 2660224 h 4439410"/>
                  <a:gd name="connsiteX43" fmla="*/ 3302523 w 4027914"/>
                  <a:gd name="connsiteY43" fmla="*/ 2796026 h 4439410"/>
                  <a:gd name="connsiteX44" fmla="*/ 3275362 w 4027914"/>
                  <a:gd name="connsiteY44" fmla="*/ 2560636 h 4439410"/>
                  <a:gd name="connsiteX45" fmla="*/ 3402111 w 4027914"/>
                  <a:gd name="connsiteY45" fmla="*/ 2551583 h 4439410"/>
                  <a:gd name="connsiteX46" fmla="*/ 3501699 w 4027914"/>
                  <a:gd name="connsiteY46" fmla="*/ 2470102 h 4439410"/>
                  <a:gd name="connsiteX47" fmla="*/ 3492646 w 4027914"/>
                  <a:gd name="connsiteY47" fmla="*/ 2361460 h 4439410"/>
                  <a:gd name="connsiteX48" fmla="*/ 3592234 w 4027914"/>
                  <a:gd name="connsiteY48" fmla="*/ 2289032 h 4439410"/>
                  <a:gd name="connsiteX49" fmla="*/ 3610341 w 4027914"/>
                  <a:gd name="connsiteY49" fmla="*/ 1981215 h 4439410"/>
                  <a:gd name="connsiteX50" fmla="*/ 2940384 w 4027914"/>
                  <a:gd name="connsiteY50" fmla="*/ 2451995 h 4439410"/>
                  <a:gd name="connsiteX51" fmla="*/ 2786475 w 4027914"/>
                  <a:gd name="connsiteY51" fmla="*/ 2026481 h 4439410"/>
                  <a:gd name="connsiteX52" fmla="*/ 2379070 w 4027914"/>
                  <a:gd name="connsiteY52" fmla="*/ 2660224 h 4439410"/>
                  <a:gd name="connsiteX53" fmla="*/ 1528044 w 4027914"/>
                  <a:gd name="connsiteY53" fmla="*/ 2687385 h 4439410"/>
                  <a:gd name="connsiteX54" fmla="*/ 1229279 w 4027914"/>
                  <a:gd name="connsiteY54" fmla="*/ 3239646 h 4439410"/>
                  <a:gd name="connsiteX55" fmla="*/ 686071 w 4027914"/>
                  <a:gd name="connsiteY55" fmla="*/ 3538411 h 4439410"/>
                  <a:gd name="connsiteX56" fmla="*/ 595537 w 4027914"/>
                  <a:gd name="connsiteY56" fmla="*/ 4271741 h 4439410"/>
                  <a:gd name="connsiteX57" fmla="*/ 704178 w 4027914"/>
                  <a:gd name="connsiteY57" fmla="*/ 4425650 h 4439410"/>
                  <a:gd name="connsiteX58" fmla="*/ 342040 w 4027914"/>
                  <a:gd name="connsiteY58" fmla="*/ 4416596 h 4439410"/>
                  <a:gd name="connsiteX59" fmla="*/ 405414 w 4027914"/>
                  <a:gd name="connsiteY59" fmla="*/ 4289848 h 4439410"/>
                  <a:gd name="connsiteX60" fmla="*/ 378254 w 4027914"/>
                  <a:gd name="connsiteY60" fmla="*/ 4117833 h 4439410"/>
                  <a:gd name="connsiteX61" fmla="*/ 450681 w 4027914"/>
                  <a:gd name="connsiteY61" fmla="*/ 3737587 h 4439410"/>
                  <a:gd name="connsiteX62" fmla="*/ 405414 w 4027914"/>
                  <a:gd name="connsiteY62" fmla="*/ 3511250 h 4439410"/>
                  <a:gd name="connsiteX63" fmla="*/ 731339 w 4027914"/>
                  <a:gd name="connsiteY63" fmla="*/ 3266807 h 4439410"/>
                  <a:gd name="connsiteX64" fmla="*/ 667964 w 4027914"/>
                  <a:gd name="connsiteY64" fmla="*/ 2796026 h 4439410"/>
                  <a:gd name="connsiteX65" fmla="*/ 477842 w 4027914"/>
                  <a:gd name="connsiteY65" fmla="*/ 3203432 h 4439410"/>
                  <a:gd name="connsiteX66" fmla="*/ 7061 w 4027914"/>
                  <a:gd name="connsiteY66" fmla="*/ 3330181 h 4439410"/>
                  <a:gd name="connsiteX67" fmla="*/ 61382 w 4027914"/>
                  <a:gd name="connsiteY67" fmla="*/ 2705492 h 4439410"/>
                  <a:gd name="connsiteX68" fmla="*/ 151917 w 4027914"/>
                  <a:gd name="connsiteY68" fmla="*/ 2651171 h 4439410"/>
                  <a:gd name="connsiteX69" fmla="*/ 70436 w 4027914"/>
                  <a:gd name="connsiteY69" fmla="*/ 2379567 h 4439410"/>
                  <a:gd name="connsiteX70" fmla="*/ 233398 w 4027914"/>
                  <a:gd name="connsiteY70" fmla="*/ 2578743 h 4439410"/>
                  <a:gd name="connsiteX71" fmla="*/ 396360 w 4027914"/>
                  <a:gd name="connsiteY71" fmla="*/ 2732652 h 4439410"/>
                  <a:gd name="connsiteX72" fmla="*/ 52329 w 4027914"/>
                  <a:gd name="connsiteY72" fmla="*/ 2261872 h 4439410"/>
                  <a:gd name="connsiteX73" fmla="*/ 151917 w 4027914"/>
                  <a:gd name="connsiteY73" fmla="*/ 2243765 h 4439410"/>
                  <a:gd name="connsiteX74" fmla="*/ 224345 w 4027914"/>
                  <a:gd name="connsiteY74" fmla="*/ 1972161 h 4439410"/>
                  <a:gd name="connsiteX75" fmla="*/ 369200 w 4027914"/>
                  <a:gd name="connsiteY75" fmla="*/ 2008375 h 4439410"/>
                  <a:gd name="connsiteX76" fmla="*/ 532162 w 4027914"/>
                  <a:gd name="connsiteY76" fmla="*/ 2026482 h 4439410"/>
                  <a:gd name="connsiteX77" fmla="*/ 450681 w 4027914"/>
                  <a:gd name="connsiteY77" fmla="*/ 2270925 h 4439410"/>
                  <a:gd name="connsiteX78" fmla="*/ 613644 w 4027914"/>
                  <a:gd name="connsiteY78" fmla="*/ 2270925 h 4439410"/>
                  <a:gd name="connsiteX0" fmla="*/ 613644 w 4028028"/>
                  <a:gd name="connsiteY0" fmla="*/ 2270925 h 4439410"/>
                  <a:gd name="connsiteX1" fmla="*/ 966729 w 4028028"/>
                  <a:gd name="connsiteY1" fmla="*/ 1890680 h 4439410"/>
                  <a:gd name="connsiteX2" fmla="*/ 2095108 w 4028028"/>
                  <a:gd name="connsiteY2" fmla="*/ 1354894 h 4439410"/>
                  <a:gd name="connsiteX3" fmla="*/ 2989808 w 4028028"/>
                  <a:gd name="connsiteY3" fmla="*/ 230480 h 4439410"/>
                  <a:gd name="connsiteX4" fmla="*/ 2953143 w 4028028"/>
                  <a:gd name="connsiteY4" fmla="*/ 223360 h 4439410"/>
                  <a:gd name="connsiteX5" fmla="*/ 2044091 w 4028028"/>
                  <a:gd name="connsiteY5" fmla="*/ 1220723 h 4439410"/>
                  <a:gd name="connsiteX6" fmla="*/ 1747548 w 4028028"/>
                  <a:gd name="connsiteY6" fmla="*/ 1288255 h 4439410"/>
                  <a:gd name="connsiteX7" fmla="*/ 1763434 w 4028028"/>
                  <a:gd name="connsiteY7" fmla="*/ 1211670 h 4439410"/>
                  <a:gd name="connsiteX8" fmla="*/ 1926396 w 4028028"/>
                  <a:gd name="connsiteY8" fmla="*/ 1148296 h 4439410"/>
                  <a:gd name="connsiteX9" fmla="*/ 1840758 w 4028028"/>
                  <a:gd name="connsiteY9" fmla="*/ 993646 h 4439410"/>
                  <a:gd name="connsiteX10" fmla="*/ 2044091 w 4028028"/>
                  <a:gd name="connsiteY10" fmla="*/ 921959 h 4439410"/>
                  <a:gd name="connsiteX11" fmla="*/ 1920018 w 4028028"/>
                  <a:gd name="connsiteY11" fmla="*/ 812577 h 4439410"/>
                  <a:gd name="connsiteX12" fmla="*/ 1852488 w 4028028"/>
                  <a:gd name="connsiteY12" fmla="*/ 889901 h 4439410"/>
                  <a:gd name="connsiteX13" fmla="*/ 1808701 w 4028028"/>
                  <a:gd name="connsiteY13" fmla="*/ 777104 h 4439410"/>
                  <a:gd name="connsiteX14" fmla="*/ 1881129 w 4028028"/>
                  <a:gd name="connsiteY14" fmla="*/ 659409 h 4439410"/>
                  <a:gd name="connsiteX15" fmla="*/ 1980717 w 4028028"/>
                  <a:gd name="connsiteY15" fmla="*/ 505500 h 4439410"/>
                  <a:gd name="connsiteX16" fmla="*/ 1993186 w 4028028"/>
                  <a:gd name="connsiteY16" fmla="*/ 613400 h 4439410"/>
                  <a:gd name="connsiteX17" fmla="*/ 2152733 w 4028028"/>
                  <a:gd name="connsiteY17" fmla="*/ 378751 h 4439410"/>
                  <a:gd name="connsiteX18" fmla="*/ 2306642 w 4028028"/>
                  <a:gd name="connsiteY18" fmla="*/ 324430 h 4439410"/>
                  <a:gd name="connsiteX19" fmla="*/ 2297588 w 4028028"/>
                  <a:gd name="connsiteY19" fmla="*/ 242949 h 4439410"/>
                  <a:gd name="connsiteX20" fmla="*/ 2659727 w 4028028"/>
                  <a:gd name="connsiteY20" fmla="*/ 134308 h 4439410"/>
                  <a:gd name="connsiteX21" fmla="*/ 2542032 w 4028028"/>
                  <a:gd name="connsiteY21" fmla="*/ 89040 h 4439410"/>
                  <a:gd name="connsiteX22" fmla="*/ 2886063 w 4028028"/>
                  <a:gd name="connsiteY22" fmla="*/ 79987 h 4439410"/>
                  <a:gd name="connsiteX23" fmla="*/ 3128285 w 4028028"/>
                  <a:gd name="connsiteY23" fmla="*/ 1016 h 4439410"/>
                  <a:gd name="connsiteX24" fmla="*/ 3166721 w 4028028"/>
                  <a:gd name="connsiteY24" fmla="*/ 143361 h 4439410"/>
                  <a:gd name="connsiteX25" fmla="*/ 3284416 w 4028028"/>
                  <a:gd name="connsiteY25" fmla="*/ 16613 h 4439410"/>
                  <a:gd name="connsiteX26" fmla="*/ 3320630 w 4028028"/>
                  <a:gd name="connsiteY26" fmla="*/ 161468 h 4439410"/>
                  <a:gd name="connsiteX27" fmla="*/ 3293469 w 4028028"/>
                  <a:gd name="connsiteY27" fmla="*/ 188628 h 4439410"/>
                  <a:gd name="connsiteX28" fmla="*/ 3818570 w 4028028"/>
                  <a:gd name="connsiteY28" fmla="*/ 433072 h 4439410"/>
                  <a:gd name="connsiteX29" fmla="*/ 3909105 w 4028028"/>
                  <a:gd name="connsiteY29" fmla="*/ 442125 h 4439410"/>
                  <a:gd name="connsiteX30" fmla="*/ 4026800 w 4028028"/>
                  <a:gd name="connsiteY30" fmla="*/ 704676 h 4439410"/>
                  <a:gd name="connsiteX31" fmla="*/ 3900052 w 4028028"/>
                  <a:gd name="connsiteY31" fmla="*/ 722783 h 4439410"/>
                  <a:gd name="connsiteX32" fmla="*/ 3918158 w 4028028"/>
                  <a:gd name="connsiteY32" fmla="*/ 768050 h 4439410"/>
                  <a:gd name="connsiteX33" fmla="*/ 3631863 w 4028028"/>
                  <a:gd name="connsiteY33" fmla="*/ 712249 h 4439410"/>
                  <a:gd name="connsiteX34" fmla="*/ 3619394 w 4028028"/>
                  <a:gd name="connsiteY34" fmla="*/ 614141 h 4439410"/>
                  <a:gd name="connsiteX35" fmla="*/ 3311576 w 4028028"/>
                  <a:gd name="connsiteY35" fmla="*/ 795211 h 4439410"/>
                  <a:gd name="connsiteX36" fmla="*/ 3105569 w 4028028"/>
                  <a:gd name="connsiteY36" fmla="*/ 501343 h 4439410"/>
                  <a:gd name="connsiteX37" fmla="*/ 3058079 w 4028028"/>
                  <a:gd name="connsiteY37" fmla="*/ 568874 h 4439410"/>
                  <a:gd name="connsiteX38" fmla="*/ 2985652 w 4028028"/>
                  <a:gd name="connsiteY38" fmla="*/ 1256937 h 4439410"/>
                  <a:gd name="connsiteX39" fmla="*/ 3275362 w 4028028"/>
                  <a:gd name="connsiteY39" fmla="*/ 1972161 h 4439410"/>
                  <a:gd name="connsiteX40" fmla="*/ 3709929 w 4028028"/>
                  <a:gd name="connsiteY40" fmla="*/ 1754878 h 4439410"/>
                  <a:gd name="connsiteX41" fmla="*/ 3845731 w 4028028"/>
                  <a:gd name="connsiteY41" fmla="*/ 2461048 h 4439410"/>
                  <a:gd name="connsiteX42" fmla="*/ 3465485 w 4028028"/>
                  <a:gd name="connsiteY42" fmla="*/ 2660224 h 4439410"/>
                  <a:gd name="connsiteX43" fmla="*/ 3302523 w 4028028"/>
                  <a:gd name="connsiteY43" fmla="*/ 2796026 h 4439410"/>
                  <a:gd name="connsiteX44" fmla="*/ 3275362 w 4028028"/>
                  <a:gd name="connsiteY44" fmla="*/ 2560636 h 4439410"/>
                  <a:gd name="connsiteX45" fmla="*/ 3402111 w 4028028"/>
                  <a:gd name="connsiteY45" fmla="*/ 2551583 h 4439410"/>
                  <a:gd name="connsiteX46" fmla="*/ 3501699 w 4028028"/>
                  <a:gd name="connsiteY46" fmla="*/ 2470102 h 4439410"/>
                  <a:gd name="connsiteX47" fmla="*/ 3492646 w 4028028"/>
                  <a:gd name="connsiteY47" fmla="*/ 2361460 h 4439410"/>
                  <a:gd name="connsiteX48" fmla="*/ 3592234 w 4028028"/>
                  <a:gd name="connsiteY48" fmla="*/ 2289032 h 4439410"/>
                  <a:gd name="connsiteX49" fmla="*/ 3610341 w 4028028"/>
                  <a:gd name="connsiteY49" fmla="*/ 1981215 h 4439410"/>
                  <a:gd name="connsiteX50" fmla="*/ 2940384 w 4028028"/>
                  <a:gd name="connsiteY50" fmla="*/ 2451995 h 4439410"/>
                  <a:gd name="connsiteX51" fmla="*/ 2786475 w 4028028"/>
                  <a:gd name="connsiteY51" fmla="*/ 2026481 h 4439410"/>
                  <a:gd name="connsiteX52" fmla="*/ 2379070 w 4028028"/>
                  <a:gd name="connsiteY52" fmla="*/ 2660224 h 4439410"/>
                  <a:gd name="connsiteX53" fmla="*/ 1528044 w 4028028"/>
                  <a:gd name="connsiteY53" fmla="*/ 2687385 h 4439410"/>
                  <a:gd name="connsiteX54" fmla="*/ 1229279 w 4028028"/>
                  <a:gd name="connsiteY54" fmla="*/ 3239646 h 4439410"/>
                  <a:gd name="connsiteX55" fmla="*/ 686071 w 4028028"/>
                  <a:gd name="connsiteY55" fmla="*/ 3538411 h 4439410"/>
                  <a:gd name="connsiteX56" fmla="*/ 595537 w 4028028"/>
                  <a:gd name="connsiteY56" fmla="*/ 4271741 h 4439410"/>
                  <a:gd name="connsiteX57" fmla="*/ 704178 w 4028028"/>
                  <a:gd name="connsiteY57" fmla="*/ 4425650 h 4439410"/>
                  <a:gd name="connsiteX58" fmla="*/ 342040 w 4028028"/>
                  <a:gd name="connsiteY58" fmla="*/ 4416596 h 4439410"/>
                  <a:gd name="connsiteX59" fmla="*/ 405414 w 4028028"/>
                  <a:gd name="connsiteY59" fmla="*/ 4289848 h 4439410"/>
                  <a:gd name="connsiteX60" fmla="*/ 378254 w 4028028"/>
                  <a:gd name="connsiteY60" fmla="*/ 4117833 h 4439410"/>
                  <a:gd name="connsiteX61" fmla="*/ 450681 w 4028028"/>
                  <a:gd name="connsiteY61" fmla="*/ 3737587 h 4439410"/>
                  <a:gd name="connsiteX62" fmla="*/ 405414 w 4028028"/>
                  <a:gd name="connsiteY62" fmla="*/ 3511250 h 4439410"/>
                  <a:gd name="connsiteX63" fmla="*/ 731339 w 4028028"/>
                  <a:gd name="connsiteY63" fmla="*/ 3266807 h 4439410"/>
                  <a:gd name="connsiteX64" fmla="*/ 667964 w 4028028"/>
                  <a:gd name="connsiteY64" fmla="*/ 2796026 h 4439410"/>
                  <a:gd name="connsiteX65" fmla="*/ 477842 w 4028028"/>
                  <a:gd name="connsiteY65" fmla="*/ 3203432 h 4439410"/>
                  <a:gd name="connsiteX66" fmla="*/ 7061 w 4028028"/>
                  <a:gd name="connsiteY66" fmla="*/ 3330181 h 4439410"/>
                  <a:gd name="connsiteX67" fmla="*/ 61382 w 4028028"/>
                  <a:gd name="connsiteY67" fmla="*/ 2705492 h 4439410"/>
                  <a:gd name="connsiteX68" fmla="*/ 151917 w 4028028"/>
                  <a:gd name="connsiteY68" fmla="*/ 2651171 h 4439410"/>
                  <a:gd name="connsiteX69" fmla="*/ 70436 w 4028028"/>
                  <a:gd name="connsiteY69" fmla="*/ 2379567 h 4439410"/>
                  <a:gd name="connsiteX70" fmla="*/ 233398 w 4028028"/>
                  <a:gd name="connsiteY70" fmla="*/ 2578743 h 4439410"/>
                  <a:gd name="connsiteX71" fmla="*/ 396360 w 4028028"/>
                  <a:gd name="connsiteY71" fmla="*/ 2732652 h 4439410"/>
                  <a:gd name="connsiteX72" fmla="*/ 52329 w 4028028"/>
                  <a:gd name="connsiteY72" fmla="*/ 2261872 h 4439410"/>
                  <a:gd name="connsiteX73" fmla="*/ 151917 w 4028028"/>
                  <a:gd name="connsiteY73" fmla="*/ 2243765 h 4439410"/>
                  <a:gd name="connsiteX74" fmla="*/ 224345 w 4028028"/>
                  <a:gd name="connsiteY74" fmla="*/ 1972161 h 4439410"/>
                  <a:gd name="connsiteX75" fmla="*/ 369200 w 4028028"/>
                  <a:gd name="connsiteY75" fmla="*/ 2008375 h 4439410"/>
                  <a:gd name="connsiteX76" fmla="*/ 532162 w 4028028"/>
                  <a:gd name="connsiteY76" fmla="*/ 2026482 h 4439410"/>
                  <a:gd name="connsiteX77" fmla="*/ 450681 w 4028028"/>
                  <a:gd name="connsiteY77" fmla="*/ 2270925 h 4439410"/>
                  <a:gd name="connsiteX78" fmla="*/ 613644 w 4028028"/>
                  <a:gd name="connsiteY78" fmla="*/ 2270925 h 4439410"/>
                  <a:gd name="connsiteX0" fmla="*/ 613644 w 4028028"/>
                  <a:gd name="connsiteY0" fmla="*/ 2270925 h 4439410"/>
                  <a:gd name="connsiteX1" fmla="*/ 966729 w 4028028"/>
                  <a:gd name="connsiteY1" fmla="*/ 1890680 h 4439410"/>
                  <a:gd name="connsiteX2" fmla="*/ 2095108 w 4028028"/>
                  <a:gd name="connsiteY2" fmla="*/ 1354894 h 4439410"/>
                  <a:gd name="connsiteX3" fmla="*/ 2989808 w 4028028"/>
                  <a:gd name="connsiteY3" fmla="*/ 230480 h 4439410"/>
                  <a:gd name="connsiteX4" fmla="*/ 2953143 w 4028028"/>
                  <a:gd name="connsiteY4" fmla="*/ 223360 h 4439410"/>
                  <a:gd name="connsiteX5" fmla="*/ 2044091 w 4028028"/>
                  <a:gd name="connsiteY5" fmla="*/ 1220723 h 4439410"/>
                  <a:gd name="connsiteX6" fmla="*/ 1747548 w 4028028"/>
                  <a:gd name="connsiteY6" fmla="*/ 1288255 h 4439410"/>
                  <a:gd name="connsiteX7" fmla="*/ 1763434 w 4028028"/>
                  <a:gd name="connsiteY7" fmla="*/ 1211670 h 4439410"/>
                  <a:gd name="connsiteX8" fmla="*/ 1926396 w 4028028"/>
                  <a:gd name="connsiteY8" fmla="*/ 1148296 h 4439410"/>
                  <a:gd name="connsiteX9" fmla="*/ 1840758 w 4028028"/>
                  <a:gd name="connsiteY9" fmla="*/ 993646 h 4439410"/>
                  <a:gd name="connsiteX10" fmla="*/ 2044091 w 4028028"/>
                  <a:gd name="connsiteY10" fmla="*/ 921959 h 4439410"/>
                  <a:gd name="connsiteX11" fmla="*/ 1920018 w 4028028"/>
                  <a:gd name="connsiteY11" fmla="*/ 812577 h 4439410"/>
                  <a:gd name="connsiteX12" fmla="*/ 1852488 w 4028028"/>
                  <a:gd name="connsiteY12" fmla="*/ 889901 h 4439410"/>
                  <a:gd name="connsiteX13" fmla="*/ 1808701 w 4028028"/>
                  <a:gd name="connsiteY13" fmla="*/ 777104 h 4439410"/>
                  <a:gd name="connsiteX14" fmla="*/ 1881129 w 4028028"/>
                  <a:gd name="connsiteY14" fmla="*/ 659409 h 4439410"/>
                  <a:gd name="connsiteX15" fmla="*/ 1980717 w 4028028"/>
                  <a:gd name="connsiteY15" fmla="*/ 505500 h 4439410"/>
                  <a:gd name="connsiteX16" fmla="*/ 1993186 w 4028028"/>
                  <a:gd name="connsiteY16" fmla="*/ 613400 h 4439410"/>
                  <a:gd name="connsiteX17" fmla="*/ 2152733 w 4028028"/>
                  <a:gd name="connsiteY17" fmla="*/ 378751 h 4439410"/>
                  <a:gd name="connsiteX18" fmla="*/ 2306642 w 4028028"/>
                  <a:gd name="connsiteY18" fmla="*/ 324430 h 4439410"/>
                  <a:gd name="connsiteX19" fmla="*/ 2297588 w 4028028"/>
                  <a:gd name="connsiteY19" fmla="*/ 242949 h 4439410"/>
                  <a:gd name="connsiteX20" fmla="*/ 2659727 w 4028028"/>
                  <a:gd name="connsiteY20" fmla="*/ 134308 h 4439410"/>
                  <a:gd name="connsiteX21" fmla="*/ 2542032 w 4028028"/>
                  <a:gd name="connsiteY21" fmla="*/ 89040 h 4439410"/>
                  <a:gd name="connsiteX22" fmla="*/ 2886063 w 4028028"/>
                  <a:gd name="connsiteY22" fmla="*/ 79987 h 4439410"/>
                  <a:gd name="connsiteX23" fmla="*/ 3128285 w 4028028"/>
                  <a:gd name="connsiteY23" fmla="*/ 1016 h 4439410"/>
                  <a:gd name="connsiteX24" fmla="*/ 3166721 w 4028028"/>
                  <a:gd name="connsiteY24" fmla="*/ 143361 h 4439410"/>
                  <a:gd name="connsiteX25" fmla="*/ 3284416 w 4028028"/>
                  <a:gd name="connsiteY25" fmla="*/ 16613 h 4439410"/>
                  <a:gd name="connsiteX26" fmla="*/ 3320630 w 4028028"/>
                  <a:gd name="connsiteY26" fmla="*/ 161468 h 4439410"/>
                  <a:gd name="connsiteX27" fmla="*/ 3293469 w 4028028"/>
                  <a:gd name="connsiteY27" fmla="*/ 188628 h 4439410"/>
                  <a:gd name="connsiteX28" fmla="*/ 3764537 w 4028028"/>
                  <a:gd name="connsiteY28" fmla="*/ 433072 h 4439410"/>
                  <a:gd name="connsiteX29" fmla="*/ 3909105 w 4028028"/>
                  <a:gd name="connsiteY29" fmla="*/ 442125 h 4439410"/>
                  <a:gd name="connsiteX30" fmla="*/ 4026800 w 4028028"/>
                  <a:gd name="connsiteY30" fmla="*/ 704676 h 4439410"/>
                  <a:gd name="connsiteX31" fmla="*/ 3900052 w 4028028"/>
                  <a:gd name="connsiteY31" fmla="*/ 722783 h 4439410"/>
                  <a:gd name="connsiteX32" fmla="*/ 3918158 w 4028028"/>
                  <a:gd name="connsiteY32" fmla="*/ 768050 h 4439410"/>
                  <a:gd name="connsiteX33" fmla="*/ 3631863 w 4028028"/>
                  <a:gd name="connsiteY33" fmla="*/ 712249 h 4439410"/>
                  <a:gd name="connsiteX34" fmla="*/ 3619394 w 4028028"/>
                  <a:gd name="connsiteY34" fmla="*/ 614141 h 4439410"/>
                  <a:gd name="connsiteX35" fmla="*/ 3311576 w 4028028"/>
                  <a:gd name="connsiteY35" fmla="*/ 795211 h 4439410"/>
                  <a:gd name="connsiteX36" fmla="*/ 3105569 w 4028028"/>
                  <a:gd name="connsiteY36" fmla="*/ 501343 h 4439410"/>
                  <a:gd name="connsiteX37" fmla="*/ 3058079 w 4028028"/>
                  <a:gd name="connsiteY37" fmla="*/ 568874 h 4439410"/>
                  <a:gd name="connsiteX38" fmla="*/ 2985652 w 4028028"/>
                  <a:gd name="connsiteY38" fmla="*/ 1256937 h 4439410"/>
                  <a:gd name="connsiteX39" fmla="*/ 3275362 w 4028028"/>
                  <a:gd name="connsiteY39" fmla="*/ 1972161 h 4439410"/>
                  <a:gd name="connsiteX40" fmla="*/ 3709929 w 4028028"/>
                  <a:gd name="connsiteY40" fmla="*/ 1754878 h 4439410"/>
                  <a:gd name="connsiteX41" fmla="*/ 3845731 w 4028028"/>
                  <a:gd name="connsiteY41" fmla="*/ 2461048 h 4439410"/>
                  <a:gd name="connsiteX42" fmla="*/ 3465485 w 4028028"/>
                  <a:gd name="connsiteY42" fmla="*/ 2660224 h 4439410"/>
                  <a:gd name="connsiteX43" fmla="*/ 3302523 w 4028028"/>
                  <a:gd name="connsiteY43" fmla="*/ 2796026 h 4439410"/>
                  <a:gd name="connsiteX44" fmla="*/ 3275362 w 4028028"/>
                  <a:gd name="connsiteY44" fmla="*/ 2560636 h 4439410"/>
                  <a:gd name="connsiteX45" fmla="*/ 3402111 w 4028028"/>
                  <a:gd name="connsiteY45" fmla="*/ 2551583 h 4439410"/>
                  <a:gd name="connsiteX46" fmla="*/ 3501699 w 4028028"/>
                  <a:gd name="connsiteY46" fmla="*/ 2470102 h 4439410"/>
                  <a:gd name="connsiteX47" fmla="*/ 3492646 w 4028028"/>
                  <a:gd name="connsiteY47" fmla="*/ 2361460 h 4439410"/>
                  <a:gd name="connsiteX48" fmla="*/ 3592234 w 4028028"/>
                  <a:gd name="connsiteY48" fmla="*/ 2289032 h 4439410"/>
                  <a:gd name="connsiteX49" fmla="*/ 3610341 w 4028028"/>
                  <a:gd name="connsiteY49" fmla="*/ 1981215 h 4439410"/>
                  <a:gd name="connsiteX50" fmla="*/ 2940384 w 4028028"/>
                  <a:gd name="connsiteY50" fmla="*/ 2451995 h 4439410"/>
                  <a:gd name="connsiteX51" fmla="*/ 2786475 w 4028028"/>
                  <a:gd name="connsiteY51" fmla="*/ 2026481 h 4439410"/>
                  <a:gd name="connsiteX52" fmla="*/ 2379070 w 4028028"/>
                  <a:gd name="connsiteY52" fmla="*/ 2660224 h 4439410"/>
                  <a:gd name="connsiteX53" fmla="*/ 1528044 w 4028028"/>
                  <a:gd name="connsiteY53" fmla="*/ 2687385 h 4439410"/>
                  <a:gd name="connsiteX54" fmla="*/ 1229279 w 4028028"/>
                  <a:gd name="connsiteY54" fmla="*/ 3239646 h 4439410"/>
                  <a:gd name="connsiteX55" fmla="*/ 686071 w 4028028"/>
                  <a:gd name="connsiteY55" fmla="*/ 3538411 h 4439410"/>
                  <a:gd name="connsiteX56" fmla="*/ 595537 w 4028028"/>
                  <a:gd name="connsiteY56" fmla="*/ 4271741 h 4439410"/>
                  <a:gd name="connsiteX57" fmla="*/ 704178 w 4028028"/>
                  <a:gd name="connsiteY57" fmla="*/ 4425650 h 4439410"/>
                  <a:gd name="connsiteX58" fmla="*/ 342040 w 4028028"/>
                  <a:gd name="connsiteY58" fmla="*/ 4416596 h 4439410"/>
                  <a:gd name="connsiteX59" fmla="*/ 405414 w 4028028"/>
                  <a:gd name="connsiteY59" fmla="*/ 4289848 h 4439410"/>
                  <a:gd name="connsiteX60" fmla="*/ 378254 w 4028028"/>
                  <a:gd name="connsiteY60" fmla="*/ 4117833 h 4439410"/>
                  <a:gd name="connsiteX61" fmla="*/ 450681 w 4028028"/>
                  <a:gd name="connsiteY61" fmla="*/ 3737587 h 4439410"/>
                  <a:gd name="connsiteX62" fmla="*/ 405414 w 4028028"/>
                  <a:gd name="connsiteY62" fmla="*/ 3511250 h 4439410"/>
                  <a:gd name="connsiteX63" fmla="*/ 731339 w 4028028"/>
                  <a:gd name="connsiteY63" fmla="*/ 3266807 h 4439410"/>
                  <a:gd name="connsiteX64" fmla="*/ 667964 w 4028028"/>
                  <a:gd name="connsiteY64" fmla="*/ 2796026 h 4439410"/>
                  <a:gd name="connsiteX65" fmla="*/ 477842 w 4028028"/>
                  <a:gd name="connsiteY65" fmla="*/ 3203432 h 4439410"/>
                  <a:gd name="connsiteX66" fmla="*/ 7061 w 4028028"/>
                  <a:gd name="connsiteY66" fmla="*/ 3330181 h 4439410"/>
                  <a:gd name="connsiteX67" fmla="*/ 61382 w 4028028"/>
                  <a:gd name="connsiteY67" fmla="*/ 2705492 h 4439410"/>
                  <a:gd name="connsiteX68" fmla="*/ 151917 w 4028028"/>
                  <a:gd name="connsiteY68" fmla="*/ 2651171 h 4439410"/>
                  <a:gd name="connsiteX69" fmla="*/ 70436 w 4028028"/>
                  <a:gd name="connsiteY69" fmla="*/ 2379567 h 4439410"/>
                  <a:gd name="connsiteX70" fmla="*/ 233398 w 4028028"/>
                  <a:gd name="connsiteY70" fmla="*/ 2578743 h 4439410"/>
                  <a:gd name="connsiteX71" fmla="*/ 396360 w 4028028"/>
                  <a:gd name="connsiteY71" fmla="*/ 2732652 h 4439410"/>
                  <a:gd name="connsiteX72" fmla="*/ 52329 w 4028028"/>
                  <a:gd name="connsiteY72" fmla="*/ 2261872 h 4439410"/>
                  <a:gd name="connsiteX73" fmla="*/ 151917 w 4028028"/>
                  <a:gd name="connsiteY73" fmla="*/ 2243765 h 4439410"/>
                  <a:gd name="connsiteX74" fmla="*/ 224345 w 4028028"/>
                  <a:gd name="connsiteY74" fmla="*/ 1972161 h 4439410"/>
                  <a:gd name="connsiteX75" fmla="*/ 369200 w 4028028"/>
                  <a:gd name="connsiteY75" fmla="*/ 2008375 h 4439410"/>
                  <a:gd name="connsiteX76" fmla="*/ 532162 w 4028028"/>
                  <a:gd name="connsiteY76" fmla="*/ 2026482 h 4439410"/>
                  <a:gd name="connsiteX77" fmla="*/ 450681 w 4028028"/>
                  <a:gd name="connsiteY77" fmla="*/ 2270925 h 4439410"/>
                  <a:gd name="connsiteX78" fmla="*/ 613644 w 4028028"/>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188628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01154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9727 w 4027987"/>
                  <a:gd name="connsiteY20" fmla="*/ 134308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886063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70925 h 4439410"/>
                  <a:gd name="connsiteX1" fmla="*/ 966729 w 4027987"/>
                  <a:gd name="connsiteY1" fmla="*/ 1890680 h 4439410"/>
                  <a:gd name="connsiteX2" fmla="*/ 2095108 w 4027987"/>
                  <a:gd name="connsiteY2" fmla="*/ 1354894 h 4439410"/>
                  <a:gd name="connsiteX3" fmla="*/ 2989808 w 4027987"/>
                  <a:gd name="connsiteY3" fmla="*/ 230480 h 4439410"/>
                  <a:gd name="connsiteX4" fmla="*/ 2953143 w 4027987"/>
                  <a:gd name="connsiteY4" fmla="*/ 223360 h 4439410"/>
                  <a:gd name="connsiteX5" fmla="*/ 2044091 w 4027987"/>
                  <a:gd name="connsiteY5" fmla="*/ 1220723 h 4439410"/>
                  <a:gd name="connsiteX6" fmla="*/ 1747548 w 4027987"/>
                  <a:gd name="connsiteY6" fmla="*/ 1288255 h 4439410"/>
                  <a:gd name="connsiteX7" fmla="*/ 1763434 w 4027987"/>
                  <a:gd name="connsiteY7" fmla="*/ 1211670 h 4439410"/>
                  <a:gd name="connsiteX8" fmla="*/ 1926396 w 4027987"/>
                  <a:gd name="connsiteY8" fmla="*/ 1148296 h 4439410"/>
                  <a:gd name="connsiteX9" fmla="*/ 1840758 w 4027987"/>
                  <a:gd name="connsiteY9" fmla="*/ 993646 h 4439410"/>
                  <a:gd name="connsiteX10" fmla="*/ 2044091 w 4027987"/>
                  <a:gd name="connsiteY10" fmla="*/ 921959 h 4439410"/>
                  <a:gd name="connsiteX11" fmla="*/ 1920018 w 4027987"/>
                  <a:gd name="connsiteY11" fmla="*/ 812577 h 4439410"/>
                  <a:gd name="connsiteX12" fmla="*/ 1852488 w 4027987"/>
                  <a:gd name="connsiteY12" fmla="*/ 889901 h 4439410"/>
                  <a:gd name="connsiteX13" fmla="*/ 1808701 w 4027987"/>
                  <a:gd name="connsiteY13" fmla="*/ 777104 h 4439410"/>
                  <a:gd name="connsiteX14" fmla="*/ 1881129 w 4027987"/>
                  <a:gd name="connsiteY14" fmla="*/ 659409 h 4439410"/>
                  <a:gd name="connsiteX15" fmla="*/ 1980717 w 4027987"/>
                  <a:gd name="connsiteY15" fmla="*/ 505500 h 4439410"/>
                  <a:gd name="connsiteX16" fmla="*/ 1993186 w 4027987"/>
                  <a:gd name="connsiteY16" fmla="*/ 613400 h 4439410"/>
                  <a:gd name="connsiteX17" fmla="*/ 2152733 w 4027987"/>
                  <a:gd name="connsiteY17" fmla="*/ 378751 h 4439410"/>
                  <a:gd name="connsiteX18" fmla="*/ 2306642 w 4027987"/>
                  <a:gd name="connsiteY18" fmla="*/ 324430 h 4439410"/>
                  <a:gd name="connsiteX19" fmla="*/ 2297588 w 4027987"/>
                  <a:gd name="connsiteY19" fmla="*/ 242949 h 4439410"/>
                  <a:gd name="connsiteX20" fmla="*/ 2655552 w 4027987"/>
                  <a:gd name="connsiteY20" fmla="*/ 146834 h 4439410"/>
                  <a:gd name="connsiteX21" fmla="*/ 2542032 w 4027987"/>
                  <a:gd name="connsiteY21" fmla="*/ 89040 h 4439410"/>
                  <a:gd name="connsiteX22" fmla="*/ 2902765 w 4027987"/>
                  <a:gd name="connsiteY22" fmla="*/ 79987 h 4439410"/>
                  <a:gd name="connsiteX23" fmla="*/ 3128285 w 4027987"/>
                  <a:gd name="connsiteY23" fmla="*/ 1016 h 4439410"/>
                  <a:gd name="connsiteX24" fmla="*/ 3166721 w 4027987"/>
                  <a:gd name="connsiteY24" fmla="*/ 143361 h 4439410"/>
                  <a:gd name="connsiteX25" fmla="*/ 3284416 w 4027987"/>
                  <a:gd name="connsiteY25" fmla="*/ 16613 h 4439410"/>
                  <a:gd name="connsiteX26" fmla="*/ 3320630 w 4027987"/>
                  <a:gd name="connsiteY26" fmla="*/ 161468 h 4439410"/>
                  <a:gd name="connsiteX27" fmla="*/ 3293469 w 4027987"/>
                  <a:gd name="connsiteY27" fmla="*/ 213680 h 4439410"/>
                  <a:gd name="connsiteX28" fmla="*/ 3764537 w 4027987"/>
                  <a:gd name="connsiteY28" fmla="*/ 433072 h 4439410"/>
                  <a:gd name="connsiteX29" fmla="*/ 3904949 w 4027987"/>
                  <a:gd name="connsiteY29" fmla="*/ 450438 h 4439410"/>
                  <a:gd name="connsiteX30" fmla="*/ 4026800 w 4027987"/>
                  <a:gd name="connsiteY30" fmla="*/ 704676 h 4439410"/>
                  <a:gd name="connsiteX31" fmla="*/ 3900052 w 4027987"/>
                  <a:gd name="connsiteY31" fmla="*/ 722783 h 4439410"/>
                  <a:gd name="connsiteX32" fmla="*/ 3918158 w 4027987"/>
                  <a:gd name="connsiteY32" fmla="*/ 768050 h 4439410"/>
                  <a:gd name="connsiteX33" fmla="*/ 3631863 w 4027987"/>
                  <a:gd name="connsiteY33" fmla="*/ 712249 h 4439410"/>
                  <a:gd name="connsiteX34" fmla="*/ 3619394 w 4027987"/>
                  <a:gd name="connsiteY34" fmla="*/ 614141 h 4439410"/>
                  <a:gd name="connsiteX35" fmla="*/ 3311576 w 4027987"/>
                  <a:gd name="connsiteY35" fmla="*/ 795211 h 4439410"/>
                  <a:gd name="connsiteX36" fmla="*/ 3105569 w 4027987"/>
                  <a:gd name="connsiteY36" fmla="*/ 501343 h 4439410"/>
                  <a:gd name="connsiteX37" fmla="*/ 3058079 w 4027987"/>
                  <a:gd name="connsiteY37" fmla="*/ 568874 h 4439410"/>
                  <a:gd name="connsiteX38" fmla="*/ 2985652 w 4027987"/>
                  <a:gd name="connsiteY38" fmla="*/ 1256937 h 4439410"/>
                  <a:gd name="connsiteX39" fmla="*/ 3275362 w 4027987"/>
                  <a:gd name="connsiteY39" fmla="*/ 1972161 h 4439410"/>
                  <a:gd name="connsiteX40" fmla="*/ 3709929 w 4027987"/>
                  <a:gd name="connsiteY40" fmla="*/ 1754878 h 4439410"/>
                  <a:gd name="connsiteX41" fmla="*/ 3845731 w 4027987"/>
                  <a:gd name="connsiteY41" fmla="*/ 2461048 h 4439410"/>
                  <a:gd name="connsiteX42" fmla="*/ 3465485 w 4027987"/>
                  <a:gd name="connsiteY42" fmla="*/ 2660224 h 4439410"/>
                  <a:gd name="connsiteX43" fmla="*/ 3302523 w 4027987"/>
                  <a:gd name="connsiteY43" fmla="*/ 2796026 h 4439410"/>
                  <a:gd name="connsiteX44" fmla="*/ 3275362 w 4027987"/>
                  <a:gd name="connsiteY44" fmla="*/ 2560636 h 4439410"/>
                  <a:gd name="connsiteX45" fmla="*/ 3402111 w 4027987"/>
                  <a:gd name="connsiteY45" fmla="*/ 2551583 h 4439410"/>
                  <a:gd name="connsiteX46" fmla="*/ 3501699 w 4027987"/>
                  <a:gd name="connsiteY46" fmla="*/ 2470102 h 4439410"/>
                  <a:gd name="connsiteX47" fmla="*/ 3492646 w 4027987"/>
                  <a:gd name="connsiteY47" fmla="*/ 2361460 h 4439410"/>
                  <a:gd name="connsiteX48" fmla="*/ 3592234 w 4027987"/>
                  <a:gd name="connsiteY48" fmla="*/ 2289032 h 4439410"/>
                  <a:gd name="connsiteX49" fmla="*/ 3610341 w 4027987"/>
                  <a:gd name="connsiteY49" fmla="*/ 1981215 h 4439410"/>
                  <a:gd name="connsiteX50" fmla="*/ 2940384 w 4027987"/>
                  <a:gd name="connsiteY50" fmla="*/ 2451995 h 4439410"/>
                  <a:gd name="connsiteX51" fmla="*/ 2786475 w 4027987"/>
                  <a:gd name="connsiteY51" fmla="*/ 2026481 h 4439410"/>
                  <a:gd name="connsiteX52" fmla="*/ 2379070 w 4027987"/>
                  <a:gd name="connsiteY52" fmla="*/ 2660224 h 4439410"/>
                  <a:gd name="connsiteX53" fmla="*/ 1528044 w 4027987"/>
                  <a:gd name="connsiteY53" fmla="*/ 2687385 h 4439410"/>
                  <a:gd name="connsiteX54" fmla="*/ 1229279 w 4027987"/>
                  <a:gd name="connsiteY54" fmla="*/ 3239646 h 4439410"/>
                  <a:gd name="connsiteX55" fmla="*/ 686071 w 4027987"/>
                  <a:gd name="connsiteY55" fmla="*/ 3538411 h 4439410"/>
                  <a:gd name="connsiteX56" fmla="*/ 595537 w 4027987"/>
                  <a:gd name="connsiteY56" fmla="*/ 4271741 h 4439410"/>
                  <a:gd name="connsiteX57" fmla="*/ 704178 w 4027987"/>
                  <a:gd name="connsiteY57" fmla="*/ 4425650 h 4439410"/>
                  <a:gd name="connsiteX58" fmla="*/ 342040 w 4027987"/>
                  <a:gd name="connsiteY58" fmla="*/ 4416596 h 4439410"/>
                  <a:gd name="connsiteX59" fmla="*/ 405414 w 4027987"/>
                  <a:gd name="connsiteY59" fmla="*/ 4289848 h 4439410"/>
                  <a:gd name="connsiteX60" fmla="*/ 378254 w 4027987"/>
                  <a:gd name="connsiteY60" fmla="*/ 4117833 h 4439410"/>
                  <a:gd name="connsiteX61" fmla="*/ 450681 w 4027987"/>
                  <a:gd name="connsiteY61" fmla="*/ 3737587 h 4439410"/>
                  <a:gd name="connsiteX62" fmla="*/ 405414 w 4027987"/>
                  <a:gd name="connsiteY62" fmla="*/ 3511250 h 4439410"/>
                  <a:gd name="connsiteX63" fmla="*/ 731339 w 4027987"/>
                  <a:gd name="connsiteY63" fmla="*/ 3266807 h 4439410"/>
                  <a:gd name="connsiteX64" fmla="*/ 667964 w 4027987"/>
                  <a:gd name="connsiteY64" fmla="*/ 2796026 h 4439410"/>
                  <a:gd name="connsiteX65" fmla="*/ 477842 w 4027987"/>
                  <a:gd name="connsiteY65" fmla="*/ 3203432 h 4439410"/>
                  <a:gd name="connsiteX66" fmla="*/ 7061 w 4027987"/>
                  <a:gd name="connsiteY66" fmla="*/ 3330181 h 4439410"/>
                  <a:gd name="connsiteX67" fmla="*/ 61382 w 4027987"/>
                  <a:gd name="connsiteY67" fmla="*/ 2705492 h 4439410"/>
                  <a:gd name="connsiteX68" fmla="*/ 151917 w 4027987"/>
                  <a:gd name="connsiteY68" fmla="*/ 2651171 h 4439410"/>
                  <a:gd name="connsiteX69" fmla="*/ 70436 w 4027987"/>
                  <a:gd name="connsiteY69" fmla="*/ 2379567 h 4439410"/>
                  <a:gd name="connsiteX70" fmla="*/ 233398 w 4027987"/>
                  <a:gd name="connsiteY70" fmla="*/ 2578743 h 4439410"/>
                  <a:gd name="connsiteX71" fmla="*/ 396360 w 4027987"/>
                  <a:gd name="connsiteY71" fmla="*/ 2732652 h 4439410"/>
                  <a:gd name="connsiteX72" fmla="*/ 52329 w 4027987"/>
                  <a:gd name="connsiteY72" fmla="*/ 2261872 h 4439410"/>
                  <a:gd name="connsiteX73" fmla="*/ 151917 w 4027987"/>
                  <a:gd name="connsiteY73" fmla="*/ 2243765 h 4439410"/>
                  <a:gd name="connsiteX74" fmla="*/ 224345 w 4027987"/>
                  <a:gd name="connsiteY74" fmla="*/ 1972161 h 4439410"/>
                  <a:gd name="connsiteX75" fmla="*/ 369200 w 4027987"/>
                  <a:gd name="connsiteY75" fmla="*/ 2008375 h 4439410"/>
                  <a:gd name="connsiteX76" fmla="*/ 532162 w 4027987"/>
                  <a:gd name="connsiteY76" fmla="*/ 2026482 h 4439410"/>
                  <a:gd name="connsiteX77" fmla="*/ 450681 w 4027987"/>
                  <a:gd name="connsiteY77" fmla="*/ 2270925 h 4439410"/>
                  <a:gd name="connsiteX78" fmla="*/ 613644 w 4027987"/>
                  <a:gd name="connsiteY78" fmla="*/ 2270925 h 4439410"/>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09929 w 4027987"/>
                  <a:gd name="connsiteY40" fmla="*/ 1738323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27987"/>
                  <a:gd name="connsiteY0" fmla="*/ 2254370 h 4422855"/>
                  <a:gd name="connsiteX1" fmla="*/ 966729 w 4027987"/>
                  <a:gd name="connsiteY1" fmla="*/ 1874125 h 4422855"/>
                  <a:gd name="connsiteX2" fmla="*/ 2095108 w 4027987"/>
                  <a:gd name="connsiteY2" fmla="*/ 1338339 h 4422855"/>
                  <a:gd name="connsiteX3" fmla="*/ 2989808 w 4027987"/>
                  <a:gd name="connsiteY3" fmla="*/ 213925 h 4422855"/>
                  <a:gd name="connsiteX4" fmla="*/ 2953143 w 4027987"/>
                  <a:gd name="connsiteY4" fmla="*/ 206805 h 4422855"/>
                  <a:gd name="connsiteX5" fmla="*/ 2044091 w 4027987"/>
                  <a:gd name="connsiteY5" fmla="*/ 1204168 h 4422855"/>
                  <a:gd name="connsiteX6" fmla="*/ 1747548 w 4027987"/>
                  <a:gd name="connsiteY6" fmla="*/ 1271700 h 4422855"/>
                  <a:gd name="connsiteX7" fmla="*/ 1763434 w 4027987"/>
                  <a:gd name="connsiteY7" fmla="*/ 1195115 h 4422855"/>
                  <a:gd name="connsiteX8" fmla="*/ 1926396 w 4027987"/>
                  <a:gd name="connsiteY8" fmla="*/ 1131741 h 4422855"/>
                  <a:gd name="connsiteX9" fmla="*/ 1840758 w 4027987"/>
                  <a:gd name="connsiteY9" fmla="*/ 977091 h 4422855"/>
                  <a:gd name="connsiteX10" fmla="*/ 2044091 w 4027987"/>
                  <a:gd name="connsiteY10" fmla="*/ 905404 h 4422855"/>
                  <a:gd name="connsiteX11" fmla="*/ 1920018 w 4027987"/>
                  <a:gd name="connsiteY11" fmla="*/ 796022 h 4422855"/>
                  <a:gd name="connsiteX12" fmla="*/ 1852488 w 4027987"/>
                  <a:gd name="connsiteY12" fmla="*/ 873346 h 4422855"/>
                  <a:gd name="connsiteX13" fmla="*/ 1808701 w 4027987"/>
                  <a:gd name="connsiteY13" fmla="*/ 760549 h 4422855"/>
                  <a:gd name="connsiteX14" fmla="*/ 1881129 w 4027987"/>
                  <a:gd name="connsiteY14" fmla="*/ 642854 h 4422855"/>
                  <a:gd name="connsiteX15" fmla="*/ 1980717 w 4027987"/>
                  <a:gd name="connsiteY15" fmla="*/ 488945 h 4422855"/>
                  <a:gd name="connsiteX16" fmla="*/ 1993186 w 4027987"/>
                  <a:gd name="connsiteY16" fmla="*/ 596845 h 4422855"/>
                  <a:gd name="connsiteX17" fmla="*/ 2152733 w 4027987"/>
                  <a:gd name="connsiteY17" fmla="*/ 362196 h 4422855"/>
                  <a:gd name="connsiteX18" fmla="*/ 2306642 w 4027987"/>
                  <a:gd name="connsiteY18" fmla="*/ 307875 h 4422855"/>
                  <a:gd name="connsiteX19" fmla="*/ 2297588 w 4027987"/>
                  <a:gd name="connsiteY19" fmla="*/ 226394 h 4422855"/>
                  <a:gd name="connsiteX20" fmla="*/ 2655552 w 4027987"/>
                  <a:gd name="connsiteY20" fmla="*/ 130279 h 4422855"/>
                  <a:gd name="connsiteX21" fmla="*/ 2542032 w 4027987"/>
                  <a:gd name="connsiteY21" fmla="*/ 72485 h 4422855"/>
                  <a:gd name="connsiteX22" fmla="*/ 2902765 w 4027987"/>
                  <a:gd name="connsiteY22" fmla="*/ 63432 h 4422855"/>
                  <a:gd name="connsiteX23" fmla="*/ 3094882 w 4027987"/>
                  <a:gd name="connsiteY23" fmla="*/ 72143 h 4422855"/>
                  <a:gd name="connsiteX24" fmla="*/ 3166721 w 4027987"/>
                  <a:gd name="connsiteY24" fmla="*/ 126806 h 4422855"/>
                  <a:gd name="connsiteX25" fmla="*/ 3284416 w 4027987"/>
                  <a:gd name="connsiteY25" fmla="*/ 58 h 4422855"/>
                  <a:gd name="connsiteX26" fmla="*/ 3320630 w 4027987"/>
                  <a:gd name="connsiteY26" fmla="*/ 144913 h 4422855"/>
                  <a:gd name="connsiteX27" fmla="*/ 3293469 w 4027987"/>
                  <a:gd name="connsiteY27" fmla="*/ 197125 h 4422855"/>
                  <a:gd name="connsiteX28" fmla="*/ 3764537 w 4027987"/>
                  <a:gd name="connsiteY28" fmla="*/ 416517 h 4422855"/>
                  <a:gd name="connsiteX29" fmla="*/ 3904949 w 4027987"/>
                  <a:gd name="connsiteY29" fmla="*/ 433883 h 4422855"/>
                  <a:gd name="connsiteX30" fmla="*/ 4026800 w 4027987"/>
                  <a:gd name="connsiteY30" fmla="*/ 688121 h 4422855"/>
                  <a:gd name="connsiteX31" fmla="*/ 3900052 w 4027987"/>
                  <a:gd name="connsiteY31" fmla="*/ 706228 h 4422855"/>
                  <a:gd name="connsiteX32" fmla="*/ 3918158 w 4027987"/>
                  <a:gd name="connsiteY32" fmla="*/ 751495 h 4422855"/>
                  <a:gd name="connsiteX33" fmla="*/ 3631863 w 4027987"/>
                  <a:gd name="connsiteY33" fmla="*/ 695694 h 4422855"/>
                  <a:gd name="connsiteX34" fmla="*/ 3619394 w 4027987"/>
                  <a:gd name="connsiteY34" fmla="*/ 597586 h 4422855"/>
                  <a:gd name="connsiteX35" fmla="*/ 3311576 w 4027987"/>
                  <a:gd name="connsiteY35" fmla="*/ 778656 h 4422855"/>
                  <a:gd name="connsiteX36" fmla="*/ 3105569 w 4027987"/>
                  <a:gd name="connsiteY36" fmla="*/ 484788 h 4422855"/>
                  <a:gd name="connsiteX37" fmla="*/ 3058079 w 4027987"/>
                  <a:gd name="connsiteY37" fmla="*/ 552319 h 4422855"/>
                  <a:gd name="connsiteX38" fmla="*/ 2985652 w 4027987"/>
                  <a:gd name="connsiteY38" fmla="*/ 1240382 h 4422855"/>
                  <a:gd name="connsiteX39" fmla="*/ 3275362 w 4027987"/>
                  <a:gd name="connsiteY39" fmla="*/ 1955606 h 4422855"/>
                  <a:gd name="connsiteX40" fmla="*/ 3755858 w 4027987"/>
                  <a:gd name="connsiteY40" fmla="*/ 1750849 h 4422855"/>
                  <a:gd name="connsiteX41" fmla="*/ 3845731 w 4027987"/>
                  <a:gd name="connsiteY41" fmla="*/ 2444493 h 4422855"/>
                  <a:gd name="connsiteX42" fmla="*/ 3465485 w 4027987"/>
                  <a:gd name="connsiteY42" fmla="*/ 2643669 h 4422855"/>
                  <a:gd name="connsiteX43" fmla="*/ 3302523 w 4027987"/>
                  <a:gd name="connsiteY43" fmla="*/ 2779471 h 4422855"/>
                  <a:gd name="connsiteX44" fmla="*/ 3275362 w 4027987"/>
                  <a:gd name="connsiteY44" fmla="*/ 2544081 h 4422855"/>
                  <a:gd name="connsiteX45" fmla="*/ 3402111 w 4027987"/>
                  <a:gd name="connsiteY45" fmla="*/ 2535028 h 4422855"/>
                  <a:gd name="connsiteX46" fmla="*/ 3501699 w 4027987"/>
                  <a:gd name="connsiteY46" fmla="*/ 2453547 h 4422855"/>
                  <a:gd name="connsiteX47" fmla="*/ 3492646 w 4027987"/>
                  <a:gd name="connsiteY47" fmla="*/ 2344905 h 4422855"/>
                  <a:gd name="connsiteX48" fmla="*/ 3592234 w 4027987"/>
                  <a:gd name="connsiteY48" fmla="*/ 2272477 h 4422855"/>
                  <a:gd name="connsiteX49" fmla="*/ 3610341 w 4027987"/>
                  <a:gd name="connsiteY49" fmla="*/ 1964660 h 4422855"/>
                  <a:gd name="connsiteX50" fmla="*/ 2940384 w 4027987"/>
                  <a:gd name="connsiteY50" fmla="*/ 2435440 h 4422855"/>
                  <a:gd name="connsiteX51" fmla="*/ 2786475 w 4027987"/>
                  <a:gd name="connsiteY51" fmla="*/ 2009926 h 4422855"/>
                  <a:gd name="connsiteX52" fmla="*/ 2379070 w 4027987"/>
                  <a:gd name="connsiteY52" fmla="*/ 2643669 h 4422855"/>
                  <a:gd name="connsiteX53" fmla="*/ 1528044 w 4027987"/>
                  <a:gd name="connsiteY53" fmla="*/ 2670830 h 4422855"/>
                  <a:gd name="connsiteX54" fmla="*/ 1229279 w 4027987"/>
                  <a:gd name="connsiteY54" fmla="*/ 3223091 h 4422855"/>
                  <a:gd name="connsiteX55" fmla="*/ 686071 w 4027987"/>
                  <a:gd name="connsiteY55" fmla="*/ 3521856 h 4422855"/>
                  <a:gd name="connsiteX56" fmla="*/ 595537 w 4027987"/>
                  <a:gd name="connsiteY56" fmla="*/ 4255186 h 4422855"/>
                  <a:gd name="connsiteX57" fmla="*/ 704178 w 4027987"/>
                  <a:gd name="connsiteY57" fmla="*/ 4409095 h 4422855"/>
                  <a:gd name="connsiteX58" fmla="*/ 342040 w 4027987"/>
                  <a:gd name="connsiteY58" fmla="*/ 4400041 h 4422855"/>
                  <a:gd name="connsiteX59" fmla="*/ 405414 w 4027987"/>
                  <a:gd name="connsiteY59" fmla="*/ 4273293 h 4422855"/>
                  <a:gd name="connsiteX60" fmla="*/ 378254 w 4027987"/>
                  <a:gd name="connsiteY60" fmla="*/ 4101278 h 4422855"/>
                  <a:gd name="connsiteX61" fmla="*/ 450681 w 4027987"/>
                  <a:gd name="connsiteY61" fmla="*/ 3721032 h 4422855"/>
                  <a:gd name="connsiteX62" fmla="*/ 405414 w 4027987"/>
                  <a:gd name="connsiteY62" fmla="*/ 3494695 h 4422855"/>
                  <a:gd name="connsiteX63" fmla="*/ 731339 w 4027987"/>
                  <a:gd name="connsiteY63" fmla="*/ 3250252 h 4422855"/>
                  <a:gd name="connsiteX64" fmla="*/ 667964 w 4027987"/>
                  <a:gd name="connsiteY64" fmla="*/ 2779471 h 4422855"/>
                  <a:gd name="connsiteX65" fmla="*/ 477842 w 4027987"/>
                  <a:gd name="connsiteY65" fmla="*/ 3186877 h 4422855"/>
                  <a:gd name="connsiteX66" fmla="*/ 7061 w 4027987"/>
                  <a:gd name="connsiteY66" fmla="*/ 3313626 h 4422855"/>
                  <a:gd name="connsiteX67" fmla="*/ 61382 w 4027987"/>
                  <a:gd name="connsiteY67" fmla="*/ 2688937 h 4422855"/>
                  <a:gd name="connsiteX68" fmla="*/ 151917 w 4027987"/>
                  <a:gd name="connsiteY68" fmla="*/ 2634616 h 4422855"/>
                  <a:gd name="connsiteX69" fmla="*/ 70436 w 4027987"/>
                  <a:gd name="connsiteY69" fmla="*/ 2363012 h 4422855"/>
                  <a:gd name="connsiteX70" fmla="*/ 233398 w 4027987"/>
                  <a:gd name="connsiteY70" fmla="*/ 2562188 h 4422855"/>
                  <a:gd name="connsiteX71" fmla="*/ 396360 w 4027987"/>
                  <a:gd name="connsiteY71" fmla="*/ 2716097 h 4422855"/>
                  <a:gd name="connsiteX72" fmla="*/ 52329 w 4027987"/>
                  <a:gd name="connsiteY72" fmla="*/ 2245317 h 4422855"/>
                  <a:gd name="connsiteX73" fmla="*/ 151917 w 4027987"/>
                  <a:gd name="connsiteY73" fmla="*/ 2227210 h 4422855"/>
                  <a:gd name="connsiteX74" fmla="*/ 224345 w 4027987"/>
                  <a:gd name="connsiteY74" fmla="*/ 1955606 h 4422855"/>
                  <a:gd name="connsiteX75" fmla="*/ 369200 w 4027987"/>
                  <a:gd name="connsiteY75" fmla="*/ 1991820 h 4422855"/>
                  <a:gd name="connsiteX76" fmla="*/ 532162 w 4027987"/>
                  <a:gd name="connsiteY76" fmla="*/ 2009927 h 4422855"/>
                  <a:gd name="connsiteX77" fmla="*/ 450681 w 4027987"/>
                  <a:gd name="connsiteY77" fmla="*/ 2254370 h 4422855"/>
                  <a:gd name="connsiteX78" fmla="*/ 613644 w 4027987"/>
                  <a:gd name="connsiteY78"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55858 w 4030640"/>
                  <a:gd name="connsiteY40" fmla="*/ 1750849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30640"/>
                  <a:gd name="connsiteY0" fmla="*/ 2254370 h 4422855"/>
                  <a:gd name="connsiteX1" fmla="*/ 966729 w 4030640"/>
                  <a:gd name="connsiteY1" fmla="*/ 1874125 h 4422855"/>
                  <a:gd name="connsiteX2" fmla="*/ 2095108 w 4030640"/>
                  <a:gd name="connsiteY2" fmla="*/ 1338339 h 4422855"/>
                  <a:gd name="connsiteX3" fmla="*/ 2989808 w 4030640"/>
                  <a:gd name="connsiteY3" fmla="*/ 213925 h 4422855"/>
                  <a:gd name="connsiteX4" fmla="*/ 2953143 w 4030640"/>
                  <a:gd name="connsiteY4" fmla="*/ 206805 h 4422855"/>
                  <a:gd name="connsiteX5" fmla="*/ 2044091 w 4030640"/>
                  <a:gd name="connsiteY5" fmla="*/ 1204168 h 4422855"/>
                  <a:gd name="connsiteX6" fmla="*/ 1747548 w 4030640"/>
                  <a:gd name="connsiteY6" fmla="*/ 1271700 h 4422855"/>
                  <a:gd name="connsiteX7" fmla="*/ 1763434 w 4030640"/>
                  <a:gd name="connsiteY7" fmla="*/ 1195115 h 4422855"/>
                  <a:gd name="connsiteX8" fmla="*/ 1926396 w 4030640"/>
                  <a:gd name="connsiteY8" fmla="*/ 1131741 h 4422855"/>
                  <a:gd name="connsiteX9" fmla="*/ 1840758 w 4030640"/>
                  <a:gd name="connsiteY9" fmla="*/ 977091 h 4422855"/>
                  <a:gd name="connsiteX10" fmla="*/ 2044091 w 4030640"/>
                  <a:gd name="connsiteY10" fmla="*/ 905404 h 4422855"/>
                  <a:gd name="connsiteX11" fmla="*/ 1920018 w 4030640"/>
                  <a:gd name="connsiteY11" fmla="*/ 796022 h 4422855"/>
                  <a:gd name="connsiteX12" fmla="*/ 1852488 w 4030640"/>
                  <a:gd name="connsiteY12" fmla="*/ 873346 h 4422855"/>
                  <a:gd name="connsiteX13" fmla="*/ 1808701 w 4030640"/>
                  <a:gd name="connsiteY13" fmla="*/ 760549 h 4422855"/>
                  <a:gd name="connsiteX14" fmla="*/ 1881129 w 4030640"/>
                  <a:gd name="connsiteY14" fmla="*/ 642854 h 4422855"/>
                  <a:gd name="connsiteX15" fmla="*/ 1980717 w 4030640"/>
                  <a:gd name="connsiteY15" fmla="*/ 488945 h 4422855"/>
                  <a:gd name="connsiteX16" fmla="*/ 1993186 w 4030640"/>
                  <a:gd name="connsiteY16" fmla="*/ 596845 h 4422855"/>
                  <a:gd name="connsiteX17" fmla="*/ 2152733 w 4030640"/>
                  <a:gd name="connsiteY17" fmla="*/ 362196 h 4422855"/>
                  <a:gd name="connsiteX18" fmla="*/ 2306642 w 4030640"/>
                  <a:gd name="connsiteY18" fmla="*/ 307875 h 4422855"/>
                  <a:gd name="connsiteX19" fmla="*/ 2297588 w 4030640"/>
                  <a:gd name="connsiteY19" fmla="*/ 226394 h 4422855"/>
                  <a:gd name="connsiteX20" fmla="*/ 2655552 w 4030640"/>
                  <a:gd name="connsiteY20" fmla="*/ 130279 h 4422855"/>
                  <a:gd name="connsiteX21" fmla="*/ 2542032 w 4030640"/>
                  <a:gd name="connsiteY21" fmla="*/ 72485 h 4422855"/>
                  <a:gd name="connsiteX22" fmla="*/ 2902765 w 4030640"/>
                  <a:gd name="connsiteY22" fmla="*/ 63432 h 4422855"/>
                  <a:gd name="connsiteX23" fmla="*/ 3094882 w 4030640"/>
                  <a:gd name="connsiteY23" fmla="*/ 72143 h 4422855"/>
                  <a:gd name="connsiteX24" fmla="*/ 3166721 w 4030640"/>
                  <a:gd name="connsiteY24" fmla="*/ 126806 h 4422855"/>
                  <a:gd name="connsiteX25" fmla="*/ 3284416 w 4030640"/>
                  <a:gd name="connsiteY25" fmla="*/ 58 h 4422855"/>
                  <a:gd name="connsiteX26" fmla="*/ 3320630 w 4030640"/>
                  <a:gd name="connsiteY26" fmla="*/ 144913 h 4422855"/>
                  <a:gd name="connsiteX27" fmla="*/ 3293469 w 4030640"/>
                  <a:gd name="connsiteY27" fmla="*/ 197125 h 4422855"/>
                  <a:gd name="connsiteX28" fmla="*/ 3764537 w 4030640"/>
                  <a:gd name="connsiteY28" fmla="*/ 416517 h 4422855"/>
                  <a:gd name="connsiteX29" fmla="*/ 3904949 w 4030640"/>
                  <a:gd name="connsiteY29" fmla="*/ 433883 h 4422855"/>
                  <a:gd name="connsiteX30" fmla="*/ 4026800 w 4030640"/>
                  <a:gd name="connsiteY30" fmla="*/ 688121 h 4422855"/>
                  <a:gd name="connsiteX31" fmla="*/ 3900052 w 4030640"/>
                  <a:gd name="connsiteY31" fmla="*/ 706228 h 4422855"/>
                  <a:gd name="connsiteX32" fmla="*/ 3918158 w 4030640"/>
                  <a:gd name="connsiteY32" fmla="*/ 751495 h 4422855"/>
                  <a:gd name="connsiteX33" fmla="*/ 3631863 w 4030640"/>
                  <a:gd name="connsiteY33" fmla="*/ 695694 h 4422855"/>
                  <a:gd name="connsiteX34" fmla="*/ 3619394 w 4030640"/>
                  <a:gd name="connsiteY34" fmla="*/ 597586 h 4422855"/>
                  <a:gd name="connsiteX35" fmla="*/ 3311576 w 4030640"/>
                  <a:gd name="connsiteY35" fmla="*/ 778656 h 4422855"/>
                  <a:gd name="connsiteX36" fmla="*/ 3105569 w 4030640"/>
                  <a:gd name="connsiteY36" fmla="*/ 484788 h 4422855"/>
                  <a:gd name="connsiteX37" fmla="*/ 3058079 w 4030640"/>
                  <a:gd name="connsiteY37" fmla="*/ 552319 h 4422855"/>
                  <a:gd name="connsiteX38" fmla="*/ 2985652 w 4030640"/>
                  <a:gd name="connsiteY38" fmla="*/ 1240382 h 4422855"/>
                  <a:gd name="connsiteX39" fmla="*/ 3275362 w 4030640"/>
                  <a:gd name="connsiteY39" fmla="*/ 1955606 h 4422855"/>
                  <a:gd name="connsiteX40" fmla="*/ 3768384 w 4030640"/>
                  <a:gd name="connsiteY40" fmla="*/ 1755025 h 4422855"/>
                  <a:gd name="connsiteX41" fmla="*/ 4029198 w 4030640"/>
                  <a:gd name="connsiteY41" fmla="*/ 1759986 h 4422855"/>
                  <a:gd name="connsiteX42" fmla="*/ 3845731 w 4030640"/>
                  <a:gd name="connsiteY42" fmla="*/ 2444493 h 4422855"/>
                  <a:gd name="connsiteX43" fmla="*/ 3465485 w 4030640"/>
                  <a:gd name="connsiteY43" fmla="*/ 2643669 h 4422855"/>
                  <a:gd name="connsiteX44" fmla="*/ 3302523 w 4030640"/>
                  <a:gd name="connsiteY44" fmla="*/ 2779471 h 4422855"/>
                  <a:gd name="connsiteX45" fmla="*/ 3275362 w 4030640"/>
                  <a:gd name="connsiteY45" fmla="*/ 2544081 h 4422855"/>
                  <a:gd name="connsiteX46" fmla="*/ 3402111 w 4030640"/>
                  <a:gd name="connsiteY46" fmla="*/ 2535028 h 4422855"/>
                  <a:gd name="connsiteX47" fmla="*/ 3501699 w 4030640"/>
                  <a:gd name="connsiteY47" fmla="*/ 2453547 h 4422855"/>
                  <a:gd name="connsiteX48" fmla="*/ 3492646 w 4030640"/>
                  <a:gd name="connsiteY48" fmla="*/ 2344905 h 4422855"/>
                  <a:gd name="connsiteX49" fmla="*/ 3592234 w 4030640"/>
                  <a:gd name="connsiteY49" fmla="*/ 2272477 h 4422855"/>
                  <a:gd name="connsiteX50" fmla="*/ 3610341 w 4030640"/>
                  <a:gd name="connsiteY50" fmla="*/ 1964660 h 4422855"/>
                  <a:gd name="connsiteX51" fmla="*/ 2940384 w 4030640"/>
                  <a:gd name="connsiteY51" fmla="*/ 2435440 h 4422855"/>
                  <a:gd name="connsiteX52" fmla="*/ 2786475 w 4030640"/>
                  <a:gd name="connsiteY52" fmla="*/ 2009926 h 4422855"/>
                  <a:gd name="connsiteX53" fmla="*/ 2379070 w 4030640"/>
                  <a:gd name="connsiteY53" fmla="*/ 2643669 h 4422855"/>
                  <a:gd name="connsiteX54" fmla="*/ 1528044 w 4030640"/>
                  <a:gd name="connsiteY54" fmla="*/ 2670830 h 4422855"/>
                  <a:gd name="connsiteX55" fmla="*/ 1229279 w 4030640"/>
                  <a:gd name="connsiteY55" fmla="*/ 3223091 h 4422855"/>
                  <a:gd name="connsiteX56" fmla="*/ 686071 w 4030640"/>
                  <a:gd name="connsiteY56" fmla="*/ 3521856 h 4422855"/>
                  <a:gd name="connsiteX57" fmla="*/ 595537 w 4030640"/>
                  <a:gd name="connsiteY57" fmla="*/ 4255186 h 4422855"/>
                  <a:gd name="connsiteX58" fmla="*/ 704178 w 4030640"/>
                  <a:gd name="connsiteY58" fmla="*/ 4409095 h 4422855"/>
                  <a:gd name="connsiteX59" fmla="*/ 342040 w 4030640"/>
                  <a:gd name="connsiteY59" fmla="*/ 4400041 h 4422855"/>
                  <a:gd name="connsiteX60" fmla="*/ 405414 w 4030640"/>
                  <a:gd name="connsiteY60" fmla="*/ 4273293 h 4422855"/>
                  <a:gd name="connsiteX61" fmla="*/ 378254 w 4030640"/>
                  <a:gd name="connsiteY61" fmla="*/ 4101278 h 4422855"/>
                  <a:gd name="connsiteX62" fmla="*/ 450681 w 4030640"/>
                  <a:gd name="connsiteY62" fmla="*/ 3721032 h 4422855"/>
                  <a:gd name="connsiteX63" fmla="*/ 405414 w 4030640"/>
                  <a:gd name="connsiteY63" fmla="*/ 3494695 h 4422855"/>
                  <a:gd name="connsiteX64" fmla="*/ 731339 w 4030640"/>
                  <a:gd name="connsiteY64" fmla="*/ 3250252 h 4422855"/>
                  <a:gd name="connsiteX65" fmla="*/ 667964 w 4030640"/>
                  <a:gd name="connsiteY65" fmla="*/ 2779471 h 4422855"/>
                  <a:gd name="connsiteX66" fmla="*/ 477842 w 4030640"/>
                  <a:gd name="connsiteY66" fmla="*/ 3186877 h 4422855"/>
                  <a:gd name="connsiteX67" fmla="*/ 7061 w 4030640"/>
                  <a:gd name="connsiteY67" fmla="*/ 3313626 h 4422855"/>
                  <a:gd name="connsiteX68" fmla="*/ 61382 w 4030640"/>
                  <a:gd name="connsiteY68" fmla="*/ 2688937 h 4422855"/>
                  <a:gd name="connsiteX69" fmla="*/ 151917 w 4030640"/>
                  <a:gd name="connsiteY69" fmla="*/ 2634616 h 4422855"/>
                  <a:gd name="connsiteX70" fmla="*/ 70436 w 4030640"/>
                  <a:gd name="connsiteY70" fmla="*/ 2363012 h 4422855"/>
                  <a:gd name="connsiteX71" fmla="*/ 233398 w 4030640"/>
                  <a:gd name="connsiteY71" fmla="*/ 2562188 h 4422855"/>
                  <a:gd name="connsiteX72" fmla="*/ 396360 w 4030640"/>
                  <a:gd name="connsiteY72" fmla="*/ 2716097 h 4422855"/>
                  <a:gd name="connsiteX73" fmla="*/ 52329 w 4030640"/>
                  <a:gd name="connsiteY73" fmla="*/ 2245317 h 4422855"/>
                  <a:gd name="connsiteX74" fmla="*/ 151917 w 4030640"/>
                  <a:gd name="connsiteY74" fmla="*/ 2227210 h 4422855"/>
                  <a:gd name="connsiteX75" fmla="*/ 224345 w 4030640"/>
                  <a:gd name="connsiteY75" fmla="*/ 1955606 h 4422855"/>
                  <a:gd name="connsiteX76" fmla="*/ 369200 w 4030640"/>
                  <a:gd name="connsiteY76" fmla="*/ 1991820 h 4422855"/>
                  <a:gd name="connsiteX77" fmla="*/ 532162 w 4030640"/>
                  <a:gd name="connsiteY77" fmla="*/ 2009927 h 4422855"/>
                  <a:gd name="connsiteX78" fmla="*/ 450681 w 4030640"/>
                  <a:gd name="connsiteY78" fmla="*/ 2254370 h 4422855"/>
                  <a:gd name="connsiteX79" fmla="*/ 613644 w 4030640"/>
                  <a:gd name="connsiteY79" fmla="*/ 2254370 h 4422855"/>
                  <a:gd name="connsiteX0" fmla="*/ 613644 w 4043049"/>
                  <a:gd name="connsiteY0" fmla="*/ 2254370 h 4422855"/>
                  <a:gd name="connsiteX1" fmla="*/ 966729 w 4043049"/>
                  <a:gd name="connsiteY1" fmla="*/ 1874125 h 4422855"/>
                  <a:gd name="connsiteX2" fmla="*/ 2095108 w 4043049"/>
                  <a:gd name="connsiteY2" fmla="*/ 1338339 h 4422855"/>
                  <a:gd name="connsiteX3" fmla="*/ 2989808 w 4043049"/>
                  <a:gd name="connsiteY3" fmla="*/ 213925 h 4422855"/>
                  <a:gd name="connsiteX4" fmla="*/ 2953143 w 4043049"/>
                  <a:gd name="connsiteY4" fmla="*/ 206805 h 4422855"/>
                  <a:gd name="connsiteX5" fmla="*/ 2044091 w 4043049"/>
                  <a:gd name="connsiteY5" fmla="*/ 1204168 h 4422855"/>
                  <a:gd name="connsiteX6" fmla="*/ 1747548 w 4043049"/>
                  <a:gd name="connsiteY6" fmla="*/ 1271700 h 4422855"/>
                  <a:gd name="connsiteX7" fmla="*/ 1763434 w 4043049"/>
                  <a:gd name="connsiteY7" fmla="*/ 1195115 h 4422855"/>
                  <a:gd name="connsiteX8" fmla="*/ 1926396 w 4043049"/>
                  <a:gd name="connsiteY8" fmla="*/ 1131741 h 4422855"/>
                  <a:gd name="connsiteX9" fmla="*/ 1840758 w 4043049"/>
                  <a:gd name="connsiteY9" fmla="*/ 977091 h 4422855"/>
                  <a:gd name="connsiteX10" fmla="*/ 2044091 w 4043049"/>
                  <a:gd name="connsiteY10" fmla="*/ 905404 h 4422855"/>
                  <a:gd name="connsiteX11" fmla="*/ 1920018 w 4043049"/>
                  <a:gd name="connsiteY11" fmla="*/ 796022 h 4422855"/>
                  <a:gd name="connsiteX12" fmla="*/ 1852488 w 4043049"/>
                  <a:gd name="connsiteY12" fmla="*/ 873346 h 4422855"/>
                  <a:gd name="connsiteX13" fmla="*/ 1808701 w 4043049"/>
                  <a:gd name="connsiteY13" fmla="*/ 760549 h 4422855"/>
                  <a:gd name="connsiteX14" fmla="*/ 1881129 w 4043049"/>
                  <a:gd name="connsiteY14" fmla="*/ 642854 h 4422855"/>
                  <a:gd name="connsiteX15" fmla="*/ 1980717 w 4043049"/>
                  <a:gd name="connsiteY15" fmla="*/ 488945 h 4422855"/>
                  <a:gd name="connsiteX16" fmla="*/ 1993186 w 4043049"/>
                  <a:gd name="connsiteY16" fmla="*/ 596845 h 4422855"/>
                  <a:gd name="connsiteX17" fmla="*/ 2152733 w 4043049"/>
                  <a:gd name="connsiteY17" fmla="*/ 362196 h 4422855"/>
                  <a:gd name="connsiteX18" fmla="*/ 2306642 w 4043049"/>
                  <a:gd name="connsiteY18" fmla="*/ 307875 h 4422855"/>
                  <a:gd name="connsiteX19" fmla="*/ 2297588 w 4043049"/>
                  <a:gd name="connsiteY19" fmla="*/ 226394 h 4422855"/>
                  <a:gd name="connsiteX20" fmla="*/ 2655552 w 4043049"/>
                  <a:gd name="connsiteY20" fmla="*/ 130279 h 4422855"/>
                  <a:gd name="connsiteX21" fmla="*/ 2542032 w 4043049"/>
                  <a:gd name="connsiteY21" fmla="*/ 72485 h 4422855"/>
                  <a:gd name="connsiteX22" fmla="*/ 2902765 w 4043049"/>
                  <a:gd name="connsiteY22" fmla="*/ 63432 h 4422855"/>
                  <a:gd name="connsiteX23" fmla="*/ 3094882 w 4043049"/>
                  <a:gd name="connsiteY23" fmla="*/ 72143 h 4422855"/>
                  <a:gd name="connsiteX24" fmla="*/ 3166721 w 4043049"/>
                  <a:gd name="connsiteY24" fmla="*/ 126806 h 4422855"/>
                  <a:gd name="connsiteX25" fmla="*/ 3284416 w 4043049"/>
                  <a:gd name="connsiteY25" fmla="*/ 58 h 4422855"/>
                  <a:gd name="connsiteX26" fmla="*/ 3320630 w 4043049"/>
                  <a:gd name="connsiteY26" fmla="*/ 144913 h 4422855"/>
                  <a:gd name="connsiteX27" fmla="*/ 3293469 w 4043049"/>
                  <a:gd name="connsiteY27" fmla="*/ 197125 h 4422855"/>
                  <a:gd name="connsiteX28" fmla="*/ 3764537 w 4043049"/>
                  <a:gd name="connsiteY28" fmla="*/ 416517 h 4422855"/>
                  <a:gd name="connsiteX29" fmla="*/ 3904949 w 4043049"/>
                  <a:gd name="connsiteY29" fmla="*/ 433883 h 4422855"/>
                  <a:gd name="connsiteX30" fmla="*/ 4026800 w 4043049"/>
                  <a:gd name="connsiteY30" fmla="*/ 688121 h 4422855"/>
                  <a:gd name="connsiteX31" fmla="*/ 3900052 w 4043049"/>
                  <a:gd name="connsiteY31" fmla="*/ 706228 h 4422855"/>
                  <a:gd name="connsiteX32" fmla="*/ 3918158 w 4043049"/>
                  <a:gd name="connsiteY32" fmla="*/ 751495 h 4422855"/>
                  <a:gd name="connsiteX33" fmla="*/ 3631863 w 4043049"/>
                  <a:gd name="connsiteY33" fmla="*/ 695694 h 4422855"/>
                  <a:gd name="connsiteX34" fmla="*/ 3619394 w 4043049"/>
                  <a:gd name="connsiteY34" fmla="*/ 597586 h 4422855"/>
                  <a:gd name="connsiteX35" fmla="*/ 3311576 w 4043049"/>
                  <a:gd name="connsiteY35" fmla="*/ 778656 h 4422855"/>
                  <a:gd name="connsiteX36" fmla="*/ 3105569 w 4043049"/>
                  <a:gd name="connsiteY36" fmla="*/ 484788 h 4422855"/>
                  <a:gd name="connsiteX37" fmla="*/ 3058079 w 4043049"/>
                  <a:gd name="connsiteY37" fmla="*/ 552319 h 4422855"/>
                  <a:gd name="connsiteX38" fmla="*/ 2985652 w 4043049"/>
                  <a:gd name="connsiteY38" fmla="*/ 1240382 h 4422855"/>
                  <a:gd name="connsiteX39" fmla="*/ 3275362 w 4043049"/>
                  <a:gd name="connsiteY39" fmla="*/ 1955606 h 4422855"/>
                  <a:gd name="connsiteX40" fmla="*/ 3768384 w 4043049"/>
                  <a:gd name="connsiteY40" fmla="*/ 1755025 h 4422855"/>
                  <a:gd name="connsiteX41" fmla="*/ 4041724 w 4043049"/>
                  <a:gd name="connsiteY41" fmla="*/ 1764161 h 4422855"/>
                  <a:gd name="connsiteX42" fmla="*/ 3845731 w 4043049"/>
                  <a:gd name="connsiteY42" fmla="*/ 2444493 h 4422855"/>
                  <a:gd name="connsiteX43" fmla="*/ 3465485 w 4043049"/>
                  <a:gd name="connsiteY43" fmla="*/ 2643669 h 4422855"/>
                  <a:gd name="connsiteX44" fmla="*/ 3302523 w 4043049"/>
                  <a:gd name="connsiteY44" fmla="*/ 2779471 h 4422855"/>
                  <a:gd name="connsiteX45" fmla="*/ 3275362 w 4043049"/>
                  <a:gd name="connsiteY45" fmla="*/ 2544081 h 4422855"/>
                  <a:gd name="connsiteX46" fmla="*/ 3402111 w 4043049"/>
                  <a:gd name="connsiteY46" fmla="*/ 2535028 h 4422855"/>
                  <a:gd name="connsiteX47" fmla="*/ 3501699 w 4043049"/>
                  <a:gd name="connsiteY47" fmla="*/ 2453547 h 4422855"/>
                  <a:gd name="connsiteX48" fmla="*/ 3492646 w 4043049"/>
                  <a:gd name="connsiteY48" fmla="*/ 2344905 h 4422855"/>
                  <a:gd name="connsiteX49" fmla="*/ 3592234 w 4043049"/>
                  <a:gd name="connsiteY49" fmla="*/ 2272477 h 4422855"/>
                  <a:gd name="connsiteX50" fmla="*/ 3610341 w 4043049"/>
                  <a:gd name="connsiteY50" fmla="*/ 1964660 h 4422855"/>
                  <a:gd name="connsiteX51" fmla="*/ 2940384 w 4043049"/>
                  <a:gd name="connsiteY51" fmla="*/ 2435440 h 4422855"/>
                  <a:gd name="connsiteX52" fmla="*/ 2786475 w 4043049"/>
                  <a:gd name="connsiteY52" fmla="*/ 2009926 h 4422855"/>
                  <a:gd name="connsiteX53" fmla="*/ 2379070 w 4043049"/>
                  <a:gd name="connsiteY53" fmla="*/ 2643669 h 4422855"/>
                  <a:gd name="connsiteX54" fmla="*/ 1528044 w 4043049"/>
                  <a:gd name="connsiteY54" fmla="*/ 2670830 h 4422855"/>
                  <a:gd name="connsiteX55" fmla="*/ 1229279 w 4043049"/>
                  <a:gd name="connsiteY55" fmla="*/ 3223091 h 4422855"/>
                  <a:gd name="connsiteX56" fmla="*/ 686071 w 4043049"/>
                  <a:gd name="connsiteY56" fmla="*/ 3521856 h 4422855"/>
                  <a:gd name="connsiteX57" fmla="*/ 595537 w 4043049"/>
                  <a:gd name="connsiteY57" fmla="*/ 4255186 h 4422855"/>
                  <a:gd name="connsiteX58" fmla="*/ 704178 w 4043049"/>
                  <a:gd name="connsiteY58" fmla="*/ 4409095 h 4422855"/>
                  <a:gd name="connsiteX59" fmla="*/ 342040 w 4043049"/>
                  <a:gd name="connsiteY59" fmla="*/ 4400041 h 4422855"/>
                  <a:gd name="connsiteX60" fmla="*/ 405414 w 4043049"/>
                  <a:gd name="connsiteY60" fmla="*/ 4273293 h 4422855"/>
                  <a:gd name="connsiteX61" fmla="*/ 378254 w 4043049"/>
                  <a:gd name="connsiteY61" fmla="*/ 4101278 h 4422855"/>
                  <a:gd name="connsiteX62" fmla="*/ 450681 w 4043049"/>
                  <a:gd name="connsiteY62" fmla="*/ 3721032 h 4422855"/>
                  <a:gd name="connsiteX63" fmla="*/ 405414 w 4043049"/>
                  <a:gd name="connsiteY63" fmla="*/ 3494695 h 4422855"/>
                  <a:gd name="connsiteX64" fmla="*/ 731339 w 4043049"/>
                  <a:gd name="connsiteY64" fmla="*/ 3250252 h 4422855"/>
                  <a:gd name="connsiteX65" fmla="*/ 667964 w 4043049"/>
                  <a:gd name="connsiteY65" fmla="*/ 2779471 h 4422855"/>
                  <a:gd name="connsiteX66" fmla="*/ 477842 w 4043049"/>
                  <a:gd name="connsiteY66" fmla="*/ 3186877 h 4422855"/>
                  <a:gd name="connsiteX67" fmla="*/ 7061 w 4043049"/>
                  <a:gd name="connsiteY67" fmla="*/ 3313626 h 4422855"/>
                  <a:gd name="connsiteX68" fmla="*/ 61382 w 4043049"/>
                  <a:gd name="connsiteY68" fmla="*/ 2688937 h 4422855"/>
                  <a:gd name="connsiteX69" fmla="*/ 151917 w 4043049"/>
                  <a:gd name="connsiteY69" fmla="*/ 2634616 h 4422855"/>
                  <a:gd name="connsiteX70" fmla="*/ 70436 w 4043049"/>
                  <a:gd name="connsiteY70" fmla="*/ 2363012 h 4422855"/>
                  <a:gd name="connsiteX71" fmla="*/ 233398 w 4043049"/>
                  <a:gd name="connsiteY71" fmla="*/ 2562188 h 4422855"/>
                  <a:gd name="connsiteX72" fmla="*/ 396360 w 4043049"/>
                  <a:gd name="connsiteY72" fmla="*/ 2716097 h 4422855"/>
                  <a:gd name="connsiteX73" fmla="*/ 52329 w 4043049"/>
                  <a:gd name="connsiteY73" fmla="*/ 2245317 h 4422855"/>
                  <a:gd name="connsiteX74" fmla="*/ 151917 w 4043049"/>
                  <a:gd name="connsiteY74" fmla="*/ 2227210 h 4422855"/>
                  <a:gd name="connsiteX75" fmla="*/ 224345 w 4043049"/>
                  <a:gd name="connsiteY75" fmla="*/ 1955606 h 4422855"/>
                  <a:gd name="connsiteX76" fmla="*/ 369200 w 4043049"/>
                  <a:gd name="connsiteY76" fmla="*/ 1991820 h 4422855"/>
                  <a:gd name="connsiteX77" fmla="*/ 532162 w 4043049"/>
                  <a:gd name="connsiteY77" fmla="*/ 2009927 h 4422855"/>
                  <a:gd name="connsiteX78" fmla="*/ 450681 w 4043049"/>
                  <a:gd name="connsiteY78" fmla="*/ 2254370 h 4422855"/>
                  <a:gd name="connsiteX79" fmla="*/ 613644 w 4043049"/>
                  <a:gd name="connsiteY79" fmla="*/ 2254370 h 4422855"/>
                  <a:gd name="connsiteX0" fmla="*/ 613644 w 4047059"/>
                  <a:gd name="connsiteY0" fmla="*/ 2254370 h 4422855"/>
                  <a:gd name="connsiteX1" fmla="*/ 966729 w 4047059"/>
                  <a:gd name="connsiteY1" fmla="*/ 1874125 h 4422855"/>
                  <a:gd name="connsiteX2" fmla="*/ 2095108 w 4047059"/>
                  <a:gd name="connsiteY2" fmla="*/ 1338339 h 4422855"/>
                  <a:gd name="connsiteX3" fmla="*/ 2989808 w 4047059"/>
                  <a:gd name="connsiteY3" fmla="*/ 213925 h 4422855"/>
                  <a:gd name="connsiteX4" fmla="*/ 2953143 w 4047059"/>
                  <a:gd name="connsiteY4" fmla="*/ 206805 h 4422855"/>
                  <a:gd name="connsiteX5" fmla="*/ 2044091 w 4047059"/>
                  <a:gd name="connsiteY5" fmla="*/ 1204168 h 4422855"/>
                  <a:gd name="connsiteX6" fmla="*/ 1747548 w 4047059"/>
                  <a:gd name="connsiteY6" fmla="*/ 1271700 h 4422855"/>
                  <a:gd name="connsiteX7" fmla="*/ 1763434 w 4047059"/>
                  <a:gd name="connsiteY7" fmla="*/ 1195115 h 4422855"/>
                  <a:gd name="connsiteX8" fmla="*/ 1926396 w 4047059"/>
                  <a:gd name="connsiteY8" fmla="*/ 1131741 h 4422855"/>
                  <a:gd name="connsiteX9" fmla="*/ 1840758 w 4047059"/>
                  <a:gd name="connsiteY9" fmla="*/ 977091 h 4422855"/>
                  <a:gd name="connsiteX10" fmla="*/ 2044091 w 4047059"/>
                  <a:gd name="connsiteY10" fmla="*/ 905404 h 4422855"/>
                  <a:gd name="connsiteX11" fmla="*/ 1920018 w 4047059"/>
                  <a:gd name="connsiteY11" fmla="*/ 796022 h 4422855"/>
                  <a:gd name="connsiteX12" fmla="*/ 1852488 w 4047059"/>
                  <a:gd name="connsiteY12" fmla="*/ 873346 h 4422855"/>
                  <a:gd name="connsiteX13" fmla="*/ 1808701 w 4047059"/>
                  <a:gd name="connsiteY13" fmla="*/ 760549 h 4422855"/>
                  <a:gd name="connsiteX14" fmla="*/ 1881129 w 4047059"/>
                  <a:gd name="connsiteY14" fmla="*/ 642854 h 4422855"/>
                  <a:gd name="connsiteX15" fmla="*/ 1980717 w 4047059"/>
                  <a:gd name="connsiteY15" fmla="*/ 488945 h 4422855"/>
                  <a:gd name="connsiteX16" fmla="*/ 1993186 w 4047059"/>
                  <a:gd name="connsiteY16" fmla="*/ 596845 h 4422855"/>
                  <a:gd name="connsiteX17" fmla="*/ 2152733 w 4047059"/>
                  <a:gd name="connsiteY17" fmla="*/ 362196 h 4422855"/>
                  <a:gd name="connsiteX18" fmla="*/ 2306642 w 4047059"/>
                  <a:gd name="connsiteY18" fmla="*/ 307875 h 4422855"/>
                  <a:gd name="connsiteX19" fmla="*/ 2297588 w 4047059"/>
                  <a:gd name="connsiteY19" fmla="*/ 226394 h 4422855"/>
                  <a:gd name="connsiteX20" fmla="*/ 2655552 w 4047059"/>
                  <a:gd name="connsiteY20" fmla="*/ 130279 h 4422855"/>
                  <a:gd name="connsiteX21" fmla="*/ 2542032 w 4047059"/>
                  <a:gd name="connsiteY21" fmla="*/ 72485 h 4422855"/>
                  <a:gd name="connsiteX22" fmla="*/ 2902765 w 4047059"/>
                  <a:gd name="connsiteY22" fmla="*/ 63432 h 4422855"/>
                  <a:gd name="connsiteX23" fmla="*/ 3094882 w 4047059"/>
                  <a:gd name="connsiteY23" fmla="*/ 72143 h 4422855"/>
                  <a:gd name="connsiteX24" fmla="*/ 3166721 w 4047059"/>
                  <a:gd name="connsiteY24" fmla="*/ 126806 h 4422855"/>
                  <a:gd name="connsiteX25" fmla="*/ 3284416 w 4047059"/>
                  <a:gd name="connsiteY25" fmla="*/ 58 h 4422855"/>
                  <a:gd name="connsiteX26" fmla="*/ 3320630 w 4047059"/>
                  <a:gd name="connsiteY26" fmla="*/ 144913 h 4422855"/>
                  <a:gd name="connsiteX27" fmla="*/ 3293469 w 4047059"/>
                  <a:gd name="connsiteY27" fmla="*/ 197125 h 4422855"/>
                  <a:gd name="connsiteX28" fmla="*/ 3764537 w 4047059"/>
                  <a:gd name="connsiteY28" fmla="*/ 416517 h 4422855"/>
                  <a:gd name="connsiteX29" fmla="*/ 3904949 w 4047059"/>
                  <a:gd name="connsiteY29" fmla="*/ 433883 h 4422855"/>
                  <a:gd name="connsiteX30" fmla="*/ 4026800 w 4047059"/>
                  <a:gd name="connsiteY30" fmla="*/ 688121 h 4422855"/>
                  <a:gd name="connsiteX31" fmla="*/ 3900052 w 4047059"/>
                  <a:gd name="connsiteY31" fmla="*/ 706228 h 4422855"/>
                  <a:gd name="connsiteX32" fmla="*/ 3918158 w 4047059"/>
                  <a:gd name="connsiteY32" fmla="*/ 751495 h 4422855"/>
                  <a:gd name="connsiteX33" fmla="*/ 3631863 w 4047059"/>
                  <a:gd name="connsiteY33" fmla="*/ 695694 h 4422855"/>
                  <a:gd name="connsiteX34" fmla="*/ 3619394 w 4047059"/>
                  <a:gd name="connsiteY34" fmla="*/ 597586 h 4422855"/>
                  <a:gd name="connsiteX35" fmla="*/ 3311576 w 4047059"/>
                  <a:gd name="connsiteY35" fmla="*/ 778656 h 4422855"/>
                  <a:gd name="connsiteX36" fmla="*/ 3105569 w 4047059"/>
                  <a:gd name="connsiteY36" fmla="*/ 484788 h 4422855"/>
                  <a:gd name="connsiteX37" fmla="*/ 3058079 w 4047059"/>
                  <a:gd name="connsiteY37" fmla="*/ 552319 h 4422855"/>
                  <a:gd name="connsiteX38" fmla="*/ 2985652 w 4047059"/>
                  <a:gd name="connsiteY38" fmla="*/ 1240382 h 4422855"/>
                  <a:gd name="connsiteX39" fmla="*/ 3275362 w 4047059"/>
                  <a:gd name="connsiteY39" fmla="*/ 1955606 h 4422855"/>
                  <a:gd name="connsiteX40" fmla="*/ 3768384 w 4047059"/>
                  <a:gd name="connsiteY40" fmla="*/ 1755025 h 4422855"/>
                  <a:gd name="connsiteX41" fmla="*/ 4041724 w 4047059"/>
                  <a:gd name="connsiteY41" fmla="*/ 1764161 h 4422855"/>
                  <a:gd name="connsiteX42" fmla="*/ 3912287 w 4047059"/>
                  <a:gd name="connsiteY42" fmla="*/ 2123241 h 4422855"/>
                  <a:gd name="connsiteX43" fmla="*/ 3845731 w 4047059"/>
                  <a:gd name="connsiteY43" fmla="*/ 2444493 h 4422855"/>
                  <a:gd name="connsiteX44" fmla="*/ 3465485 w 4047059"/>
                  <a:gd name="connsiteY44" fmla="*/ 2643669 h 4422855"/>
                  <a:gd name="connsiteX45" fmla="*/ 3302523 w 4047059"/>
                  <a:gd name="connsiteY45" fmla="*/ 2779471 h 4422855"/>
                  <a:gd name="connsiteX46" fmla="*/ 3275362 w 4047059"/>
                  <a:gd name="connsiteY46" fmla="*/ 2544081 h 4422855"/>
                  <a:gd name="connsiteX47" fmla="*/ 3402111 w 4047059"/>
                  <a:gd name="connsiteY47" fmla="*/ 2535028 h 4422855"/>
                  <a:gd name="connsiteX48" fmla="*/ 3501699 w 4047059"/>
                  <a:gd name="connsiteY48" fmla="*/ 2453547 h 4422855"/>
                  <a:gd name="connsiteX49" fmla="*/ 3492646 w 4047059"/>
                  <a:gd name="connsiteY49" fmla="*/ 2344905 h 4422855"/>
                  <a:gd name="connsiteX50" fmla="*/ 3592234 w 4047059"/>
                  <a:gd name="connsiteY50" fmla="*/ 2272477 h 4422855"/>
                  <a:gd name="connsiteX51" fmla="*/ 3610341 w 4047059"/>
                  <a:gd name="connsiteY51" fmla="*/ 1964660 h 4422855"/>
                  <a:gd name="connsiteX52" fmla="*/ 2940384 w 4047059"/>
                  <a:gd name="connsiteY52" fmla="*/ 2435440 h 4422855"/>
                  <a:gd name="connsiteX53" fmla="*/ 2786475 w 4047059"/>
                  <a:gd name="connsiteY53" fmla="*/ 2009926 h 4422855"/>
                  <a:gd name="connsiteX54" fmla="*/ 2379070 w 4047059"/>
                  <a:gd name="connsiteY54" fmla="*/ 2643669 h 4422855"/>
                  <a:gd name="connsiteX55" fmla="*/ 1528044 w 4047059"/>
                  <a:gd name="connsiteY55" fmla="*/ 2670830 h 4422855"/>
                  <a:gd name="connsiteX56" fmla="*/ 1229279 w 4047059"/>
                  <a:gd name="connsiteY56" fmla="*/ 3223091 h 4422855"/>
                  <a:gd name="connsiteX57" fmla="*/ 686071 w 4047059"/>
                  <a:gd name="connsiteY57" fmla="*/ 3521856 h 4422855"/>
                  <a:gd name="connsiteX58" fmla="*/ 595537 w 4047059"/>
                  <a:gd name="connsiteY58" fmla="*/ 4255186 h 4422855"/>
                  <a:gd name="connsiteX59" fmla="*/ 704178 w 4047059"/>
                  <a:gd name="connsiteY59" fmla="*/ 4409095 h 4422855"/>
                  <a:gd name="connsiteX60" fmla="*/ 342040 w 4047059"/>
                  <a:gd name="connsiteY60" fmla="*/ 4400041 h 4422855"/>
                  <a:gd name="connsiteX61" fmla="*/ 405414 w 4047059"/>
                  <a:gd name="connsiteY61" fmla="*/ 4273293 h 4422855"/>
                  <a:gd name="connsiteX62" fmla="*/ 378254 w 4047059"/>
                  <a:gd name="connsiteY62" fmla="*/ 4101278 h 4422855"/>
                  <a:gd name="connsiteX63" fmla="*/ 450681 w 4047059"/>
                  <a:gd name="connsiteY63" fmla="*/ 3721032 h 4422855"/>
                  <a:gd name="connsiteX64" fmla="*/ 405414 w 4047059"/>
                  <a:gd name="connsiteY64" fmla="*/ 3494695 h 4422855"/>
                  <a:gd name="connsiteX65" fmla="*/ 731339 w 4047059"/>
                  <a:gd name="connsiteY65" fmla="*/ 3250252 h 4422855"/>
                  <a:gd name="connsiteX66" fmla="*/ 667964 w 4047059"/>
                  <a:gd name="connsiteY66" fmla="*/ 2779471 h 4422855"/>
                  <a:gd name="connsiteX67" fmla="*/ 477842 w 4047059"/>
                  <a:gd name="connsiteY67" fmla="*/ 3186877 h 4422855"/>
                  <a:gd name="connsiteX68" fmla="*/ 7061 w 4047059"/>
                  <a:gd name="connsiteY68" fmla="*/ 3313626 h 4422855"/>
                  <a:gd name="connsiteX69" fmla="*/ 61382 w 4047059"/>
                  <a:gd name="connsiteY69" fmla="*/ 2688937 h 4422855"/>
                  <a:gd name="connsiteX70" fmla="*/ 151917 w 4047059"/>
                  <a:gd name="connsiteY70" fmla="*/ 2634616 h 4422855"/>
                  <a:gd name="connsiteX71" fmla="*/ 70436 w 4047059"/>
                  <a:gd name="connsiteY71" fmla="*/ 2363012 h 4422855"/>
                  <a:gd name="connsiteX72" fmla="*/ 233398 w 4047059"/>
                  <a:gd name="connsiteY72" fmla="*/ 2562188 h 4422855"/>
                  <a:gd name="connsiteX73" fmla="*/ 396360 w 4047059"/>
                  <a:gd name="connsiteY73" fmla="*/ 2716097 h 4422855"/>
                  <a:gd name="connsiteX74" fmla="*/ 52329 w 4047059"/>
                  <a:gd name="connsiteY74" fmla="*/ 2245317 h 4422855"/>
                  <a:gd name="connsiteX75" fmla="*/ 151917 w 4047059"/>
                  <a:gd name="connsiteY75" fmla="*/ 2227210 h 4422855"/>
                  <a:gd name="connsiteX76" fmla="*/ 224345 w 4047059"/>
                  <a:gd name="connsiteY76" fmla="*/ 1955606 h 4422855"/>
                  <a:gd name="connsiteX77" fmla="*/ 369200 w 4047059"/>
                  <a:gd name="connsiteY77" fmla="*/ 1991820 h 4422855"/>
                  <a:gd name="connsiteX78" fmla="*/ 532162 w 4047059"/>
                  <a:gd name="connsiteY78" fmla="*/ 2009927 h 4422855"/>
                  <a:gd name="connsiteX79" fmla="*/ 450681 w 4047059"/>
                  <a:gd name="connsiteY79" fmla="*/ 2254370 h 4422855"/>
                  <a:gd name="connsiteX80" fmla="*/ 613644 w 4047059"/>
                  <a:gd name="connsiteY80" fmla="*/ 2254370 h 4422855"/>
                  <a:gd name="connsiteX0" fmla="*/ 613644 w 4051094"/>
                  <a:gd name="connsiteY0" fmla="*/ 2254370 h 4422855"/>
                  <a:gd name="connsiteX1" fmla="*/ 966729 w 4051094"/>
                  <a:gd name="connsiteY1" fmla="*/ 1874125 h 4422855"/>
                  <a:gd name="connsiteX2" fmla="*/ 2095108 w 4051094"/>
                  <a:gd name="connsiteY2" fmla="*/ 1338339 h 4422855"/>
                  <a:gd name="connsiteX3" fmla="*/ 2989808 w 4051094"/>
                  <a:gd name="connsiteY3" fmla="*/ 213925 h 4422855"/>
                  <a:gd name="connsiteX4" fmla="*/ 2953143 w 4051094"/>
                  <a:gd name="connsiteY4" fmla="*/ 206805 h 4422855"/>
                  <a:gd name="connsiteX5" fmla="*/ 2044091 w 4051094"/>
                  <a:gd name="connsiteY5" fmla="*/ 1204168 h 4422855"/>
                  <a:gd name="connsiteX6" fmla="*/ 1747548 w 4051094"/>
                  <a:gd name="connsiteY6" fmla="*/ 1271700 h 4422855"/>
                  <a:gd name="connsiteX7" fmla="*/ 1763434 w 4051094"/>
                  <a:gd name="connsiteY7" fmla="*/ 1195115 h 4422855"/>
                  <a:gd name="connsiteX8" fmla="*/ 1926396 w 4051094"/>
                  <a:gd name="connsiteY8" fmla="*/ 1131741 h 4422855"/>
                  <a:gd name="connsiteX9" fmla="*/ 1840758 w 4051094"/>
                  <a:gd name="connsiteY9" fmla="*/ 977091 h 4422855"/>
                  <a:gd name="connsiteX10" fmla="*/ 2044091 w 4051094"/>
                  <a:gd name="connsiteY10" fmla="*/ 905404 h 4422855"/>
                  <a:gd name="connsiteX11" fmla="*/ 1920018 w 4051094"/>
                  <a:gd name="connsiteY11" fmla="*/ 796022 h 4422855"/>
                  <a:gd name="connsiteX12" fmla="*/ 1852488 w 4051094"/>
                  <a:gd name="connsiteY12" fmla="*/ 873346 h 4422855"/>
                  <a:gd name="connsiteX13" fmla="*/ 1808701 w 4051094"/>
                  <a:gd name="connsiteY13" fmla="*/ 760549 h 4422855"/>
                  <a:gd name="connsiteX14" fmla="*/ 1881129 w 4051094"/>
                  <a:gd name="connsiteY14" fmla="*/ 642854 h 4422855"/>
                  <a:gd name="connsiteX15" fmla="*/ 1980717 w 4051094"/>
                  <a:gd name="connsiteY15" fmla="*/ 488945 h 4422855"/>
                  <a:gd name="connsiteX16" fmla="*/ 1993186 w 4051094"/>
                  <a:gd name="connsiteY16" fmla="*/ 596845 h 4422855"/>
                  <a:gd name="connsiteX17" fmla="*/ 2152733 w 4051094"/>
                  <a:gd name="connsiteY17" fmla="*/ 362196 h 4422855"/>
                  <a:gd name="connsiteX18" fmla="*/ 2306642 w 4051094"/>
                  <a:gd name="connsiteY18" fmla="*/ 307875 h 4422855"/>
                  <a:gd name="connsiteX19" fmla="*/ 2297588 w 4051094"/>
                  <a:gd name="connsiteY19" fmla="*/ 226394 h 4422855"/>
                  <a:gd name="connsiteX20" fmla="*/ 2655552 w 4051094"/>
                  <a:gd name="connsiteY20" fmla="*/ 130279 h 4422855"/>
                  <a:gd name="connsiteX21" fmla="*/ 2542032 w 4051094"/>
                  <a:gd name="connsiteY21" fmla="*/ 72485 h 4422855"/>
                  <a:gd name="connsiteX22" fmla="*/ 2902765 w 4051094"/>
                  <a:gd name="connsiteY22" fmla="*/ 63432 h 4422855"/>
                  <a:gd name="connsiteX23" fmla="*/ 3094882 w 4051094"/>
                  <a:gd name="connsiteY23" fmla="*/ 72143 h 4422855"/>
                  <a:gd name="connsiteX24" fmla="*/ 3166721 w 4051094"/>
                  <a:gd name="connsiteY24" fmla="*/ 126806 h 4422855"/>
                  <a:gd name="connsiteX25" fmla="*/ 3284416 w 4051094"/>
                  <a:gd name="connsiteY25" fmla="*/ 58 h 4422855"/>
                  <a:gd name="connsiteX26" fmla="*/ 3320630 w 4051094"/>
                  <a:gd name="connsiteY26" fmla="*/ 144913 h 4422855"/>
                  <a:gd name="connsiteX27" fmla="*/ 3293469 w 4051094"/>
                  <a:gd name="connsiteY27" fmla="*/ 197125 h 4422855"/>
                  <a:gd name="connsiteX28" fmla="*/ 3764537 w 4051094"/>
                  <a:gd name="connsiteY28" fmla="*/ 416517 h 4422855"/>
                  <a:gd name="connsiteX29" fmla="*/ 3904949 w 4051094"/>
                  <a:gd name="connsiteY29" fmla="*/ 433883 h 4422855"/>
                  <a:gd name="connsiteX30" fmla="*/ 4026800 w 4051094"/>
                  <a:gd name="connsiteY30" fmla="*/ 688121 h 4422855"/>
                  <a:gd name="connsiteX31" fmla="*/ 3900052 w 4051094"/>
                  <a:gd name="connsiteY31" fmla="*/ 706228 h 4422855"/>
                  <a:gd name="connsiteX32" fmla="*/ 3918158 w 4051094"/>
                  <a:gd name="connsiteY32" fmla="*/ 751495 h 4422855"/>
                  <a:gd name="connsiteX33" fmla="*/ 3631863 w 4051094"/>
                  <a:gd name="connsiteY33" fmla="*/ 695694 h 4422855"/>
                  <a:gd name="connsiteX34" fmla="*/ 3619394 w 4051094"/>
                  <a:gd name="connsiteY34" fmla="*/ 597586 h 4422855"/>
                  <a:gd name="connsiteX35" fmla="*/ 3311576 w 4051094"/>
                  <a:gd name="connsiteY35" fmla="*/ 778656 h 4422855"/>
                  <a:gd name="connsiteX36" fmla="*/ 3105569 w 4051094"/>
                  <a:gd name="connsiteY36" fmla="*/ 484788 h 4422855"/>
                  <a:gd name="connsiteX37" fmla="*/ 3058079 w 4051094"/>
                  <a:gd name="connsiteY37" fmla="*/ 552319 h 4422855"/>
                  <a:gd name="connsiteX38" fmla="*/ 2985652 w 4051094"/>
                  <a:gd name="connsiteY38" fmla="*/ 1240382 h 4422855"/>
                  <a:gd name="connsiteX39" fmla="*/ 3275362 w 4051094"/>
                  <a:gd name="connsiteY39" fmla="*/ 1955606 h 4422855"/>
                  <a:gd name="connsiteX40" fmla="*/ 3768384 w 4051094"/>
                  <a:gd name="connsiteY40" fmla="*/ 1755025 h 4422855"/>
                  <a:gd name="connsiteX41" fmla="*/ 4045899 w 4051094"/>
                  <a:gd name="connsiteY41" fmla="*/ 1776687 h 4422855"/>
                  <a:gd name="connsiteX42" fmla="*/ 3912287 w 4051094"/>
                  <a:gd name="connsiteY42" fmla="*/ 2123241 h 4422855"/>
                  <a:gd name="connsiteX43" fmla="*/ 3845731 w 4051094"/>
                  <a:gd name="connsiteY43" fmla="*/ 2444493 h 4422855"/>
                  <a:gd name="connsiteX44" fmla="*/ 3465485 w 4051094"/>
                  <a:gd name="connsiteY44" fmla="*/ 2643669 h 4422855"/>
                  <a:gd name="connsiteX45" fmla="*/ 3302523 w 4051094"/>
                  <a:gd name="connsiteY45" fmla="*/ 2779471 h 4422855"/>
                  <a:gd name="connsiteX46" fmla="*/ 3275362 w 4051094"/>
                  <a:gd name="connsiteY46" fmla="*/ 2544081 h 4422855"/>
                  <a:gd name="connsiteX47" fmla="*/ 3402111 w 4051094"/>
                  <a:gd name="connsiteY47" fmla="*/ 2535028 h 4422855"/>
                  <a:gd name="connsiteX48" fmla="*/ 3501699 w 4051094"/>
                  <a:gd name="connsiteY48" fmla="*/ 2453547 h 4422855"/>
                  <a:gd name="connsiteX49" fmla="*/ 3492646 w 4051094"/>
                  <a:gd name="connsiteY49" fmla="*/ 2344905 h 4422855"/>
                  <a:gd name="connsiteX50" fmla="*/ 3592234 w 4051094"/>
                  <a:gd name="connsiteY50" fmla="*/ 2272477 h 4422855"/>
                  <a:gd name="connsiteX51" fmla="*/ 3610341 w 4051094"/>
                  <a:gd name="connsiteY51" fmla="*/ 1964660 h 4422855"/>
                  <a:gd name="connsiteX52" fmla="*/ 2940384 w 4051094"/>
                  <a:gd name="connsiteY52" fmla="*/ 2435440 h 4422855"/>
                  <a:gd name="connsiteX53" fmla="*/ 2786475 w 4051094"/>
                  <a:gd name="connsiteY53" fmla="*/ 2009926 h 4422855"/>
                  <a:gd name="connsiteX54" fmla="*/ 2379070 w 4051094"/>
                  <a:gd name="connsiteY54" fmla="*/ 2643669 h 4422855"/>
                  <a:gd name="connsiteX55" fmla="*/ 1528044 w 4051094"/>
                  <a:gd name="connsiteY55" fmla="*/ 2670830 h 4422855"/>
                  <a:gd name="connsiteX56" fmla="*/ 1229279 w 4051094"/>
                  <a:gd name="connsiteY56" fmla="*/ 3223091 h 4422855"/>
                  <a:gd name="connsiteX57" fmla="*/ 686071 w 4051094"/>
                  <a:gd name="connsiteY57" fmla="*/ 3521856 h 4422855"/>
                  <a:gd name="connsiteX58" fmla="*/ 595537 w 4051094"/>
                  <a:gd name="connsiteY58" fmla="*/ 4255186 h 4422855"/>
                  <a:gd name="connsiteX59" fmla="*/ 704178 w 4051094"/>
                  <a:gd name="connsiteY59" fmla="*/ 4409095 h 4422855"/>
                  <a:gd name="connsiteX60" fmla="*/ 342040 w 4051094"/>
                  <a:gd name="connsiteY60" fmla="*/ 4400041 h 4422855"/>
                  <a:gd name="connsiteX61" fmla="*/ 405414 w 4051094"/>
                  <a:gd name="connsiteY61" fmla="*/ 4273293 h 4422855"/>
                  <a:gd name="connsiteX62" fmla="*/ 378254 w 4051094"/>
                  <a:gd name="connsiteY62" fmla="*/ 4101278 h 4422855"/>
                  <a:gd name="connsiteX63" fmla="*/ 450681 w 4051094"/>
                  <a:gd name="connsiteY63" fmla="*/ 3721032 h 4422855"/>
                  <a:gd name="connsiteX64" fmla="*/ 405414 w 4051094"/>
                  <a:gd name="connsiteY64" fmla="*/ 3494695 h 4422855"/>
                  <a:gd name="connsiteX65" fmla="*/ 731339 w 4051094"/>
                  <a:gd name="connsiteY65" fmla="*/ 3250252 h 4422855"/>
                  <a:gd name="connsiteX66" fmla="*/ 667964 w 4051094"/>
                  <a:gd name="connsiteY66" fmla="*/ 2779471 h 4422855"/>
                  <a:gd name="connsiteX67" fmla="*/ 477842 w 4051094"/>
                  <a:gd name="connsiteY67" fmla="*/ 3186877 h 4422855"/>
                  <a:gd name="connsiteX68" fmla="*/ 7061 w 4051094"/>
                  <a:gd name="connsiteY68" fmla="*/ 3313626 h 4422855"/>
                  <a:gd name="connsiteX69" fmla="*/ 61382 w 4051094"/>
                  <a:gd name="connsiteY69" fmla="*/ 2688937 h 4422855"/>
                  <a:gd name="connsiteX70" fmla="*/ 151917 w 4051094"/>
                  <a:gd name="connsiteY70" fmla="*/ 2634616 h 4422855"/>
                  <a:gd name="connsiteX71" fmla="*/ 70436 w 4051094"/>
                  <a:gd name="connsiteY71" fmla="*/ 2363012 h 4422855"/>
                  <a:gd name="connsiteX72" fmla="*/ 233398 w 4051094"/>
                  <a:gd name="connsiteY72" fmla="*/ 2562188 h 4422855"/>
                  <a:gd name="connsiteX73" fmla="*/ 396360 w 4051094"/>
                  <a:gd name="connsiteY73" fmla="*/ 2716097 h 4422855"/>
                  <a:gd name="connsiteX74" fmla="*/ 52329 w 4051094"/>
                  <a:gd name="connsiteY74" fmla="*/ 2245317 h 4422855"/>
                  <a:gd name="connsiteX75" fmla="*/ 151917 w 4051094"/>
                  <a:gd name="connsiteY75" fmla="*/ 2227210 h 4422855"/>
                  <a:gd name="connsiteX76" fmla="*/ 224345 w 4051094"/>
                  <a:gd name="connsiteY76" fmla="*/ 1955606 h 4422855"/>
                  <a:gd name="connsiteX77" fmla="*/ 369200 w 4051094"/>
                  <a:gd name="connsiteY77" fmla="*/ 1991820 h 4422855"/>
                  <a:gd name="connsiteX78" fmla="*/ 532162 w 4051094"/>
                  <a:gd name="connsiteY78" fmla="*/ 2009927 h 4422855"/>
                  <a:gd name="connsiteX79" fmla="*/ 450681 w 4051094"/>
                  <a:gd name="connsiteY79" fmla="*/ 2254370 h 4422855"/>
                  <a:gd name="connsiteX80" fmla="*/ 613644 w 4051094"/>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44493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465485 w 4039012"/>
                  <a:gd name="connsiteY44" fmla="*/ 2643669 h 4422855"/>
                  <a:gd name="connsiteX45" fmla="*/ 3302523 w 4039012"/>
                  <a:gd name="connsiteY45" fmla="*/ 2779471 h 4422855"/>
                  <a:gd name="connsiteX46" fmla="*/ 3275362 w 4039012"/>
                  <a:gd name="connsiteY46" fmla="*/ 2544081 h 4422855"/>
                  <a:gd name="connsiteX47" fmla="*/ 3402111 w 4039012"/>
                  <a:gd name="connsiteY47" fmla="*/ 2535028 h 4422855"/>
                  <a:gd name="connsiteX48" fmla="*/ 3501699 w 4039012"/>
                  <a:gd name="connsiteY48" fmla="*/ 2453547 h 4422855"/>
                  <a:gd name="connsiteX49" fmla="*/ 3492646 w 4039012"/>
                  <a:gd name="connsiteY49" fmla="*/ 2344905 h 4422855"/>
                  <a:gd name="connsiteX50" fmla="*/ 3592234 w 4039012"/>
                  <a:gd name="connsiteY50" fmla="*/ 2272477 h 4422855"/>
                  <a:gd name="connsiteX51" fmla="*/ 3610341 w 4039012"/>
                  <a:gd name="connsiteY51" fmla="*/ 1964660 h 4422855"/>
                  <a:gd name="connsiteX52" fmla="*/ 2940384 w 4039012"/>
                  <a:gd name="connsiteY52" fmla="*/ 2435440 h 4422855"/>
                  <a:gd name="connsiteX53" fmla="*/ 2786475 w 4039012"/>
                  <a:gd name="connsiteY53" fmla="*/ 2009926 h 4422855"/>
                  <a:gd name="connsiteX54" fmla="*/ 2379070 w 4039012"/>
                  <a:gd name="connsiteY54" fmla="*/ 2643669 h 4422855"/>
                  <a:gd name="connsiteX55" fmla="*/ 1528044 w 4039012"/>
                  <a:gd name="connsiteY55" fmla="*/ 2670830 h 4422855"/>
                  <a:gd name="connsiteX56" fmla="*/ 1229279 w 4039012"/>
                  <a:gd name="connsiteY56" fmla="*/ 3223091 h 4422855"/>
                  <a:gd name="connsiteX57" fmla="*/ 686071 w 4039012"/>
                  <a:gd name="connsiteY57" fmla="*/ 3521856 h 4422855"/>
                  <a:gd name="connsiteX58" fmla="*/ 595537 w 4039012"/>
                  <a:gd name="connsiteY58" fmla="*/ 4255186 h 4422855"/>
                  <a:gd name="connsiteX59" fmla="*/ 704178 w 4039012"/>
                  <a:gd name="connsiteY59" fmla="*/ 4409095 h 4422855"/>
                  <a:gd name="connsiteX60" fmla="*/ 342040 w 4039012"/>
                  <a:gd name="connsiteY60" fmla="*/ 4400041 h 4422855"/>
                  <a:gd name="connsiteX61" fmla="*/ 405414 w 4039012"/>
                  <a:gd name="connsiteY61" fmla="*/ 4273293 h 4422855"/>
                  <a:gd name="connsiteX62" fmla="*/ 378254 w 4039012"/>
                  <a:gd name="connsiteY62" fmla="*/ 4101278 h 4422855"/>
                  <a:gd name="connsiteX63" fmla="*/ 450681 w 4039012"/>
                  <a:gd name="connsiteY63" fmla="*/ 3721032 h 4422855"/>
                  <a:gd name="connsiteX64" fmla="*/ 405414 w 4039012"/>
                  <a:gd name="connsiteY64" fmla="*/ 3494695 h 4422855"/>
                  <a:gd name="connsiteX65" fmla="*/ 731339 w 4039012"/>
                  <a:gd name="connsiteY65" fmla="*/ 3250252 h 4422855"/>
                  <a:gd name="connsiteX66" fmla="*/ 667964 w 4039012"/>
                  <a:gd name="connsiteY66" fmla="*/ 2779471 h 4422855"/>
                  <a:gd name="connsiteX67" fmla="*/ 477842 w 4039012"/>
                  <a:gd name="connsiteY67" fmla="*/ 3186877 h 4422855"/>
                  <a:gd name="connsiteX68" fmla="*/ 7061 w 4039012"/>
                  <a:gd name="connsiteY68" fmla="*/ 3313626 h 4422855"/>
                  <a:gd name="connsiteX69" fmla="*/ 61382 w 4039012"/>
                  <a:gd name="connsiteY69" fmla="*/ 2688937 h 4422855"/>
                  <a:gd name="connsiteX70" fmla="*/ 151917 w 4039012"/>
                  <a:gd name="connsiteY70" fmla="*/ 2634616 h 4422855"/>
                  <a:gd name="connsiteX71" fmla="*/ 70436 w 4039012"/>
                  <a:gd name="connsiteY71" fmla="*/ 2363012 h 4422855"/>
                  <a:gd name="connsiteX72" fmla="*/ 233398 w 4039012"/>
                  <a:gd name="connsiteY72" fmla="*/ 2562188 h 4422855"/>
                  <a:gd name="connsiteX73" fmla="*/ 396360 w 4039012"/>
                  <a:gd name="connsiteY73" fmla="*/ 2716097 h 4422855"/>
                  <a:gd name="connsiteX74" fmla="*/ 52329 w 4039012"/>
                  <a:gd name="connsiteY74" fmla="*/ 2245317 h 4422855"/>
                  <a:gd name="connsiteX75" fmla="*/ 151917 w 4039012"/>
                  <a:gd name="connsiteY75" fmla="*/ 2227210 h 4422855"/>
                  <a:gd name="connsiteX76" fmla="*/ 224345 w 4039012"/>
                  <a:gd name="connsiteY76" fmla="*/ 1955606 h 4422855"/>
                  <a:gd name="connsiteX77" fmla="*/ 369200 w 4039012"/>
                  <a:gd name="connsiteY77" fmla="*/ 1991820 h 4422855"/>
                  <a:gd name="connsiteX78" fmla="*/ 532162 w 4039012"/>
                  <a:gd name="connsiteY78" fmla="*/ 2009927 h 4422855"/>
                  <a:gd name="connsiteX79" fmla="*/ 450681 w 4039012"/>
                  <a:gd name="connsiteY79" fmla="*/ 2254370 h 4422855"/>
                  <a:gd name="connsiteX80" fmla="*/ 613644 w 4039012"/>
                  <a:gd name="connsiteY80"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778675 w 4039012"/>
                  <a:gd name="connsiteY44" fmla="*/ 2640983 h 4422855"/>
                  <a:gd name="connsiteX45" fmla="*/ 3465485 w 4039012"/>
                  <a:gd name="connsiteY45" fmla="*/ 2643669 h 4422855"/>
                  <a:gd name="connsiteX46" fmla="*/ 3302523 w 4039012"/>
                  <a:gd name="connsiteY46" fmla="*/ 2779471 h 4422855"/>
                  <a:gd name="connsiteX47" fmla="*/ 3275362 w 4039012"/>
                  <a:gd name="connsiteY47" fmla="*/ 2544081 h 4422855"/>
                  <a:gd name="connsiteX48" fmla="*/ 3402111 w 4039012"/>
                  <a:gd name="connsiteY48" fmla="*/ 2535028 h 4422855"/>
                  <a:gd name="connsiteX49" fmla="*/ 3501699 w 4039012"/>
                  <a:gd name="connsiteY49" fmla="*/ 2453547 h 4422855"/>
                  <a:gd name="connsiteX50" fmla="*/ 3492646 w 4039012"/>
                  <a:gd name="connsiteY50" fmla="*/ 2344905 h 4422855"/>
                  <a:gd name="connsiteX51" fmla="*/ 3592234 w 4039012"/>
                  <a:gd name="connsiteY51" fmla="*/ 2272477 h 4422855"/>
                  <a:gd name="connsiteX52" fmla="*/ 3610341 w 4039012"/>
                  <a:gd name="connsiteY52" fmla="*/ 1964660 h 4422855"/>
                  <a:gd name="connsiteX53" fmla="*/ 2940384 w 4039012"/>
                  <a:gd name="connsiteY53" fmla="*/ 2435440 h 4422855"/>
                  <a:gd name="connsiteX54" fmla="*/ 2786475 w 4039012"/>
                  <a:gd name="connsiteY54" fmla="*/ 2009926 h 4422855"/>
                  <a:gd name="connsiteX55" fmla="*/ 2379070 w 4039012"/>
                  <a:gd name="connsiteY55" fmla="*/ 2643669 h 4422855"/>
                  <a:gd name="connsiteX56" fmla="*/ 1528044 w 4039012"/>
                  <a:gd name="connsiteY56" fmla="*/ 2670830 h 4422855"/>
                  <a:gd name="connsiteX57" fmla="*/ 1229279 w 4039012"/>
                  <a:gd name="connsiteY57" fmla="*/ 3223091 h 4422855"/>
                  <a:gd name="connsiteX58" fmla="*/ 686071 w 4039012"/>
                  <a:gd name="connsiteY58" fmla="*/ 3521856 h 4422855"/>
                  <a:gd name="connsiteX59" fmla="*/ 595537 w 4039012"/>
                  <a:gd name="connsiteY59" fmla="*/ 4255186 h 4422855"/>
                  <a:gd name="connsiteX60" fmla="*/ 704178 w 4039012"/>
                  <a:gd name="connsiteY60" fmla="*/ 4409095 h 4422855"/>
                  <a:gd name="connsiteX61" fmla="*/ 342040 w 4039012"/>
                  <a:gd name="connsiteY61" fmla="*/ 4400041 h 4422855"/>
                  <a:gd name="connsiteX62" fmla="*/ 405414 w 4039012"/>
                  <a:gd name="connsiteY62" fmla="*/ 4273293 h 4422855"/>
                  <a:gd name="connsiteX63" fmla="*/ 378254 w 4039012"/>
                  <a:gd name="connsiteY63" fmla="*/ 4101278 h 4422855"/>
                  <a:gd name="connsiteX64" fmla="*/ 450681 w 4039012"/>
                  <a:gd name="connsiteY64" fmla="*/ 3721032 h 4422855"/>
                  <a:gd name="connsiteX65" fmla="*/ 405414 w 4039012"/>
                  <a:gd name="connsiteY65" fmla="*/ 3494695 h 4422855"/>
                  <a:gd name="connsiteX66" fmla="*/ 731339 w 4039012"/>
                  <a:gd name="connsiteY66" fmla="*/ 3250252 h 4422855"/>
                  <a:gd name="connsiteX67" fmla="*/ 667964 w 4039012"/>
                  <a:gd name="connsiteY67" fmla="*/ 2779471 h 4422855"/>
                  <a:gd name="connsiteX68" fmla="*/ 477842 w 4039012"/>
                  <a:gd name="connsiteY68" fmla="*/ 3186877 h 4422855"/>
                  <a:gd name="connsiteX69" fmla="*/ 7061 w 4039012"/>
                  <a:gd name="connsiteY69" fmla="*/ 3313626 h 4422855"/>
                  <a:gd name="connsiteX70" fmla="*/ 61382 w 4039012"/>
                  <a:gd name="connsiteY70" fmla="*/ 2688937 h 4422855"/>
                  <a:gd name="connsiteX71" fmla="*/ 151917 w 4039012"/>
                  <a:gd name="connsiteY71" fmla="*/ 2634616 h 4422855"/>
                  <a:gd name="connsiteX72" fmla="*/ 70436 w 4039012"/>
                  <a:gd name="connsiteY72" fmla="*/ 2363012 h 4422855"/>
                  <a:gd name="connsiteX73" fmla="*/ 233398 w 4039012"/>
                  <a:gd name="connsiteY73" fmla="*/ 2562188 h 4422855"/>
                  <a:gd name="connsiteX74" fmla="*/ 396360 w 4039012"/>
                  <a:gd name="connsiteY74" fmla="*/ 2716097 h 4422855"/>
                  <a:gd name="connsiteX75" fmla="*/ 52329 w 4039012"/>
                  <a:gd name="connsiteY75" fmla="*/ 2245317 h 4422855"/>
                  <a:gd name="connsiteX76" fmla="*/ 151917 w 4039012"/>
                  <a:gd name="connsiteY76" fmla="*/ 2227210 h 4422855"/>
                  <a:gd name="connsiteX77" fmla="*/ 224345 w 4039012"/>
                  <a:gd name="connsiteY77" fmla="*/ 1955606 h 4422855"/>
                  <a:gd name="connsiteX78" fmla="*/ 369200 w 4039012"/>
                  <a:gd name="connsiteY78" fmla="*/ 1991820 h 4422855"/>
                  <a:gd name="connsiteX79" fmla="*/ 532162 w 4039012"/>
                  <a:gd name="connsiteY79" fmla="*/ 2009927 h 4422855"/>
                  <a:gd name="connsiteX80" fmla="*/ 450681 w 4039012"/>
                  <a:gd name="connsiteY80" fmla="*/ 2254370 h 4422855"/>
                  <a:gd name="connsiteX81" fmla="*/ 613644 w 4039012"/>
                  <a:gd name="connsiteY81"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45731 w 4039012"/>
                  <a:gd name="connsiteY43" fmla="*/ 2465370 h 4422855"/>
                  <a:gd name="connsiteX44" fmla="*/ 3716045 w 4039012"/>
                  <a:gd name="connsiteY44" fmla="*/ 2570003 h 4422855"/>
                  <a:gd name="connsiteX45" fmla="*/ 3778675 w 4039012"/>
                  <a:gd name="connsiteY45" fmla="*/ 2640983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78675 w 4039012"/>
                  <a:gd name="connsiteY45" fmla="*/ 2640983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465485 w 4039012"/>
                  <a:gd name="connsiteY46" fmla="*/ 2643669 h 4422855"/>
                  <a:gd name="connsiteX47" fmla="*/ 3302523 w 4039012"/>
                  <a:gd name="connsiteY47" fmla="*/ 2779471 h 4422855"/>
                  <a:gd name="connsiteX48" fmla="*/ 3275362 w 4039012"/>
                  <a:gd name="connsiteY48" fmla="*/ 2544081 h 4422855"/>
                  <a:gd name="connsiteX49" fmla="*/ 3402111 w 4039012"/>
                  <a:gd name="connsiteY49" fmla="*/ 2535028 h 4422855"/>
                  <a:gd name="connsiteX50" fmla="*/ 3501699 w 4039012"/>
                  <a:gd name="connsiteY50" fmla="*/ 2453547 h 4422855"/>
                  <a:gd name="connsiteX51" fmla="*/ 3492646 w 4039012"/>
                  <a:gd name="connsiteY51" fmla="*/ 2344905 h 4422855"/>
                  <a:gd name="connsiteX52" fmla="*/ 3592234 w 4039012"/>
                  <a:gd name="connsiteY52" fmla="*/ 2272477 h 4422855"/>
                  <a:gd name="connsiteX53" fmla="*/ 3610341 w 4039012"/>
                  <a:gd name="connsiteY53" fmla="*/ 1964660 h 4422855"/>
                  <a:gd name="connsiteX54" fmla="*/ 2940384 w 4039012"/>
                  <a:gd name="connsiteY54" fmla="*/ 2435440 h 4422855"/>
                  <a:gd name="connsiteX55" fmla="*/ 2786475 w 4039012"/>
                  <a:gd name="connsiteY55" fmla="*/ 2009926 h 4422855"/>
                  <a:gd name="connsiteX56" fmla="*/ 2379070 w 4039012"/>
                  <a:gd name="connsiteY56" fmla="*/ 2643669 h 4422855"/>
                  <a:gd name="connsiteX57" fmla="*/ 1528044 w 4039012"/>
                  <a:gd name="connsiteY57" fmla="*/ 2670830 h 4422855"/>
                  <a:gd name="connsiteX58" fmla="*/ 1229279 w 4039012"/>
                  <a:gd name="connsiteY58" fmla="*/ 3223091 h 4422855"/>
                  <a:gd name="connsiteX59" fmla="*/ 686071 w 4039012"/>
                  <a:gd name="connsiteY59" fmla="*/ 3521856 h 4422855"/>
                  <a:gd name="connsiteX60" fmla="*/ 595537 w 4039012"/>
                  <a:gd name="connsiteY60" fmla="*/ 4255186 h 4422855"/>
                  <a:gd name="connsiteX61" fmla="*/ 704178 w 4039012"/>
                  <a:gd name="connsiteY61" fmla="*/ 4409095 h 4422855"/>
                  <a:gd name="connsiteX62" fmla="*/ 342040 w 4039012"/>
                  <a:gd name="connsiteY62" fmla="*/ 4400041 h 4422855"/>
                  <a:gd name="connsiteX63" fmla="*/ 405414 w 4039012"/>
                  <a:gd name="connsiteY63" fmla="*/ 4273293 h 4422855"/>
                  <a:gd name="connsiteX64" fmla="*/ 378254 w 4039012"/>
                  <a:gd name="connsiteY64" fmla="*/ 4101278 h 4422855"/>
                  <a:gd name="connsiteX65" fmla="*/ 450681 w 4039012"/>
                  <a:gd name="connsiteY65" fmla="*/ 3721032 h 4422855"/>
                  <a:gd name="connsiteX66" fmla="*/ 405414 w 4039012"/>
                  <a:gd name="connsiteY66" fmla="*/ 3494695 h 4422855"/>
                  <a:gd name="connsiteX67" fmla="*/ 731339 w 4039012"/>
                  <a:gd name="connsiteY67" fmla="*/ 3250252 h 4422855"/>
                  <a:gd name="connsiteX68" fmla="*/ 667964 w 4039012"/>
                  <a:gd name="connsiteY68" fmla="*/ 2779471 h 4422855"/>
                  <a:gd name="connsiteX69" fmla="*/ 477842 w 4039012"/>
                  <a:gd name="connsiteY69" fmla="*/ 3186877 h 4422855"/>
                  <a:gd name="connsiteX70" fmla="*/ 7061 w 4039012"/>
                  <a:gd name="connsiteY70" fmla="*/ 3313626 h 4422855"/>
                  <a:gd name="connsiteX71" fmla="*/ 61382 w 4039012"/>
                  <a:gd name="connsiteY71" fmla="*/ 2688937 h 4422855"/>
                  <a:gd name="connsiteX72" fmla="*/ 151917 w 4039012"/>
                  <a:gd name="connsiteY72" fmla="*/ 2634616 h 4422855"/>
                  <a:gd name="connsiteX73" fmla="*/ 70436 w 4039012"/>
                  <a:gd name="connsiteY73" fmla="*/ 2363012 h 4422855"/>
                  <a:gd name="connsiteX74" fmla="*/ 233398 w 4039012"/>
                  <a:gd name="connsiteY74" fmla="*/ 2562188 h 4422855"/>
                  <a:gd name="connsiteX75" fmla="*/ 396360 w 4039012"/>
                  <a:gd name="connsiteY75" fmla="*/ 2716097 h 4422855"/>
                  <a:gd name="connsiteX76" fmla="*/ 52329 w 4039012"/>
                  <a:gd name="connsiteY76" fmla="*/ 2245317 h 4422855"/>
                  <a:gd name="connsiteX77" fmla="*/ 151917 w 4039012"/>
                  <a:gd name="connsiteY77" fmla="*/ 2227210 h 4422855"/>
                  <a:gd name="connsiteX78" fmla="*/ 224345 w 4039012"/>
                  <a:gd name="connsiteY78" fmla="*/ 1955606 h 4422855"/>
                  <a:gd name="connsiteX79" fmla="*/ 369200 w 4039012"/>
                  <a:gd name="connsiteY79" fmla="*/ 1991820 h 4422855"/>
                  <a:gd name="connsiteX80" fmla="*/ 532162 w 4039012"/>
                  <a:gd name="connsiteY80" fmla="*/ 2009927 h 4422855"/>
                  <a:gd name="connsiteX81" fmla="*/ 450681 w 4039012"/>
                  <a:gd name="connsiteY81" fmla="*/ 2254370 h 4422855"/>
                  <a:gd name="connsiteX82" fmla="*/ 613644 w 4039012"/>
                  <a:gd name="connsiteY82"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465485 w 4039012"/>
                  <a:gd name="connsiteY47" fmla="*/ 2643669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55 w 4039012"/>
                  <a:gd name="connsiteY47" fmla="*/ 2699438 h 4422855"/>
                  <a:gd name="connsiteX48" fmla="*/ 3465485 w 4039012"/>
                  <a:gd name="connsiteY48" fmla="*/ 2643669 h 4422855"/>
                  <a:gd name="connsiteX49" fmla="*/ 3302523 w 4039012"/>
                  <a:gd name="connsiteY49" fmla="*/ 2779471 h 4422855"/>
                  <a:gd name="connsiteX50" fmla="*/ 3275362 w 4039012"/>
                  <a:gd name="connsiteY50" fmla="*/ 2544081 h 4422855"/>
                  <a:gd name="connsiteX51" fmla="*/ 3402111 w 4039012"/>
                  <a:gd name="connsiteY51" fmla="*/ 2535028 h 4422855"/>
                  <a:gd name="connsiteX52" fmla="*/ 3501699 w 4039012"/>
                  <a:gd name="connsiteY52" fmla="*/ 2453547 h 4422855"/>
                  <a:gd name="connsiteX53" fmla="*/ 3492646 w 4039012"/>
                  <a:gd name="connsiteY53" fmla="*/ 2344905 h 4422855"/>
                  <a:gd name="connsiteX54" fmla="*/ 3592234 w 4039012"/>
                  <a:gd name="connsiteY54" fmla="*/ 2272477 h 4422855"/>
                  <a:gd name="connsiteX55" fmla="*/ 3610341 w 4039012"/>
                  <a:gd name="connsiteY55" fmla="*/ 1964660 h 4422855"/>
                  <a:gd name="connsiteX56" fmla="*/ 2940384 w 4039012"/>
                  <a:gd name="connsiteY56" fmla="*/ 2435440 h 4422855"/>
                  <a:gd name="connsiteX57" fmla="*/ 2786475 w 4039012"/>
                  <a:gd name="connsiteY57" fmla="*/ 2009926 h 4422855"/>
                  <a:gd name="connsiteX58" fmla="*/ 2379070 w 4039012"/>
                  <a:gd name="connsiteY58" fmla="*/ 2643669 h 4422855"/>
                  <a:gd name="connsiteX59" fmla="*/ 1528044 w 4039012"/>
                  <a:gd name="connsiteY59" fmla="*/ 2670830 h 4422855"/>
                  <a:gd name="connsiteX60" fmla="*/ 1229279 w 4039012"/>
                  <a:gd name="connsiteY60" fmla="*/ 3223091 h 4422855"/>
                  <a:gd name="connsiteX61" fmla="*/ 686071 w 4039012"/>
                  <a:gd name="connsiteY61" fmla="*/ 3521856 h 4422855"/>
                  <a:gd name="connsiteX62" fmla="*/ 595537 w 4039012"/>
                  <a:gd name="connsiteY62" fmla="*/ 4255186 h 4422855"/>
                  <a:gd name="connsiteX63" fmla="*/ 704178 w 4039012"/>
                  <a:gd name="connsiteY63" fmla="*/ 4409095 h 4422855"/>
                  <a:gd name="connsiteX64" fmla="*/ 342040 w 4039012"/>
                  <a:gd name="connsiteY64" fmla="*/ 4400041 h 4422855"/>
                  <a:gd name="connsiteX65" fmla="*/ 405414 w 4039012"/>
                  <a:gd name="connsiteY65" fmla="*/ 4273293 h 4422855"/>
                  <a:gd name="connsiteX66" fmla="*/ 378254 w 4039012"/>
                  <a:gd name="connsiteY66" fmla="*/ 4101278 h 4422855"/>
                  <a:gd name="connsiteX67" fmla="*/ 450681 w 4039012"/>
                  <a:gd name="connsiteY67" fmla="*/ 3721032 h 4422855"/>
                  <a:gd name="connsiteX68" fmla="*/ 405414 w 4039012"/>
                  <a:gd name="connsiteY68" fmla="*/ 3494695 h 4422855"/>
                  <a:gd name="connsiteX69" fmla="*/ 731339 w 4039012"/>
                  <a:gd name="connsiteY69" fmla="*/ 3250252 h 4422855"/>
                  <a:gd name="connsiteX70" fmla="*/ 667964 w 4039012"/>
                  <a:gd name="connsiteY70" fmla="*/ 2779471 h 4422855"/>
                  <a:gd name="connsiteX71" fmla="*/ 477842 w 4039012"/>
                  <a:gd name="connsiteY71" fmla="*/ 3186877 h 4422855"/>
                  <a:gd name="connsiteX72" fmla="*/ 7061 w 4039012"/>
                  <a:gd name="connsiteY72" fmla="*/ 3313626 h 4422855"/>
                  <a:gd name="connsiteX73" fmla="*/ 61382 w 4039012"/>
                  <a:gd name="connsiteY73" fmla="*/ 2688937 h 4422855"/>
                  <a:gd name="connsiteX74" fmla="*/ 151917 w 4039012"/>
                  <a:gd name="connsiteY74" fmla="*/ 2634616 h 4422855"/>
                  <a:gd name="connsiteX75" fmla="*/ 70436 w 4039012"/>
                  <a:gd name="connsiteY75" fmla="*/ 2363012 h 4422855"/>
                  <a:gd name="connsiteX76" fmla="*/ 233398 w 4039012"/>
                  <a:gd name="connsiteY76" fmla="*/ 2562188 h 4422855"/>
                  <a:gd name="connsiteX77" fmla="*/ 396360 w 4039012"/>
                  <a:gd name="connsiteY77" fmla="*/ 2716097 h 4422855"/>
                  <a:gd name="connsiteX78" fmla="*/ 52329 w 4039012"/>
                  <a:gd name="connsiteY78" fmla="*/ 2245317 h 4422855"/>
                  <a:gd name="connsiteX79" fmla="*/ 151917 w 4039012"/>
                  <a:gd name="connsiteY79" fmla="*/ 2227210 h 4422855"/>
                  <a:gd name="connsiteX80" fmla="*/ 224345 w 4039012"/>
                  <a:gd name="connsiteY80" fmla="*/ 1955606 h 4422855"/>
                  <a:gd name="connsiteX81" fmla="*/ 369200 w 4039012"/>
                  <a:gd name="connsiteY81" fmla="*/ 1991820 h 4422855"/>
                  <a:gd name="connsiteX82" fmla="*/ 532162 w 4039012"/>
                  <a:gd name="connsiteY82" fmla="*/ 2009927 h 4422855"/>
                  <a:gd name="connsiteX83" fmla="*/ 450681 w 4039012"/>
                  <a:gd name="connsiteY83" fmla="*/ 2254370 h 4422855"/>
                  <a:gd name="connsiteX84" fmla="*/ 613644 w 4039012"/>
                  <a:gd name="connsiteY84"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465485 w 4039012"/>
                  <a:gd name="connsiteY47" fmla="*/ 2643669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402111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44081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24345 w 4039012"/>
                  <a:gd name="connsiteY79" fmla="*/ 195560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1819 w 4039012"/>
                  <a:gd name="connsiteY79" fmla="*/ 1951431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32162 w 4039012"/>
                  <a:gd name="connsiteY81" fmla="*/ 2009927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450681 w 4039012"/>
                  <a:gd name="connsiteY82" fmla="*/ 2254370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0436 w 4039012"/>
                  <a:gd name="connsiteY74" fmla="*/ 2363012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4611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66261 w 4039012"/>
                  <a:gd name="connsiteY74" fmla="*/ 2371363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8787 w 4039012"/>
                  <a:gd name="connsiteY74" fmla="*/ 2371363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3644 w 4039012"/>
                  <a:gd name="connsiteY0" fmla="*/ 2254370 h 4422855"/>
                  <a:gd name="connsiteX1" fmla="*/ 966729 w 4039012"/>
                  <a:gd name="connsiteY1" fmla="*/ 1874125 h 4422855"/>
                  <a:gd name="connsiteX2" fmla="*/ 2095108 w 4039012"/>
                  <a:gd name="connsiteY2" fmla="*/ 1338339 h 4422855"/>
                  <a:gd name="connsiteX3" fmla="*/ 2989808 w 4039012"/>
                  <a:gd name="connsiteY3" fmla="*/ 213925 h 4422855"/>
                  <a:gd name="connsiteX4" fmla="*/ 2953143 w 4039012"/>
                  <a:gd name="connsiteY4" fmla="*/ 206805 h 4422855"/>
                  <a:gd name="connsiteX5" fmla="*/ 2044091 w 4039012"/>
                  <a:gd name="connsiteY5" fmla="*/ 1204168 h 4422855"/>
                  <a:gd name="connsiteX6" fmla="*/ 1747548 w 4039012"/>
                  <a:gd name="connsiteY6" fmla="*/ 1271700 h 4422855"/>
                  <a:gd name="connsiteX7" fmla="*/ 1763434 w 4039012"/>
                  <a:gd name="connsiteY7" fmla="*/ 1195115 h 4422855"/>
                  <a:gd name="connsiteX8" fmla="*/ 1926396 w 4039012"/>
                  <a:gd name="connsiteY8" fmla="*/ 1131741 h 4422855"/>
                  <a:gd name="connsiteX9" fmla="*/ 1840758 w 4039012"/>
                  <a:gd name="connsiteY9" fmla="*/ 977091 h 4422855"/>
                  <a:gd name="connsiteX10" fmla="*/ 2044091 w 4039012"/>
                  <a:gd name="connsiteY10" fmla="*/ 905404 h 4422855"/>
                  <a:gd name="connsiteX11" fmla="*/ 1920018 w 4039012"/>
                  <a:gd name="connsiteY11" fmla="*/ 796022 h 4422855"/>
                  <a:gd name="connsiteX12" fmla="*/ 1852488 w 4039012"/>
                  <a:gd name="connsiteY12" fmla="*/ 873346 h 4422855"/>
                  <a:gd name="connsiteX13" fmla="*/ 1808701 w 4039012"/>
                  <a:gd name="connsiteY13" fmla="*/ 760549 h 4422855"/>
                  <a:gd name="connsiteX14" fmla="*/ 1881129 w 4039012"/>
                  <a:gd name="connsiteY14" fmla="*/ 642854 h 4422855"/>
                  <a:gd name="connsiteX15" fmla="*/ 1980717 w 4039012"/>
                  <a:gd name="connsiteY15" fmla="*/ 488945 h 4422855"/>
                  <a:gd name="connsiteX16" fmla="*/ 1993186 w 4039012"/>
                  <a:gd name="connsiteY16" fmla="*/ 596845 h 4422855"/>
                  <a:gd name="connsiteX17" fmla="*/ 2152733 w 4039012"/>
                  <a:gd name="connsiteY17" fmla="*/ 362196 h 4422855"/>
                  <a:gd name="connsiteX18" fmla="*/ 2306642 w 4039012"/>
                  <a:gd name="connsiteY18" fmla="*/ 307875 h 4422855"/>
                  <a:gd name="connsiteX19" fmla="*/ 2297588 w 4039012"/>
                  <a:gd name="connsiteY19" fmla="*/ 226394 h 4422855"/>
                  <a:gd name="connsiteX20" fmla="*/ 2655552 w 4039012"/>
                  <a:gd name="connsiteY20" fmla="*/ 130279 h 4422855"/>
                  <a:gd name="connsiteX21" fmla="*/ 2542032 w 4039012"/>
                  <a:gd name="connsiteY21" fmla="*/ 72485 h 4422855"/>
                  <a:gd name="connsiteX22" fmla="*/ 2902765 w 4039012"/>
                  <a:gd name="connsiteY22" fmla="*/ 63432 h 4422855"/>
                  <a:gd name="connsiteX23" fmla="*/ 3094882 w 4039012"/>
                  <a:gd name="connsiteY23" fmla="*/ 72143 h 4422855"/>
                  <a:gd name="connsiteX24" fmla="*/ 3166721 w 4039012"/>
                  <a:gd name="connsiteY24" fmla="*/ 126806 h 4422855"/>
                  <a:gd name="connsiteX25" fmla="*/ 3284416 w 4039012"/>
                  <a:gd name="connsiteY25" fmla="*/ 58 h 4422855"/>
                  <a:gd name="connsiteX26" fmla="*/ 3320630 w 4039012"/>
                  <a:gd name="connsiteY26" fmla="*/ 144913 h 4422855"/>
                  <a:gd name="connsiteX27" fmla="*/ 3293469 w 4039012"/>
                  <a:gd name="connsiteY27" fmla="*/ 197125 h 4422855"/>
                  <a:gd name="connsiteX28" fmla="*/ 3764537 w 4039012"/>
                  <a:gd name="connsiteY28" fmla="*/ 416517 h 4422855"/>
                  <a:gd name="connsiteX29" fmla="*/ 3904949 w 4039012"/>
                  <a:gd name="connsiteY29" fmla="*/ 433883 h 4422855"/>
                  <a:gd name="connsiteX30" fmla="*/ 4026800 w 4039012"/>
                  <a:gd name="connsiteY30" fmla="*/ 688121 h 4422855"/>
                  <a:gd name="connsiteX31" fmla="*/ 3900052 w 4039012"/>
                  <a:gd name="connsiteY31" fmla="*/ 706228 h 4422855"/>
                  <a:gd name="connsiteX32" fmla="*/ 3918158 w 4039012"/>
                  <a:gd name="connsiteY32" fmla="*/ 751495 h 4422855"/>
                  <a:gd name="connsiteX33" fmla="*/ 3631863 w 4039012"/>
                  <a:gd name="connsiteY33" fmla="*/ 695694 h 4422855"/>
                  <a:gd name="connsiteX34" fmla="*/ 3619394 w 4039012"/>
                  <a:gd name="connsiteY34" fmla="*/ 597586 h 4422855"/>
                  <a:gd name="connsiteX35" fmla="*/ 3311576 w 4039012"/>
                  <a:gd name="connsiteY35" fmla="*/ 778656 h 4422855"/>
                  <a:gd name="connsiteX36" fmla="*/ 3105569 w 4039012"/>
                  <a:gd name="connsiteY36" fmla="*/ 484788 h 4422855"/>
                  <a:gd name="connsiteX37" fmla="*/ 3058079 w 4039012"/>
                  <a:gd name="connsiteY37" fmla="*/ 552319 h 4422855"/>
                  <a:gd name="connsiteX38" fmla="*/ 2985652 w 4039012"/>
                  <a:gd name="connsiteY38" fmla="*/ 1240382 h 4422855"/>
                  <a:gd name="connsiteX39" fmla="*/ 3275362 w 4039012"/>
                  <a:gd name="connsiteY39" fmla="*/ 1955606 h 4422855"/>
                  <a:gd name="connsiteX40" fmla="*/ 3768384 w 4039012"/>
                  <a:gd name="connsiteY40" fmla="*/ 1755025 h 4422855"/>
                  <a:gd name="connsiteX41" fmla="*/ 4033373 w 4039012"/>
                  <a:gd name="connsiteY41" fmla="*/ 1776687 h 4422855"/>
                  <a:gd name="connsiteX42" fmla="*/ 3912287 w 4039012"/>
                  <a:gd name="connsiteY42" fmla="*/ 2123241 h 4422855"/>
                  <a:gd name="connsiteX43" fmla="*/ 3854082 w 4039012"/>
                  <a:gd name="connsiteY43" fmla="*/ 2440318 h 4422855"/>
                  <a:gd name="connsiteX44" fmla="*/ 3716045 w 4039012"/>
                  <a:gd name="connsiteY44" fmla="*/ 2570003 h 4422855"/>
                  <a:gd name="connsiteX45" fmla="*/ 3720220 w 4039012"/>
                  <a:gd name="connsiteY45" fmla="*/ 2686912 h 4422855"/>
                  <a:gd name="connsiteX46" fmla="*/ 3582434 w 4039012"/>
                  <a:gd name="connsiteY46" fmla="*/ 2741192 h 4422855"/>
                  <a:gd name="connsiteX47" fmla="*/ 3528115 w 4039012"/>
                  <a:gd name="connsiteY47" fmla="*/ 2631143 h 4422855"/>
                  <a:gd name="connsiteX48" fmla="*/ 3302523 w 4039012"/>
                  <a:gd name="connsiteY48" fmla="*/ 2779471 h 4422855"/>
                  <a:gd name="connsiteX49" fmla="*/ 3275362 w 4039012"/>
                  <a:gd name="connsiteY49" fmla="*/ 2556607 h 4422855"/>
                  <a:gd name="connsiteX50" fmla="*/ 3397936 w 4039012"/>
                  <a:gd name="connsiteY50" fmla="*/ 2535028 h 4422855"/>
                  <a:gd name="connsiteX51" fmla="*/ 3501699 w 4039012"/>
                  <a:gd name="connsiteY51" fmla="*/ 2453547 h 4422855"/>
                  <a:gd name="connsiteX52" fmla="*/ 3492646 w 4039012"/>
                  <a:gd name="connsiteY52" fmla="*/ 2344905 h 4422855"/>
                  <a:gd name="connsiteX53" fmla="*/ 3592234 w 4039012"/>
                  <a:gd name="connsiteY53" fmla="*/ 2272477 h 4422855"/>
                  <a:gd name="connsiteX54" fmla="*/ 3610341 w 4039012"/>
                  <a:gd name="connsiteY54" fmla="*/ 1964660 h 4422855"/>
                  <a:gd name="connsiteX55" fmla="*/ 2940384 w 4039012"/>
                  <a:gd name="connsiteY55" fmla="*/ 2435440 h 4422855"/>
                  <a:gd name="connsiteX56" fmla="*/ 2786475 w 4039012"/>
                  <a:gd name="connsiteY56" fmla="*/ 2009926 h 4422855"/>
                  <a:gd name="connsiteX57" fmla="*/ 2379070 w 4039012"/>
                  <a:gd name="connsiteY57" fmla="*/ 2643669 h 4422855"/>
                  <a:gd name="connsiteX58" fmla="*/ 1528044 w 4039012"/>
                  <a:gd name="connsiteY58" fmla="*/ 2670830 h 4422855"/>
                  <a:gd name="connsiteX59" fmla="*/ 1229279 w 4039012"/>
                  <a:gd name="connsiteY59" fmla="*/ 3223091 h 4422855"/>
                  <a:gd name="connsiteX60" fmla="*/ 686071 w 4039012"/>
                  <a:gd name="connsiteY60" fmla="*/ 3521856 h 4422855"/>
                  <a:gd name="connsiteX61" fmla="*/ 595537 w 4039012"/>
                  <a:gd name="connsiteY61" fmla="*/ 4255186 h 4422855"/>
                  <a:gd name="connsiteX62" fmla="*/ 704178 w 4039012"/>
                  <a:gd name="connsiteY62" fmla="*/ 4409095 h 4422855"/>
                  <a:gd name="connsiteX63" fmla="*/ 342040 w 4039012"/>
                  <a:gd name="connsiteY63" fmla="*/ 4400041 h 4422855"/>
                  <a:gd name="connsiteX64" fmla="*/ 405414 w 4039012"/>
                  <a:gd name="connsiteY64" fmla="*/ 4273293 h 4422855"/>
                  <a:gd name="connsiteX65" fmla="*/ 378254 w 4039012"/>
                  <a:gd name="connsiteY65" fmla="*/ 4101278 h 4422855"/>
                  <a:gd name="connsiteX66" fmla="*/ 450681 w 4039012"/>
                  <a:gd name="connsiteY66" fmla="*/ 3721032 h 4422855"/>
                  <a:gd name="connsiteX67" fmla="*/ 405414 w 4039012"/>
                  <a:gd name="connsiteY67" fmla="*/ 3494695 h 4422855"/>
                  <a:gd name="connsiteX68" fmla="*/ 731339 w 4039012"/>
                  <a:gd name="connsiteY68" fmla="*/ 3250252 h 4422855"/>
                  <a:gd name="connsiteX69" fmla="*/ 667964 w 4039012"/>
                  <a:gd name="connsiteY69" fmla="*/ 2779471 h 4422855"/>
                  <a:gd name="connsiteX70" fmla="*/ 477842 w 4039012"/>
                  <a:gd name="connsiteY70" fmla="*/ 3186877 h 4422855"/>
                  <a:gd name="connsiteX71" fmla="*/ 7061 w 4039012"/>
                  <a:gd name="connsiteY71" fmla="*/ 3313626 h 4422855"/>
                  <a:gd name="connsiteX72" fmla="*/ 61382 w 4039012"/>
                  <a:gd name="connsiteY72" fmla="*/ 2688937 h 4422855"/>
                  <a:gd name="connsiteX73" fmla="*/ 151917 w 4039012"/>
                  <a:gd name="connsiteY73" fmla="*/ 2634616 h 4422855"/>
                  <a:gd name="connsiteX74" fmla="*/ 78787 w 4039012"/>
                  <a:gd name="connsiteY74" fmla="*/ 2367188 h 4422855"/>
                  <a:gd name="connsiteX75" fmla="*/ 233398 w 4039012"/>
                  <a:gd name="connsiteY75" fmla="*/ 2562188 h 4422855"/>
                  <a:gd name="connsiteX76" fmla="*/ 396360 w 4039012"/>
                  <a:gd name="connsiteY76" fmla="*/ 2716097 h 4422855"/>
                  <a:gd name="connsiteX77" fmla="*/ 52329 w 4039012"/>
                  <a:gd name="connsiteY77" fmla="*/ 2245317 h 4422855"/>
                  <a:gd name="connsiteX78" fmla="*/ 151917 w 4039012"/>
                  <a:gd name="connsiteY78" fmla="*/ 2227210 h 4422855"/>
                  <a:gd name="connsiteX79" fmla="*/ 215995 w 4039012"/>
                  <a:gd name="connsiteY79" fmla="*/ 1947256 h 4422855"/>
                  <a:gd name="connsiteX80" fmla="*/ 369200 w 4039012"/>
                  <a:gd name="connsiteY80" fmla="*/ 1991820 h 4422855"/>
                  <a:gd name="connsiteX81" fmla="*/ 540513 w 4039012"/>
                  <a:gd name="connsiteY81" fmla="*/ 2022453 h 4422855"/>
                  <a:gd name="connsiteX82" fmla="*/ 500785 w 4039012"/>
                  <a:gd name="connsiteY82" fmla="*/ 2262721 h 4422855"/>
                  <a:gd name="connsiteX83" fmla="*/ 613644 w 4039012"/>
                  <a:gd name="connsiteY83" fmla="*/ 2254370 h 4422855"/>
                  <a:gd name="connsiteX0" fmla="*/ 618278 w 4043646"/>
                  <a:gd name="connsiteY0" fmla="*/ 2254370 h 4422855"/>
                  <a:gd name="connsiteX1" fmla="*/ 971363 w 4043646"/>
                  <a:gd name="connsiteY1" fmla="*/ 1874125 h 4422855"/>
                  <a:gd name="connsiteX2" fmla="*/ 2099742 w 4043646"/>
                  <a:gd name="connsiteY2" fmla="*/ 1338339 h 4422855"/>
                  <a:gd name="connsiteX3" fmla="*/ 2994442 w 4043646"/>
                  <a:gd name="connsiteY3" fmla="*/ 213925 h 4422855"/>
                  <a:gd name="connsiteX4" fmla="*/ 2957777 w 4043646"/>
                  <a:gd name="connsiteY4" fmla="*/ 206805 h 4422855"/>
                  <a:gd name="connsiteX5" fmla="*/ 2048725 w 4043646"/>
                  <a:gd name="connsiteY5" fmla="*/ 1204168 h 4422855"/>
                  <a:gd name="connsiteX6" fmla="*/ 1752182 w 4043646"/>
                  <a:gd name="connsiteY6" fmla="*/ 1271700 h 4422855"/>
                  <a:gd name="connsiteX7" fmla="*/ 1768068 w 4043646"/>
                  <a:gd name="connsiteY7" fmla="*/ 1195115 h 4422855"/>
                  <a:gd name="connsiteX8" fmla="*/ 1931030 w 4043646"/>
                  <a:gd name="connsiteY8" fmla="*/ 1131741 h 4422855"/>
                  <a:gd name="connsiteX9" fmla="*/ 1845392 w 4043646"/>
                  <a:gd name="connsiteY9" fmla="*/ 977091 h 4422855"/>
                  <a:gd name="connsiteX10" fmla="*/ 2048725 w 4043646"/>
                  <a:gd name="connsiteY10" fmla="*/ 905404 h 4422855"/>
                  <a:gd name="connsiteX11" fmla="*/ 1924652 w 4043646"/>
                  <a:gd name="connsiteY11" fmla="*/ 796022 h 4422855"/>
                  <a:gd name="connsiteX12" fmla="*/ 1857122 w 4043646"/>
                  <a:gd name="connsiteY12" fmla="*/ 873346 h 4422855"/>
                  <a:gd name="connsiteX13" fmla="*/ 1813335 w 4043646"/>
                  <a:gd name="connsiteY13" fmla="*/ 760549 h 4422855"/>
                  <a:gd name="connsiteX14" fmla="*/ 1885763 w 4043646"/>
                  <a:gd name="connsiteY14" fmla="*/ 642854 h 4422855"/>
                  <a:gd name="connsiteX15" fmla="*/ 1985351 w 4043646"/>
                  <a:gd name="connsiteY15" fmla="*/ 488945 h 4422855"/>
                  <a:gd name="connsiteX16" fmla="*/ 1997820 w 4043646"/>
                  <a:gd name="connsiteY16" fmla="*/ 596845 h 4422855"/>
                  <a:gd name="connsiteX17" fmla="*/ 2157367 w 4043646"/>
                  <a:gd name="connsiteY17" fmla="*/ 362196 h 4422855"/>
                  <a:gd name="connsiteX18" fmla="*/ 2311276 w 4043646"/>
                  <a:gd name="connsiteY18" fmla="*/ 307875 h 4422855"/>
                  <a:gd name="connsiteX19" fmla="*/ 2302222 w 4043646"/>
                  <a:gd name="connsiteY19" fmla="*/ 226394 h 4422855"/>
                  <a:gd name="connsiteX20" fmla="*/ 2660186 w 4043646"/>
                  <a:gd name="connsiteY20" fmla="*/ 130279 h 4422855"/>
                  <a:gd name="connsiteX21" fmla="*/ 2546666 w 4043646"/>
                  <a:gd name="connsiteY21" fmla="*/ 72485 h 4422855"/>
                  <a:gd name="connsiteX22" fmla="*/ 2907399 w 4043646"/>
                  <a:gd name="connsiteY22" fmla="*/ 63432 h 4422855"/>
                  <a:gd name="connsiteX23" fmla="*/ 3099516 w 4043646"/>
                  <a:gd name="connsiteY23" fmla="*/ 72143 h 4422855"/>
                  <a:gd name="connsiteX24" fmla="*/ 3171355 w 4043646"/>
                  <a:gd name="connsiteY24" fmla="*/ 126806 h 4422855"/>
                  <a:gd name="connsiteX25" fmla="*/ 3289050 w 4043646"/>
                  <a:gd name="connsiteY25" fmla="*/ 58 h 4422855"/>
                  <a:gd name="connsiteX26" fmla="*/ 3325264 w 4043646"/>
                  <a:gd name="connsiteY26" fmla="*/ 144913 h 4422855"/>
                  <a:gd name="connsiteX27" fmla="*/ 3298103 w 4043646"/>
                  <a:gd name="connsiteY27" fmla="*/ 197125 h 4422855"/>
                  <a:gd name="connsiteX28" fmla="*/ 3769171 w 4043646"/>
                  <a:gd name="connsiteY28" fmla="*/ 416517 h 4422855"/>
                  <a:gd name="connsiteX29" fmla="*/ 3909583 w 4043646"/>
                  <a:gd name="connsiteY29" fmla="*/ 433883 h 4422855"/>
                  <a:gd name="connsiteX30" fmla="*/ 4031434 w 4043646"/>
                  <a:gd name="connsiteY30" fmla="*/ 688121 h 4422855"/>
                  <a:gd name="connsiteX31" fmla="*/ 3904686 w 4043646"/>
                  <a:gd name="connsiteY31" fmla="*/ 706228 h 4422855"/>
                  <a:gd name="connsiteX32" fmla="*/ 3922792 w 4043646"/>
                  <a:gd name="connsiteY32" fmla="*/ 751495 h 4422855"/>
                  <a:gd name="connsiteX33" fmla="*/ 3636497 w 4043646"/>
                  <a:gd name="connsiteY33" fmla="*/ 695694 h 4422855"/>
                  <a:gd name="connsiteX34" fmla="*/ 3624028 w 4043646"/>
                  <a:gd name="connsiteY34" fmla="*/ 597586 h 4422855"/>
                  <a:gd name="connsiteX35" fmla="*/ 3316210 w 4043646"/>
                  <a:gd name="connsiteY35" fmla="*/ 778656 h 4422855"/>
                  <a:gd name="connsiteX36" fmla="*/ 3110203 w 4043646"/>
                  <a:gd name="connsiteY36" fmla="*/ 484788 h 4422855"/>
                  <a:gd name="connsiteX37" fmla="*/ 3062713 w 4043646"/>
                  <a:gd name="connsiteY37" fmla="*/ 552319 h 4422855"/>
                  <a:gd name="connsiteX38" fmla="*/ 2990286 w 4043646"/>
                  <a:gd name="connsiteY38" fmla="*/ 1240382 h 4422855"/>
                  <a:gd name="connsiteX39" fmla="*/ 3279996 w 4043646"/>
                  <a:gd name="connsiteY39" fmla="*/ 1955606 h 4422855"/>
                  <a:gd name="connsiteX40" fmla="*/ 3773018 w 4043646"/>
                  <a:gd name="connsiteY40" fmla="*/ 1755025 h 4422855"/>
                  <a:gd name="connsiteX41" fmla="*/ 4038007 w 4043646"/>
                  <a:gd name="connsiteY41" fmla="*/ 1776687 h 4422855"/>
                  <a:gd name="connsiteX42" fmla="*/ 3916921 w 4043646"/>
                  <a:gd name="connsiteY42" fmla="*/ 2123241 h 4422855"/>
                  <a:gd name="connsiteX43" fmla="*/ 3858716 w 4043646"/>
                  <a:gd name="connsiteY43" fmla="*/ 2440318 h 4422855"/>
                  <a:gd name="connsiteX44" fmla="*/ 3720679 w 4043646"/>
                  <a:gd name="connsiteY44" fmla="*/ 2570003 h 4422855"/>
                  <a:gd name="connsiteX45" fmla="*/ 3724854 w 4043646"/>
                  <a:gd name="connsiteY45" fmla="*/ 2686912 h 4422855"/>
                  <a:gd name="connsiteX46" fmla="*/ 3587068 w 4043646"/>
                  <a:gd name="connsiteY46" fmla="*/ 2741192 h 4422855"/>
                  <a:gd name="connsiteX47" fmla="*/ 3532749 w 4043646"/>
                  <a:gd name="connsiteY47" fmla="*/ 2631143 h 4422855"/>
                  <a:gd name="connsiteX48" fmla="*/ 3307157 w 4043646"/>
                  <a:gd name="connsiteY48" fmla="*/ 2779471 h 4422855"/>
                  <a:gd name="connsiteX49" fmla="*/ 3279996 w 4043646"/>
                  <a:gd name="connsiteY49" fmla="*/ 2556607 h 4422855"/>
                  <a:gd name="connsiteX50" fmla="*/ 3402570 w 4043646"/>
                  <a:gd name="connsiteY50" fmla="*/ 2535028 h 4422855"/>
                  <a:gd name="connsiteX51" fmla="*/ 3506333 w 4043646"/>
                  <a:gd name="connsiteY51" fmla="*/ 2453547 h 4422855"/>
                  <a:gd name="connsiteX52" fmla="*/ 3497280 w 4043646"/>
                  <a:gd name="connsiteY52" fmla="*/ 2344905 h 4422855"/>
                  <a:gd name="connsiteX53" fmla="*/ 3596868 w 4043646"/>
                  <a:gd name="connsiteY53" fmla="*/ 2272477 h 4422855"/>
                  <a:gd name="connsiteX54" fmla="*/ 3614975 w 4043646"/>
                  <a:gd name="connsiteY54" fmla="*/ 1964660 h 4422855"/>
                  <a:gd name="connsiteX55" fmla="*/ 2945018 w 4043646"/>
                  <a:gd name="connsiteY55" fmla="*/ 2435440 h 4422855"/>
                  <a:gd name="connsiteX56" fmla="*/ 2791109 w 4043646"/>
                  <a:gd name="connsiteY56" fmla="*/ 2009926 h 4422855"/>
                  <a:gd name="connsiteX57" fmla="*/ 2383704 w 4043646"/>
                  <a:gd name="connsiteY57" fmla="*/ 2643669 h 4422855"/>
                  <a:gd name="connsiteX58" fmla="*/ 1532678 w 4043646"/>
                  <a:gd name="connsiteY58" fmla="*/ 2670830 h 4422855"/>
                  <a:gd name="connsiteX59" fmla="*/ 1233913 w 4043646"/>
                  <a:gd name="connsiteY59" fmla="*/ 3223091 h 4422855"/>
                  <a:gd name="connsiteX60" fmla="*/ 690705 w 4043646"/>
                  <a:gd name="connsiteY60" fmla="*/ 3521856 h 4422855"/>
                  <a:gd name="connsiteX61" fmla="*/ 600171 w 4043646"/>
                  <a:gd name="connsiteY61" fmla="*/ 4255186 h 4422855"/>
                  <a:gd name="connsiteX62" fmla="*/ 708812 w 4043646"/>
                  <a:gd name="connsiteY62" fmla="*/ 4409095 h 4422855"/>
                  <a:gd name="connsiteX63" fmla="*/ 346674 w 4043646"/>
                  <a:gd name="connsiteY63" fmla="*/ 4400041 h 4422855"/>
                  <a:gd name="connsiteX64" fmla="*/ 410048 w 4043646"/>
                  <a:gd name="connsiteY64" fmla="*/ 4273293 h 4422855"/>
                  <a:gd name="connsiteX65" fmla="*/ 382888 w 4043646"/>
                  <a:gd name="connsiteY65" fmla="*/ 4101278 h 4422855"/>
                  <a:gd name="connsiteX66" fmla="*/ 455315 w 4043646"/>
                  <a:gd name="connsiteY66" fmla="*/ 3721032 h 4422855"/>
                  <a:gd name="connsiteX67" fmla="*/ 410048 w 4043646"/>
                  <a:gd name="connsiteY67" fmla="*/ 3494695 h 4422855"/>
                  <a:gd name="connsiteX68" fmla="*/ 735973 w 4043646"/>
                  <a:gd name="connsiteY68" fmla="*/ 3250252 h 4422855"/>
                  <a:gd name="connsiteX69" fmla="*/ 672598 w 4043646"/>
                  <a:gd name="connsiteY69" fmla="*/ 2779471 h 4422855"/>
                  <a:gd name="connsiteX70" fmla="*/ 482476 w 4043646"/>
                  <a:gd name="connsiteY70" fmla="*/ 3186877 h 4422855"/>
                  <a:gd name="connsiteX71" fmla="*/ 11695 w 4043646"/>
                  <a:gd name="connsiteY71" fmla="*/ 3313626 h 4422855"/>
                  <a:gd name="connsiteX72" fmla="*/ 66016 w 4043646"/>
                  <a:gd name="connsiteY72" fmla="*/ 2688937 h 4422855"/>
                  <a:gd name="connsiteX73" fmla="*/ 156551 w 4043646"/>
                  <a:gd name="connsiteY73" fmla="*/ 2634616 h 4422855"/>
                  <a:gd name="connsiteX74" fmla="*/ 13531 w 4043646"/>
                  <a:gd name="connsiteY74" fmla="*/ 2361364 h 4422855"/>
                  <a:gd name="connsiteX75" fmla="*/ 238032 w 4043646"/>
                  <a:gd name="connsiteY75" fmla="*/ 2562188 h 4422855"/>
                  <a:gd name="connsiteX76" fmla="*/ 400994 w 4043646"/>
                  <a:gd name="connsiteY76" fmla="*/ 2716097 h 4422855"/>
                  <a:gd name="connsiteX77" fmla="*/ 56963 w 4043646"/>
                  <a:gd name="connsiteY77" fmla="*/ 2245317 h 4422855"/>
                  <a:gd name="connsiteX78" fmla="*/ 156551 w 4043646"/>
                  <a:gd name="connsiteY78" fmla="*/ 2227210 h 4422855"/>
                  <a:gd name="connsiteX79" fmla="*/ 220629 w 4043646"/>
                  <a:gd name="connsiteY79" fmla="*/ 1947256 h 4422855"/>
                  <a:gd name="connsiteX80" fmla="*/ 373834 w 4043646"/>
                  <a:gd name="connsiteY80" fmla="*/ 1991820 h 4422855"/>
                  <a:gd name="connsiteX81" fmla="*/ 545147 w 4043646"/>
                  <a:gd name="connsiteY81" fmla="*/ 2022453 h 4422855"/>
                  <a:gd name="connsiteX82" fmla="*/ 505419 w 4043646"/>
                  <a:gd name="connsiteY82" fmla="*/ 2262721 h 4422855"/>
                  <a:gd name="connsiteX83" fmla="*/ 618278 w 4043646"/>
                  <a:gd name="connsiteY83" fmla="*/ 2254370 h 4422855"/>
                  <a:gd name="connsiteX0" fmla="*/ 618278 w 4043646"/>
                  <a:gd name="connsiteY0" fmla="*/ 2254370 h 4422855"/>
                  <a:gd name="connsiteX1" fmla="*/ 971363 w 4043646"/>
                  <a:gd name="connsiteY1" fmla="*/ 1874125 h 4422855"/>
                  <a:gd name="connsiteX2" fmla="*/ 2099742 w 4043646"/>
                  <a:gd name="connsiteY2" fmla="*/ 1338339 h 4422855"/>
                  <a:gd name="connsiteX3" fmla="*/ 2994442 w 4043646"/>
                  <a:gd name="connsiteY3" fmla="*/ 213925 h 4422855"/>
                  <a:gd name="connsiteX4" fmla="*/ 2957777 w 4043646"/>
                  <a:gd name="connsiteY4" fmla="*/ 206805 h 4422855"/>
                  <a:gd name="connsiteX5" fmla="*/ 2048725 w 4043646"/>
                  <a:gd name="connsiteY5" fmla="*/ 1204168 h 4422855"/>
                  <a:gd name="connsiteX6" fmla="*/ 1752182 w 4043646"/>
                  <a:gd name="connsiteY6" fmla="*/ 1271700 h 4422855"/>
                  <a:gd name="connsiteX7" fmla="*/ 1768068 w 4043646"/>
                  <a:gd name="connsiteY7" fmla="*/ 1195115 h 4422855"/>
                  <a:gd name="connsiteX8" fmla="*/ 1931030 w 4043646"/>
                  <a:gd name="connsiteY8" fmla="*/ 1131741 h 4422855"/>
                  <a:gd name="connsiteX9" fmla="*/ 1845392 w 4043646"/>
                  <a:gd name="connsiteY9" fmla="*/ 977091 h 4422855"/>
                  <a:gd name="connsiteX10" fmla="*/ 2048725 w 4043646"/>
                  <a:gd name="connsiteY10" fmla="*/ 905404 h 4422855"/>
                  <a:gd name="connsiteX11" fmla="*/ 1924652 w 4043646"/>
                  <a:gd name="connsiteY11" fmla="*/ 796022 h 4422855"/>
                  <a:gd name="connsiteX12" fmla="*/ 1857122 w 4043646"/>
                  <a:gd name="connsiteY12" fmla="*/ 873346 h 4422855"/>
                  <a:gd name="connsiteX13" fmla="*/ 1813335 w 4043646"/>
                  <a:gd name="connsiteY13" fmla="*/ 760549 h 4422855"/>
                  <a:gd name="connsiteX14" fmla="*/ 1885763 w 4043646"/>
                  <a:gd name="connsiteY14" fmla="*/ 642854 h 4422855"/>
                  <a:gd name="connsiteX15" fmla="*/ 1985351 w 4043646"/>
                  <a:gd name="connsiteY15" fmla="*/ 488945 h 4422855"/>
                  <a:gd name="connsiteX16" fmla="*/ 1997820 w 4043646"/>
                  <a:gd name="connsiteY16" fmla="*/ 596845 h 4422855"/>
                  <a:gd name="connsiteX17" fmla="*/ 2157367 w 4043646"/>
                  <a:gd name="connsiteY17" fmla="*/ 362196 h 4422855"/>
                  <a:gd name="connsiteX18" fmla="*/ 2311276 w 4043646"/>
                  <a:gd name="connsiteY18" fmla="*/ 307875 h 4422855"/>
                  <a:gd name="connsiteX19" fmla="*/ 2302222 w 4043646"/>
                  <a:gd name="connsiteY19" fmla="*/ 226394 h 4422855"/>
                  <a:gd name="connsiteX20" fmla="*/ 2660186 w 4043646"/>
                  <a:gd name="connsiteY20" fmla="*/ 130279 h 4422855"/>
                  <a:gd name="connsiteX21" fmla="*/ 2546666 w 4043646"/>
                  <a:gd name="connsiteY21" fmla="*/ 72485 h 4422855"/>
                  <a:gd name="connsiteX22" fmla="*/ 2907399 w 4043646"/>
                  <a:gd name="connsiteY22" fmla="*/ 63432 h 4422855"/>
                  <a:gd name="connsiteX23" fmla="*/ 3099516 w 4043646"/>
                  <a:gd name="connsiteY23" fmla="*/ 72143 h 4422855"/>
                  <a:gd name="connsiteX24" fmla="*/ 3171355 w 4043646"/>
                  <a:gd name="connsiteY24" fmla="*/ 126806 h 4422855"/>
                  <a:gd name="connsiteX25" fmla="*/ 3289050 w 4043646"/>
                  <a:gd name="connsiteY25" fmla="*/ 58 h 4422855"/>
                  <a:gd name="connsiteX26" fmla="*/ 3325264 w 4043646"/>
                  <a:gd name="connsiteY26" fmla="*/ 144913 h 4422855"/>
                  <a:gd name="connsiteX27" fmla="*/ 3298103 w 4043646"/>
                  <a:gd name="connsiteY27" fmla="*/ 197125 h 4422855"/>
                  <a:gd name="connsiteX28" fmla="*/ 3769171 w 4043646"/>
                  <a:gd name="connsiteY28" fmla="*/ 416517 h 4422855"/>
                  <a:gd name="connsiteX29" fmla="*/ 3909583 w 4043646"/>
                  <a:gd name="connsiteY29" fmla="*/ 433883 h 4422855"/>
                  <a:gd name="connsiteX30" fmla="*/ 4031434 w 4043646"/>
                  <a:gd name="connsiteY30" fmla="*/ 688121 h 4422855"/>
                  <a:gd name="connsiteX31" fmla="*/ 3904686 w 4043646"/>
                  <a:gd name="connsiteY31" fmla="*/ 706228 h 4422855"/>
                  <a:gd name="connsiteX32" fmla="*/ 3922792 w 4043646"/>
                  <a:gd name="connsiteY32" fmla="*/ 751495 h 4422855"/>
                  <a:gd name="connsiteX33" fmla="*/ 3636497 w 4043646"/>
                  <a:gd name="connsiteY33" fmla="*/ 695694 h 4422855"/>
                  <a:gd name="connsiteX34" fmla="*/ 3624028 w 4043646"/>
                  <a:gd name="connsiteY34" fmla="*/ 597586 h 4422855"/>
                  <a:gd name="connsiteX35" fmla="*/ 3316210 w 4043646"/>
                  <a:gd name="connsiteY35" fmla="*/ 778656 h 4422855"/>
                  <a:gd name="connsiteX36" fmla="*/ 3110203 w 4043646"/>
                  <a:gd name="connsiteY36" fmla="*/ 484788 h 4422855"/>
                  <a:gd name="connsiteX37" fmla="*/ 3062713 w 4043646"/>
                  <a:gd name="connsiteY37" fmla="*/ 552319 h 4422855"/>
                  <a:gd name="connsiteX38" fmla="*/ 2990286 w 4043646"/>
                  <a:gd name="connsiteY38" fmla="*/ 1240382 h 4422855"/>
                  <a:gd name="connsiteX39" fmla="*/ 3279996 w 4043646"/>
                  <a:gd name="connsiteY39" fmla="*/ 1955606 h 4422855"/>
                  <a:gd name="connsiteX40" fmla="*/ 3773018 w 4043646"/>
                  <a:gd name="connsiteY40" fmla="*/ 1755025 h 4422855"/>
                  <a:gd name="connsiteX41" fmla="*/ 4038007 w 4043646"/>
                  <a:gd name="connsiteY41" fmla="*/ 1776687 h 4422855"/>
                  <a:gd name="connsiteX42" fmla="*/ 3916921 w 4043646"/>
                  <a:gd name="connsiteY42" fmla="*/ 2123241 h 4422855"/>
                  <a:gd name="connsiteX43" fmla="*/ 3858716 w 4043646"/>
                  <a:gd name="connsiteY43" fmla="*/ 2440318 h 4422855"/>
                  <a:gd name="connsiteX44" fmla="*/ 3720679 w 4043646"/>
                  <a:gd name="connsiteY44" fmla="*/ 2570003 h 4422855"/>
                  <a:gd name="connsiteX45" fmla="*/ 3724854 w 4043646"/>
                  <a:gd name="connsiteY45" fmla="*/ 2686912 h 4422855"/>
                  <a:gd name="connsiteX46" fmla="*/ 3587068 w 4043646"/>
                  <a:gd name="connsiteY46" fmla="*/ 2741192 h 4422855"/>
                  <a:gd name="connsiteX47" fmla="*/ 3532749 w 4043646"/>
                  <a:gd name="connsiteY47" fmla="*/ 2631143 h 4422855"/>
                  <a:gd name="connsiteX48" fmla="*/ 3307157 w 4043646"/>
                  <a:gd name="connsiteY48" fmla="*/ 2779471 h 4422855"/>
                  <a:gd name="connsiteX49" fmla="*/ 3279996 w 4043646"/>
                  <a:gd name="connsiteY49" fmla="*/ 2556607 h 4422855"/>
                  <a:gd name="connsiteX50" fmla="*/ 3402570 w 4043646"/>
                  <a:gd name="connsiteY50" fmla="*/ 2535028 h 4422855"/>
                  <a:gd name="connsiteX51" fmla="*/ 3506333 w 4043646"/>
                  <a:gd name="connsiteY51" fmla="*/ 2453547 h 4422855"/>
                  <a:gd name="connsiteX52" fmla="*/ 3497280 w 4043646"/>
                  <a:gd name="connsiteY52" fmla="*/ 2344905 h 4422855"/>
                  <a:gd name="connsiteX53" fmla="*/ 3596868 w 4043646"/>
                  <a:gd name="connsiteY53" fmla="*/ 2272477 h 4422855"/>
                  <a:gd name="connsiteX54" fmla="*/ 3614975 w 4043646"/>
                  <a:gd name="connsiteY54" fmla="*/ 1964660 h 4422855"/>
                  <a:gd name="connsiteX55" fmla="*/ 2945018 w 4043646"/>
                  <a:gd name="connsiteY55" fmla="*/ 2435440 h 4422855"/>
                  <a:gd name="connsiteX56" fmla="*/ 2791109 w 4043646"/>
                  <a:gd name="connsiteY56" fmla="*/ 2009926 h 4422855"/>
                  <a:gd name="connsiteX57" fmla="*/ 2383704 w 4043646"/>
                  <a:gd name="connsiteY57" fmla="*/ 2643669 h 4422855"/>
                  <a:gd name="connsiteX58" fmla="*/ 1532678 w 4043646"/>
                  <a:gd name="connsiteY58" fmla="*/ 2670830 h 4422855"/>
                  <a:gd name="connsiteX59" fmla="*/ 1233913 w 4043646"/>
                  <a:gd name="connsiteY59" fmla="*/ 3223091 h 4422855"/>
                  <a:gd name="connsiteX60" fmla="*/ 690705 w 4043646"/>
                  <a:gd name="connsiteY60" fmla="*/ 3521856 h 4422855"/>
                  <a:gd name="connsiteX61" fmla="*/ 600171 w 4043646"/>
                  <a:gd name="connsiteY61" fmla="*/ 4255186 h 4422855"/>
                  <a:gd name="connsiteX62" fmla="*/ 708812 w 4043646"/>
                  <a:gd name="connsiteY62" fmla="*/ 4409095 h 4422855"/>
                  <a:gd name="connsiteX63" fmla="*/ 346674 w 4043646"/>
                  <a:gd name="connsiteY63" fmla="*/ 4400041 h 4422855"/>
                  <a:gd name="connsiteX64" fmla="*/ 410048 w 4043646"/>
                  <a:gd name="connsiteY64" fmla="*/ 4273293 h 4422855"/>
                  <a:gd name="connsiteX65" fmla="*/ 382888 w 4043646"/>
                  <a:gd name="connsiteY65" fmla="*/ 4101278 h 4422855"/>
                  <a:gd name="connsiteX66" fmla="*/ 455315 w 4043646"/>
                  <a:gd name="connsiteY66" fmla="*/ 3721032 h 4422855"/>
                  <a:gd name="connsiteX67" fmla="*/ 410048 w 4043646"/>
                  <a:gd name="connsiteY67" fmla="*/ 3494695 h 4422855"/>
                  <a:gd name="connsiteX68" fmla="*/ 735973 w 4043646"/>
                  <a:gd name="connsiteY68" fmla="*/ 3250252 h 4422855"/>
                  <a:gd name="connsiteX69" fmla="*/ 672598 w 4043646"/>
                  <a:gd name="connsiteY69" fmla="*/ 2779471 h 4422855"/>
                  <a:gd name="connsiteX70" fmla="*/ 482476 w 4043646"/>
                  <a:gd name="connsiteY70" fmla="*/ 3186877 h 4422855"/>
                  <a:gd name="connsiteX71" fmla="*/ 11695 w 4043646"/>
                  <a:gd name="connsiteY71" fmla="*/ 3313626 h 4422855"/>
                  <a:gd name="connsiteX72" fmla="*/ 66016 w 4043646"/>
                  <a:gd name="connsiteY72" fmla="*/ 2688937 h 4422855"/>
                  <a:gd name="connsiteX73" fmla="*/ 156551 w 4043646"/>
                  <a:gd name="connsiteY73" fmla="*/ 2634616 h 4422855"/>
                  <a:gd name="connsiteX74" fmla="*/ 13531 w 4043646"/>
                  <a:gd name="connsiteY74" fmla="*/ 2361364 h 4422855"/>
                  <a:gd name="connsiteX75" fmla="*/ 238032 w 4043646"/>
                  <a:gd name="connsiteY75" fmla="*/ 2562188 h 4422855"/>
                  <a:gd name="connsiteX76" fmla="*/ 400994 w 4043646"/>
                  <a:gd name="connsiteY76" fmla="*/ 2716097 h 4422855"/>
                  <a:gd name="connsiteX77" fmla="*/ 56963 w 4043646"/>
                  <a:gd name="connsiteY77" fmla="*/ 2245317 h 4422855"/>
                  <a:gd name="connsiteX78" fmla="*/ 156551 w 4043646"/>
                  <a:gd name="connsiteY78" fmla="*/ 2227210 h 4422855"/>
                  <a:gd name="connsiteX79" fmla="*/ 220629 w 4043646"/>
                  <a:gd name="connsiteY79" fmla="*/ 1947256 h 4422855"/>
                  <a:gd name="connsiteX80" fmla="*/ 373834 w 4043646"/>
                  <a:gd name="connsiteY80" fmla="*/ 1991820 h 4422855"/>
                  <a:gd name="connsiteX81" fmla="*/ 545147 w 4043646"/>
                  <a:gd name="connsiteY81" fmla="*/ 2022453 h 4422855"/>
                  <a:gd name="connsiteX82" fmla="*/ 505419 w 4043646"/>
                  <a:gd name="connsiteY82" fmla="*/ 2262721 h 4422855"/>
                  <a:gd name="connsiteX83" fmla="*/ 618278 w 4043646"/>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45 w 4039013"/>
                  <a:gd name="connsiteY0" fmla="*/ 2254370 h 4422855"/>
                  <a:gd name="connsiteX1" fmla="*/ 966730 w 4039013"/>
                  <a:gd name="connsiteY1" fmla="*/ 1874125 h 4422855"/>
                  <a:gd name="connsiteX2" fmla="*/ 2095109 w 4039013"/>
                  <a:gd name="connsiteY2" fmla="*/ 1338339 h 4422855"/>
                  <a:gd name="connsiteX3" fmla="*/ 2989809 w 4039013"/>
                  <a:gd name="connsiteY3" fmla="*/ 213925 h 4422855"/>
                  <a:gd name="connsiteX4" fmla="*/ 2953144 w 4039013"/>
                  <a:gd name="connsiteY4" fmla="*/ 206805 h 4422855"/>
                  <a:gd name="connsiteX5" fmla="*/ 2044092 w 4039013"/>
                  <a:gd name="connsiteY5" fmla="*/ 1204168 h 4422855"/>
                  <a:gd name="connsiteX6" fmla="*/ 1747549 w 4039013"/>
                  <a:gd name="connsiteY6" fmla="*/ 1271700 h 4422855"/>
                  <a:gd name="connsiteX7" fmla="*/ 1763435 w 4039013"/>
                  <a:gd name="connsiteY7" fmla="*/ 1195115 h 4422855"/>
                  <a:gd name="connsiteX8" fmla="*/ 1926397 w 4039013"/>
                  <a:gd name="connsiteY8" fmla="*/ 1131741 h 4422855"/>
                  <a:gd name="connsiteX9" fmla="*/ 1840759 w 4039013"/>
                  <a:gd name="connsiteY9" fmla="*/ 977091 h 4422855"/>
                  <a:gd name="connsiteX10" fmla="*/ 2044092 w 4039013"/>
                  <a:gd name="connsiteY10" fmla="*/ 905404 h 4422855"/>
                  <a:gd name="connsiteX11" fmla="*/ 1920019 w 4039013"/>
                  <a:gd name="connsiteY11" fmla="*/ 796022 h 4422855"/>
                  <a:gd name="connsiteX12" fmla="*/ 1852489 w 4039013"/>
                  <a:gd name="connsiteY12" fmla="*/ 873346 h 4422855"/>
                  <a:gd name="connsiteX13" fmla="*/ 1808702 w 4039013"/>
                  <a:gd name="connsiteY13" fmla="*/ 760549 h 4422855"/>
                  <a:gd name="connsiteX14" fmla="*/ 1881130 w 4039013"/>
                  <a:gd name="connsiteY14" fmla="*/ 642854 h 4422855"/>
                  <a:gd name="connsiteX15" fmla="*/ 1980718 w 4039013"/>
                  <a:gd name="connsiteY15" fmla="*/ 488945 h 4422855"/>
                  <a:gd name="connsiteX16" fmla="*/ 1993187 w 4039013"/>
                  <a:gd name="connsiteY16" fmla="*/ 596845 h 4422855"/>
                  <a:gd name="connsiteX17" fmla="*/ 2152734 w 4039013"/>
                  <a:gd name="connsiteY17" fmla="*/ 362196 h 4422855"/>
                  <a:gd name="connsiteX18" fmla="*/ 2306643 w 4039013"/>
                  <a:gd name="connsiteY18" fmla="*/ 307875 h 4422855"/>
                  <a:gd name="connsiteX19" fmla="*/ 2297589 w 4039013"/>
                  <a:gd name="connsiteY19" fmla="*/ 226394 h 4422855"/>
                  <a:gd name="connsiteX20" fmla="*/ 2655553 w 4039013"/>
                  <a:gd name="connsiteY20" fmla="*/ 130279 h 4422855"/>
                  <a:gd name="connsiteX21" fmla="*/ 2542033 w 4039013"/>
                  <a:gd name="connsiteY21" fmla="*/ 72485 h 4422855"/>
                  <a:gd name="connsiteX22" fmla="*/ 2902766 w 4039013"/>
                  <a:gd name="connsiteY22" fmla="*/ 63432 h 4422855"/>
                  <a:gd name="connsiteX23" fmla="*/ 3094883 w 4039013"/>
                  <a:gd name="connsiteY23" fmla="*/ 72143 h 4422855"/>
                  <a:gd name="connsiteX24" fmla="*/ 3166722 w 4039013"/>
                  <a:gd name="connsiteY24" fmla="*/ 126806 h 4422855"/>
                  <a:gd name="connsiteX25" fmla="*/ 3284417 w 4039013"/>
                  <a:gd name="connsiteY25" fmla="*/ 58 h 4422855"/>
                  <a:gd name="connsiteX26" fmla="*/ 3320631 w 4039013"/>
                  <a:gd name="connsiteY26" fmla="*/ 144913 h 4422855"/>
                  <a:gd name="connsiteX27" fmla="*/ 3293470 w 4039013"/>
                  <a:gd name="connsiteY27" fmla="*/ 197125 h 4422855"/>
                  <a:gd name="connsiteX28" fmla="*/ 3764538 w 4039013"/>
                  <a:gd name="connsiteY28" fmla="*/ 416517 h 4422855"/>
                  <a:gd name="connsiteX29" fmla="*/ 3904950 w 4039013"/>
                  <a:gd name="connsiteY29" fmla="*/ 433883 h 4422855"/>
                  <a:gd name="connsiteX30" fmla="*/ 4026801 w 4039013"/>
                  <a:gd name="connsiteY30" fmla="*/ 688121 h 4422855"/>
                  <a:gd name="connsiteX31" fmla="*/ 3900053 w 4039013"/>
                  <a:gd name="connsiteY31" fmla="*/ 706228 h 4422855"/>
                  <a:gd name="connsiteX32" fmla="*/ 3918159 w 4039013"/>
                  <a:gd name="connsiteY32" fmla="*/ 751495 h 4422855"/>
                  <a:gd name="connsiteX33" fmla="*/ 3631864 w 4039013"/>
                  <a:gd name="connsiteY33" fmla="*/ 695694 h 4422855"/>
                  <a:gd name="connsiteX34" fmla="*/ 3619395 w 4039013"/>
                  <a:gd name="connsiteY34" fmla="*/ 597586 h 4422855"/>
                  <a:gd name="connsiteX35" fmla="*/ 3311577 w 4039013"/>
                  <a:gd name="connsiteY35" fmla="*/ 778656 h 4422855"/>
                  <a:gd name="connsiteX36" fmla="*/ 3105570 w 4039013"/>
                  <a:gd name="connsiteY36" fmla="*/ 484788 h 4422855"/>
                  <a:gd name="connsiteX37" fmla="*/ 3058080 w 4039013"/>
                  <a:gd name="connsiteY37" fmla="*/ 552319 h 4422855"/>
                  <a:gd name="connsiteX38" fmla="*/ 2985653 w 4039013"/>
                  <a:gd name="connsiteY38" fmla="*/ 1240382 h 4422855"/>
                  <a:gd name="connsiteX39" fmla="*/ 3275363 w 4039013"/>
                  <a:gd name="connsiteY39" fmla="*/ 1955606 h 4422855"/>
                  <a:gd name="connsiteX40" fmla="*/ 3768385 w 4039013"/>
                  <a:gd name="connsiteY40" fmla="*/ 1755025 h 4422855"/>
                  <a:gd name="connsiteX41" fmla="*/ 4033374 w 4039013"/>
                  <a:gd name="connsiteY41" fmla="*/ 1776687 h 4422855"/>
                  <a:gd name="connsiteX42" fmla="*/ 3912288 w 4039013"/>
                  <a:gd name="connsiteY42" fmla="*/ 2123241 h 4422855"/>
                  <a:gd name="connsiteX43" fmla="*/ 3854083 w 4039013"/>
                  <a:gd name="connsiteY43" fmla="*/ 2440318 h 4422855"/>
                  <a:gd name="connsiteX44" fmla="*/ 3716046 w 4039013"/>
                  <a:gd name="connsiteY44" fmla="*/ 2570003 h 4422855"/>
                  <a:gd name="connsiteX45" fmla="*/ 3720221 w 4039013"/>
                  <a:gd name="connsiteY45" fmla="*/ 2686912 h 4422855"/>
                  <a:gd name="connsiteX46" fmla="*/ 3582435 w 4039013"/>
                  <a:gd name="connsiteY46" fmla="*/ 2741192 h 4422855"/>
                  <a:gd name="connsiteX47" fmla="*/ 3528116 w 4039013"/>
                  <a:gd name="connsiteY47" fmla="*/ 2631143 h 4422855"/>
                  <a:gd name="connsiteX48" fmla="*/ 3302524 w 4039013"/>
                  <a:gd name="connsiteY48" fmla="*/ 2779471 h 4422855"/>
                  <a:gd name="connsiteX49" fmla="*/ 3275363 w 4039013"/>
                  <a:gd name="connsiteY49" fmla="*/ 2556607 h 4422855"/>
                  <a:gd name="connsiteX50" fmla="*/ 3397937 w 4039013"/>
                  <a:gd name="connsiteY50" fmla="*/ 2535028 h 4422855"/>
                  <a:gd name="connsiteX51" fmla="*/ 3501700 w 4039013"/>
                  <a:gd name="connsiteY51" fmla="*/ 2453547 h 4422855"/>
                  <a:gd name="connsiteX52" fmla="*/ 3492647 w 4039013"/>
                  <a:gd name="connsiteY52" fmla="*/ 2344905 h 4422855"/>
                  <a:gd name="connsiteX53" fmla="*/ 3592235 w 4039013"/>
                  <a:gd name="connsiteY53" fmla="*/ 2272477 h 4422855"/>
                  <a:gd name="connsiteX54" fmla="*/ 3610342 w 4039013"/>
                  <a:gd name="connsiteY54" fmla="*/ 1964660 h 4422855"/>
                  <a:gd name="connsiteX55" fmla="*/ 2940385 w 4039013"/>
                  <a:gd name="connsiteY55" fmla="*/ 2435440 h 4422855"/>
                  <a:gd name="connsiteX56" fmla="*/ 2786476 w 4039013"/>
                  <a:gd name="connsiteY56" fmla="*/ 2009926 h 4422855"/>
                  <a:gd name="connsiteX57" fmla="*/ 2379071 w 4039013"/>
                  <a:gd name="connsiteY57" fmla="*/ 2643669 h 4422855"/>
                  <a:gd name="connsiteX58" fmla="*/ 1528045 w 4039013"/>
                  <a:gd name="connsiteY58" fmla="*/ 2670830 h 4422855"/>
                  <a:gd name="connsiteX59" fmla="*/ 1229280 w 4039013"/>
                  <a:gd name="connsiteY59" fmla="*/ 3223091 h 4422855"/>
                  <a:gd name="connsiteX60" fmla="*/ 686072 w 4039013"/>
                  <a:gd name="connsiteY60" fmla="*/ 3521856 h 4422855"/>
                  <a:gd name="connsiteX61" fmla="*/ 595538 w 4039013"/>
                  <a:gd name="connsiteY61" fmla="*/ 4255186 h 4422855"/>
                  <a:gd name="connsiteX62" fmla="*/ 704179 w 4039013"/>
                  <a:gd name="connsiteY62" fmla="*/ 4409095 h 4422855"/>
                  <a:gd name="connsiteX63" fmla="*/ 342041 w 4039013"/>
                  <a:gd name="connsiteY63" fmla="*/ 4400041 h 4422855"/>
                  <a:gd name="connsiteX64" fmla="*/ 405415 w 4039013"/>
                  <a:gd name="connsiteY64" fmla="*/ 4273293 h 4422855"/>
                  <a:gd name="connsiteX65" fmla="*/ 378255 w 4039013"/>
                  <a:gd name="connsiteY65" fmla="*/ 4101278 h 4422855"/>
                  <a:gd name="connsiteX66" fmla="*/ 450682 w 4039013"/>
                  <a:gd name="connsiteY66" fmla="*/ 3721032 h 4422855"/>
                  <a:gd name="connsiteX67" fmla="*/ 405415 w 4039013"/>
                  <a:gd name="connsiteY67" fmla="*/ 3494695 h 4422855"/>
                  <a:gd name="connsiteX68" fmla="*/ 731340 w 4039013"/>
                  <a:gd name="connsiteY68" fmla="*/ 3250252 h 4422855"/>
                  <a:gd name="connsiteX69" fmla="*/ 667965 w 4039013"/>
                  <a:gd name="connsiteY69" fmla="*/ 2779471 h 4422855"/>
                  <a:gd name="connsiteX70" fmla="*/ 477843 w 4039013"/>
                  <a:gd name="connsiteY70" fmla="*/ 3186877 h 4422855"/>
                  <a:gd name="connsiteX71" fmla="*/ 7062 w 4039013"/>
                  <a:gd name="connsiteY71" fmla="*/ 3313626 h 4422855"/>
                  <a:gd name="connsiteX72" fmla="*/ 61383 w 4039013"/>
                  <a:gd name="connsiteY72" fmla="*/ 2688937 h 4422855"/>
                  <a:gd name="connsiteX73" fmla="*/ 151918 w 4039013"/>
                  <a:gd name="connsiteY73" fmla="*/ 2634616 h 4422855"/>
                  <a:gd name="connsiteX74" fmla="*/ 67140 w 4039013"/>
                  <a:gd name="connsiteY74" fmla="*/ 2373013 h 4422855"/>
                  <a:gd name="connsiteX75" fmla="*/ 233399 w 4039013"/>
                  <a:gd name="connsiteY75" fmla="*/ 2562188 h 4422855"/>
                  <a:gd name="connsiteX76" fmla="*/ 396361 w 4039013"/>
                  <a:gd name="connsiteY76" fmla="*/ 2716097 h 4422855"/>
                  <a:gd name="connsiteX77" fmla="*/ 52330 w 4039013"/>
                  <a:gd name="connsiteY77" fmla="*/ 2245317 h 4422855"/>
                  <a:gd name="connsiteX78" fmla="*/ 151918 w 4039013"/>
                  <a:gd name="connsiteY78" fmla="*/ 2227210 h 4422855"/>
                  <a:gd name="connsiteX79" fmla="*/ 215996 w 4039013"/>
                  <a:gd name="connsiteY79" fmla="*/ 1947256 h 4422855"/>
                  <a:gd name="connsiteX80" fmla="*/ 369201 w 4039013"/>
                  <a:gd name="connsiteY80" fmla="*/ 1991820 h 4422855"/>
                  <a:gd name="connsiteX81" fmla="*/ 540514 w 4039013"/>
                  <a:gd name="connsiteY81" fmla="*/ 2022453 h 4422855"/>
                  <a:gd name="connsiteX82" fmla="*/ 500786 w 4039013"/>
                  <a:gd name="connsiteY82" fmla="*/ 2262721 h 4422855"/>
                  <a:gd name="connsiteX83" fmla="*/ 613645 w 4039013"/>
                  <a:gd name="connsiteY83"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229324 w 4039057"/>
                  <a:gd name="connsiteY59" fmla="*/ 3223091 h 4422855"/>
                  <a:gd name="connsiteX60" fmla="*/ 686116 w 4039057"/>
                  <a:gd name="connsiteY60" fmla="*/ 3521856 h 4422855"/>
                  <a:gd name="connsiteX61" fmla="*/ 595582 w 4039057"/>
                  <a:gd name="connsiteY61" fmla="*/ 4255186 h 4422855"/>
                  <a:gd name="connsiteX62" fmla="*/ 704223 w 4039057"/>
                  <a:gd name="connsiteY62" fmla="*/ 4409095 h 4422855"/>
                  <a:gd name="connsiteX63" fmla="*/ 342085 w 4039057"/>
                  <a:gd name="connsiteY63" fmla="*/ 4400041 h 4422855"/>
                  <a:gd name="connsiteX64" fmla="*/ 405459 w 4039057"/>
                  <a:gd name="connsiteY64" fmla="*/ 4273293 h 4422855"/>
                  <a:gd name="connsiteX65" fmla="*/ 378299 w 4039057"/>
                  <a:gd name="connsiteY65" fmla="*/ 4101278 h 4422855"/>
                  <a:gd name="connsiteX66" fmla="*/ 450726 w 4039057"/>
                  <a:gd name="connsiteY66" fmla="*/ 3721032 h 4422855"/>
                  <a:gd name="connsiteX67" fmla="*/ 405459 w 4039057"/>
                  <a:gd name="connsiteY67" fmla="*/ 3494695 h 4422855"/>
                  <a:gd name="connsiteX68" fmla="*/ 731384 w 4039057"/>
                  <a:gd name="connsiteY68" fmla="*/ 3250252 h 4422855"/>
                  <a:gd name="connsiteX69" fmla="*/ 668009 w 4039057"/>
                  <a:gd name="connsiteY69" fmla="*/ 2779471 h 4422855"/>
                  <a:gd name="connsiteX70" fmla="*/ 477887 w 4039057"/>
                  <a:gd name="connsiteY70" fmla="*/ 3186877 h 4422855"/>
                  <a:gd name="connsiteX71" fmla="*/ 7106 w 4039057"/>
                  <a:gd name="connsiteY71" fmla="*/ 3313626 h 4422855"/>
                  <a:gd name="connsiteX72" fmla="*/ 58515 w 4039057"/>
                  <a:gd name="connsiteY72" fmla="*/ 2706410 h 4422855"/>
                  <a:gd name="connsiteX73" fmla="*/ 151962 w 4039057"/>
                  <a:gd name="connsiteY73" fmla="*/ 2634616 h 4422855"/>
                  <a:gd name="connsiteX74" fmla="*/ 67184 w 4039057"/>
                  <a:gd name="connsiteY74" fmla="*/ 2373013 h 4422855"/>
                  <a:gd name="connsiteX75" fmla="*/ 233443 w 4039057"/>
                  <a:gd name="connsiteY75" fmla="*/ 2562188 h 4422855"/>
                  <a:gd name="connsiteX76" fmla="*/ 396405 w 4039057"/>
                  <a:gd name="connsiteY76" fmla="*/ 2716097 h 4422855"/>
                  <a:gd name="connsiteX77" fmla="*/ 52374 w 4039057"/>
                  <a:gd name="connsiteY77" fmla="*/ 2245317 h 4422855"/>
                  <a:gd name="connsiteX78" fmla="*/ 151962 w 4039057"/>
                  <a:gd name="connsiteY78" fmla="*/ 2227210 h 4422855"/>
                  <a:gd name="connsiteX79" fmla="*/ 216040 w 4039057"/>
                  <a:gd name="connsiteY79" fmla="*/ 1947256 h 4422855"/>
                  <a:gd name="connsiteX80" fmla="*/ 369245 w 4039057"/>
                  <a:gd name="connsiteY80" fmla="*/ 1991820 h 4422855"/>
                  <a:gd name="connsiteX81" fmla="*/ 540558 w 4039057"/>
                  <a:gd name="connsiteY81" fmla="*/ 2022453 h 4422855"/>
                  <a:gd name="connsiteX82" fmla="*/ 500830 w 4039057"/>
                  <a:gd name="connsiteY82" fmla="*/ 2262721 h 4422855"/>
                  <a:gd name="connsiteX83" fmla="*/ 613689 w 4039057"/>
                  <a:gd name="connsiteY83"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69729 w 4039057"/>
                  <a:gd name="connsiteY59" fmla="*/ 2846134 h 4422855"/>
                  <a:gd name="connsiteX60" fmla="*/ 1229324 w 4039057"/>
                  <a:gd name="connsiteY60" fmla="*/ 3223091 h 4422855"/>
                  <a:gd name="connsiteX61" fmla="*/ 686116 w 4039057"/>
                  <a:gd name="connsiteY61" fmla="*/ 3521856 h 4422855"/>
                  <a:gd name="connsiteX62" fmla="*/ 595582 w 4039057"/>
                  <a:gd name="connsiteY62" fmla="*/ 4255186 h 4422855"/>
                  <a:gd name="connsiteX63" fmla="*/ 704223 w 4039057"/>
                  <a:gd name="connsiteY63" fmla="*/ 4409095 h 4422855"/>
                  <a:gd name="connsiteX64" fmla="*/ 342085 w 4039057"/>
                  <a:gd name="connsiteY64" fmla="*/ 4400041 h 4422855"/>
                  <a:gd name="connsiteX65" fmla="*/ 405459 w 4039057"/>
                  <a:gd name="connsiteY65" fmla="*/ 4273293 h 4422855"/>
                  <a:gd name="connsiteX66" fmla="*/ 378299 w 4039057"/>
                  <a:gd name="connsiteY66" fmla="*/ 4101278 h 4422855"/>
                  <a:gd name="connsiteX67" fmla="*/ 450726 w 4039057"/>
                  <a:gd name="connsiteY67" fmla="*/ 3721032 h 4422855"/>
                  <a:gd name="connsiteX68" fmla="*/ 405459 w 4039057"/>
                  <a:gd name="connsiteY68" fmla="*/ 3494695 h 4422855"/>
                  <a:gd name="connsiteX69" fmla="*/ 731384 w 4039057"/>
                  <a:gd name="connsiteY69" fmla="*/ 3250252 h 4422855"/>
                  <a:gd name="connsiteX70" fmla="*/ 668009 w 4039057"/>
                  <a:gd name="connsiteY70" fmla="*/ 2779471 h 4422855"/>
                  <a:gd name="connsiteX71" fmla="*/ 477887 w 4039057"/>
                  <a:gd name="connsiteY71" fmla="*/ 3186877 h 4422855"/>
                  <a:gd name="connsiteX72" fmla="*/ 7106 w 4039057"/>
                  <a:gd name="connsiteY72" fmla="*/ 3313626 h 4422855"/>
                  <a:gd name="connsiteX73" fmla="*/ 58515 w 4039057"/>
                  <a:gd name="connsiteY73" fmla="*/ 2706410 h 4422855"/>
                  <a:gd name="connsiteX74" fmla="*/ 151962 w 4039057"/>
                  <a:gd name="connsiteY74" fmla="*/ 2634616 h 4422855"/>
                  <a:gd name="connsiteX75" fmla="*/ 67184 w 4039057"/>
                  <a:gd name="connsiteY75" fmla="*/ 2373013 h 4422855"/>
                  <a:gd name="connsiteX76" fmla="*/ 233443 w 4039057"/>
                  <a:gd name="connsiteY76" fmla="*/ 2562188 h 4422855"/>
                  <a:gd name="connsiteX77" fmla="*/ 396405 w 4039057"/>
                  <a:gd name="connsiteY77" fmla="*/ 2716097 h 4422855"/>
                  <a:gd name="connsiteX78" fmla="*/ 52374 w 4039057"/>
                  <a:gd name="connsiteY78" fmla="*/ 2245317 h 4422855"/>
                  <a:gd name="connsiteX79" fmla="*/ 151962 w 4039057"/>
                  <a:gd name="connsiteY79" fmla="*/ 2227210 h 4422855"/>
                  <a:gd name="connsiteX80" fmla="*/ 216040 w 4039057"/>
                  <a:gd name="connsiteY80" fmla="*/ 1947256 h 4422855"/>
                  <a:gd name="connsiteX81" fmla="*/ 369245 w 4039057"/>
                  <a:gd name="connsiteY81" fmla="*/ 1991820 h 4422855"/>
                  <a:gd name="connsiteX82" fmla="*/ 540558 w 4039057"/>
                  <a:gd name="connsiteY82" fmla="*/ 2022453 h 4422855"/>
                  <a:gd name="connsiteX83" fmla="*/ 500830 w 4039057"/>
                  <a:gd name="connsiteY83" fmla="*/ 2262721 h 4422855"/>
                  <a:gd name="connsiteX84" fmla="*/ 613689 w 4039057"/>
                  <a:gd name="connsiteY84"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469729 w 4039057"/>
                  <a:gd name="connsiteY60" fmla="*/ 2846134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1872 w 4039057"/>
                  <a:gd name="connsiteY59" fmla="*/ 2750034 h 4422855"/>
                  <a:gd name="connsiteX60" fmla="*/ 1670664 w 4039057"/>
                  <a:gd name="connsiteY60" fmla="*/ 2782068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229324 w 4039057"/>
                  <a:gd name="connsiteY61" fmla="*/ 3223091 h 4422855"/>
                  <a:gd name="connsiteX62" fmla="*/ 686116 w 4039057"/>
                  <a:gd name="connsiteY62" fmla="*/ 3521856 h 4422855"/>
                  <a:gd name="connsiteX63" fmla="*/ 595582 w 4039057"/>
                  <a:gd name="connsiteY63" fmla="*/ 4255186 h 4422855"/>
                  <a:gd name="connsiteX64" fmla="*/ 704223 w 4039057"/>
                  <a:gd name="connsiteY64" fmla="*/ 4409095 h 4422855"/>
                  <a:gd name="connsiteX65" fmla="*/ 342085 w 4039057"/>
                  <a:gd name="connsiteY65" fmla="*/ 4400041 h 4422855"/>
                  <a:gd name="connsiteX66" fmla="*/ 405459 w 4039057"/>
                  <a:gd name="connsiteY66" fmla="*/ 4273293 h 4422855"/>
                  <a:gd name="connsiteX67" fmla="*/ 378299 w 4039057"/>
                  <a:gd name="connsiteY67" fmla="*/ 4101278 h 4422855"/>
                  <a:gd name="connsiteX68" fmla="*/ 450726 w 4039057"/>
                  <a:gd name="connsiteY68" fmla="*/ 3721032 h 4422855"/>
                  <a:gd name="connsiteX69" fmla="*/ 405459 w 4039057"/>
                  <a:gd name="connsiteY69" fmla="*/ 3494695 h 4422855"/>
                  <a:gd name="connsiteX70" fmla="*/ 731384 w 4039057"/>
                  <a:gd name="connsiteY70" fmla="*/ 3250252 h 4422855"/>
                  <a:gd name="connsiteX71" fmla="*/ 668009 w 4039057"/>
                  <a:gd name="connsiteY71" fmla="*/ 2779471 h 4422855"/>
                  <a:gd name="connsiteX72" fmla="*/ 477887 w 4039057"/>
                  <a:gd name="connsiteY72" fmla="*/ 3186877 h 4422855"/>
                  <a:gd name="connsiteX73" fmla="*/ 7106 w 4039057"/>
                  <a:gd name="connsiteY73" fmla="*/ 3313626 h 4422855"/>
                  <a:gd name="connsiteX74" fmla="*/ 58515 w 4039057"/>
                  <a:gd name="connsiteY74" fmla="*/ 2706410 h 4422855"/>
                  <a:gd name="connsiteX75" fmla="*/ 151962 w 4039057"/>
                  <a:gd name="connsiteY75" fmla="*/ 2634616 h 4422855"/>
                  <a:gd name="connsiteX76" fmla="*/ 67184 w 4039057"/>
                  <a:gd name="connsiteY76" fmla="*/ 2373013 h 4422855"/>
                  <a:gd name="connsiteX77" fmla="*/ 233443 w 4039057"/>
                  <a:gd name="connsiteY77" fmla="*/ 2562188 h 4422855"/>
                  <a:gd name="connsiteX78" fmla="*/ 396405 w 4039057"/>
                  <a:gd name="connsiteY78" fmla="*/ 2716097 h 4422855"/>
                  <a:gd name="connsiteX79" fmla="*/ 52374 w 4039057"/>
                  <a:gd name="connsiteY79" fmla="*/ 2245317 h 4422855"/>
                  <a:gd name="connsiteX80" fmla="*/ 151962 w 4039057"/>
                  <a:gd name="connsiteY80" fmla="*/ 2227210 h 4422855"/>
                  <a:gd name="connsiteX81" fmla="*/ 216040 w 4039057"/>
                  <a:gd name="connsiteY81" fmla="*/ 1947256 h 4422855"/>
                  <a:gd name="connsiteX82" fmla="*/ 369245 w 4039057"/>
                  <a:gd name="connsiteY82" fmla="*/ 1991820 h 4422855"/>
                  <a:gd name="connsiteX83" fmla="*/ 540558 w 4039057"/>
                  <a:gd name="connsiteY83" fmla="*/ 2022453 h 4422855"/>
                  <a:gd name="connsiteX84" fmla="*/ 500830 w 4039057"/>
                  <a:gd name="connsiteY84" fmla="*/ 2262721 h 4422855"/>
                  <a:gd name="connsiteX85" fmla="*/ 613689 w 4039057"/>
                  <a:gd name="connsiteY85"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0664 w 4039057"/>
                  <a:gd name="connsiteY60" fmla="*/ 2782068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61928 w 4039057"/>
                  <a:gd name="connsiteY60" fmla="*/ 2776244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61928 w 4039057"/>
                  <a:gd name="connsiteY60" fmla="*/ 2776244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2855"/>
                  <a:gd name="connsiteX1" fmla="*/ 966774 w 4039057"/>
                  <a:gd name="connsiteY1" fmla="*/ 1874125 h 4422855"/>
                  <a:gd name="connsiteX2" fmla="*/ 2095153 w 4039057"/>
                  <a:gd name="connsiteY2" fmla="*/ 1338339 h 4422855"/>
                  <a:gd name="connsiteX3" fmla="*/ 2989853 w 4039057"/>
                  <a:gd name="connsiteY3" fmla="*/ 213925 h 4422855"/>
                  <a:gd name="connsiteX4" fmla="*/ 2953188 w 4039057"/>
                  <a:gd name="connsiteY4" fmla="*/ 206805 h 4422855"/>
                  <a:gd name="connsiteX5" fmla="*/ 2044136 w 4039057"/>
                  <a:gd name="connsiteY5" fmla="*/ 1204168 h 4422855"/>
                  <a:gd name="connsiteX6" fmla="*/ 1747593 w 4039057"/>
                  <a:gd name="connsiteY6" fmla="*/ 1271700 h 4422855"/>
                  <a:gd name="connsiteX7" fmla="*/ 1763479 w 4039057"/>
                  <a:gd name="connsiteY7" fmla="*/ 1195115 h 4422855"/>
                  <a:gd name="connsiteX8" fmla="*/ 1926441 w 4039057"/>
                  <a:gd name="connsiteY8" fmla="*/ 1131741 h 4422855"/>
                  <a:gd name="connsiteX9" fmla="*/ 1840803 w 4039057"/>
                  <a:gd name="connsiteY9" fmla="*/ 977091 h 4422855"/>
                  <a:gd name="connsiteX10" fmla="*/ 2044136 w 4039057"/>
                  <a:gd name="connsiteY10" fmla="*/ 905404 h 4422855"/>
                  <a:gd name="connsiteX11" fmla="*/ 1920063 w 4039057"/>
                  <a:gd name="connsiteY11" fmla="*/ 796022 h 4422855"/>
                  <a:gd name="connsiteX12" fmla="*/ 1852533 w 4039057"/>
                  <a:gd name="connsiteY12" fmla="*/ 873346 h 4422855"/>
                  <a:gd name="connsiteX13" fmla="*/ 1808746 w 4039057"/>
                  <a:gd name="connsiteY13" fmla="*/ 760549 h 4422855"/>
                  <a:gd name="connsiteX14" fmla="*/ 1881174 w 4039057"/>
                  <a:gd name="connsiteY14" fmla="*/ 642854 h 4422855"/>
                  <a:gd name="connsiteX15" fmla="*/ 1980762 w 4039057"/>
                  <a:gd name="connsiteY15" fmla="*/ 488945 h 4422855"/>
                  <a:gd name="connsiteX16" fmla="*/ 1993231 w 4039057"/>
                  <a:gd name="connsiteY16" fmla="*/ 596845 h 4422855"/>
                  <a:gd name="connsiteX17" fmla="*/ 2152778 w 4039057"/>
                  <a:gd name="connsiteY17" fmla="*/ 362196 h 4422855"/>
                  <a:gd name="connsiteX18" fmla="*/ 2306687 w 4039057"/>
                  <a:gd name="connsiteY18" fmla="*/ 307875 h 4422855"/>
                  <a:gd name="connsiteX19" fmla="*/ 2297633 w 4039057"/>
                  <a:gd name="connsiteY19" fmla="*/ 226394 h 4422855"/>
                  <a:gd name="connsiteX20" fmla="*/ 2655597 w 4039057"/>
                  <a:gd name="connsiteY20" fmla="*/ 130279 h 4422855"/>
                  <a:gd name="connsiteX21" fmla="*/ 2542077 w 4039057"/>
                  <a:gd name="connsiteY21" fmla="*/ 72485 h 4422855"/>
                  <a:gd name="connsiteX22" fmla="*/ 2902810 w 4039057"/>
                  <a:gd name="connsiteY22" fmla="*/ 63432 h 4422855"/>
                  <a:gd name="connsiteX23" fmla="*/ 3094927 w 4039057"/>
                  <a:gd name="connsiteY23" fmla="*/ 72143 h 4422855"/>
                  <a:gd name="connsiteX24" fmla="*/ 3166766 w 4039057"/>
                  <a:gd name="connsiteY24" fmla="*/ 126806 h 4422855"/>
                  <a:gd name="connsiteX25" fmla="*/ 3284461 w 4039057"/>
                  <a:gd name="connsiteY25" fmla="*/ 58 h 4422855"/>
                  <a:gd name="connsiteX26" fmla="*/ 3320675 w 4039057"/>
                  <a:gd name="connsiteY26" fmla="*/ 144913 h 4422855"/>
                  <a:gd name="connsiteX27" fmla="*/ 3293514 w 4039057"/>
                  <a:gd name="connsiteY27" fmla="*/ 197125 h 4422855"/>
                  <a:gd name="connsiteX28" fmla="*/ 3764582 w 4039057"/>
                  <a:gd name="connsiteY28" fmla="*/ 416517 h 4422855"/>
                  <a:gd name="connsiteX29" fmla="*/ 3904994 w 4039057"/>
                  <a:gd name="connsiteY29" fmla="*/ 433883 h 4422855"/>
                  <a:gd name="connsiteX30" fmla="*/ 4026845 w 4039057"/>
                  <a:gd name="connsiteY30" fmla="*/ 688121 h 4422855"/>
                  <a:gd name="connsiteX31" fmla="*/ 3900097 w 4039057"/>
                  <a:gd name="connsiteY31" fmla="*/ 706228 h 4422855"/>
                  <a:gd name="connsiteX32" fmla="*/ 3918203 w 4039057"/>
                  <a:gd name="connsiteY32" fmla="*/ 751495 h 4422855"/>
                  <a:gd name="connsiteX33" fmla="*/ 3631908 w 4039057"/>
                  <a:gd name="connsiteY33" fmla="*/ 695694 h 4422855"/>
                  <a:gd name="connsiteX34" fmla="*/ 3619439 w 4039057"/>
                  <a:gd name="connsiteY34" fmla="*/ 597586 h 4422855"/>
                  <a:gd name="connsiteX35" fmla="*/ 3311621 w 4039057"/>
                  <a:gd name="connsiteY35" fmla="*/ 778656 h 4422855"/>
                  <a:gd name="connsiteX36" fmla="*/ 3105614 w 4039057"/>
                  <a:gd name="connsiteY36" fmla="*/ 484788 h 4422855"/>
                  <a:gd name="connsiteX37" fmla="*/ 3058124 w 4039057"/>
                  <a:gd name="connsiteY37" fmla="*/ 552319 h 4422855"/>
                  <a:gd name="connsiteX38" fmla="*/ 2985697 w 4039057"/>
                  <a:gd name="connsiteY38" fmla="*/ 1240382 h 4422855"/>
                  <a:gd name="connsiteX39" fmla="*/ 3275407 w 4039057"/>
                  <a:gd name="connsiteY39" fmla="*/ 1955606 h 4422855"/>
                  <a:gd name="connsiteX40" fmla="*/ 3768429 w 4039057"/>
                  <a:gd name="connsiteY40" fmla="*/ 1755025 h 4422855"/>
                  <a:gd name="connsiteX41" fmla="*/ 4033418 w 4039057"/>
                  <a:gd name="connsiteY41" fmla="*/ 1776687 h 4422855"/>
                  <a:gd name="connsiteX42" fmla="*/ 3912332 w 4039057"/>
                  <a:gd name="connsiteY42" fmla="*/ 2123241 h 4422855"/>
                  <a:gd name="connsiteX43" fmla="*/ 3854127 w 4039057"/>
                  <a:gd name="connsiteY43" fmla="*/ 2440318 h 4422855"/>
                  <a:gd name="connsiteX44" fmla="*/ 3716090 w 4039057"/>
                  <a:gd name="connsiteY44" fmla="*/ 2570003 h 4422855"/>
                  <a:gd name="connsiteX45" fmla="*/ 3720265 w 4039057"/>
                  <a:gd name="connsiteY45" fmla="*/ 2686912 h 4422855"/>
                  <a:gd name="connsiteX46" fmla="*/ 3582479 w 4039057"/>
                  <a:gd name="connsiteY46" fmla="*/ 2741192 h 4422855"/>
                  <a:gd name="connsiteX47" fmla="*/ 3528160 w 4039057"/>
                  <a:gd name="connsiteY47" fmla="*/ 2631143 h 4422855"/>
                  <a:gd name="connsiteX48" fmla="*/ 3302568 w 4039057"/>
                  <a:gd name="connsiteY48" fmla="*/ 2779471 h 4422855"/>
                  <a:gd name="connsiteX49" fmla="*/ 3275407 w 4039057"/>
                  <a:gd name="connsiteY49" fmla="*/ 2556607 h 4422855"/>
                  <a:gd name="connsiteX50" fmla="*/ 3397981 w 4039057"/>
                  <a:gd name="connsiteY50" fmla="*/ 2535028 h 4422855"/>
                  <a:gd name="connsiteX51" fmla="*/ 3501744 w 4039057"/>
                  <a:gd name="connsiteY51" fmla="*/ 2453547 h 4422855"/>
                  <a:gd name="connsiteX52" fmla="*/ 3492691 w 4039057"/>
                  <a:gd name="connsiteY52" fmla="*/ 2344905 h 4422855"/>
                  <a:gd name="connsiteX53" fmla="*/ 3592279 w 4039057"/>
                  <a:gd name="connsiteY53" fmla="*/ 2272477 h 4422855"/>
                  <a:gd name="connsiteX54" fmla="*/ 3610386 w 4039057"/>
                  <a:gd name="connsiteY54" fmla="*/ 1964660 h 4422855"/>
                  <a:gd name="connsiteX55" fmla="*/ 2940429 w 4039057"/>
                  <a:gd name="connsiteY55" fmla="*/ 2435440 h 4422855"/>
                  <a:gd name="connsiteX56" fmla="*/ 2786520 w 4039057"/>
                  <a:gd name="connsiteY56" fmla="*/ 2009926 h 4422855"/>
                  <a:gd name="connsiteX57" fmla="*/ 2379115 w 4039057"/>
                  <a:gd name="connsiteY57" fmla="*/ 2643669 h 4422855"/>
                  <a:gd name="connsiteX58" fmla="*/ 1528089 w 4039057"/>
                  <a:gd name="connsiteY58" fmla="*/ 2670830 h 4422855"/>
                  <a:gd name="connsiteX59" fmla="*/ 1434784 w 4039057"/>
                  <a:gd name="connsiteY59" fmla="*/ 2764595 h 4422855"/>
                  <a:gd name="connsiteX60" fmla="*/ 1679400 w 4039057"/>
                  <a:gd name="connsiteY60" fmla="*/ 2744211 h 4422855"/>
                  <a:gd name="connsiteX61" fmla="*/ 1478466 w 4039057"/>
                  <a:gd name="connsiteY61" fmla="*/ 3248004 h 4422855"/>
                  <a:gd name="connsiteX62" fmla="*/ 1229324 w 4039057"/>
                  <a:gd name="connsiteY62" fmla="*/ 3223091 h 4422855"/>
                  <a:gd name="connsiteX63" fmla="*/ 686116 w 4039057"/>
                  <a:gd name="connsiteY63" fmla="*/ 3521856 h 4422855"/>
                  <a:gd name="connsiteX64" fmla="*/ 595582 w 4039057"/>
                  <a:gd name="connsiteY64" fmla="*/ 4255186 h 4422855"/>
                  <a:gd name="connsiteX65" fmla="*/ 704223 w 4039057"/>
                  <a:gd name="connsiteY65" fmla="*/ 4409095 h 4422855"/>
                  <a:gd name="connsiteX66" fmla="*/ 342085 w 4039057"/>
                  <a:gd name="connsiteY66" fmla="*/ 4400041 h 4422855"/>
                  <a:gd name="connsiteX67" fmla="*/ 405459 w 4039057"/>
                  <a:gd name="connsiteY67" fmla="*/ 4273293 h 4422855"/>
                  <a:gd name="connsiteX68" fmla="*/ 378299 w 4039057"/>
                  <a:gd name="connsiteY68" fmla="*/ 4101278 h 4422855"/>
                  <a:gd name="connsiteX69" fmla="*/ 450726 w 4039057"/>
                  <a:gd name="connsiteY69" fmla="*/ 3721032 h 4422855"/>
                  <a:gd name="connsiteX70" fmla="*/ 405459 w 4039057"/>
                  <a:gd name="connsiteY70" fmla="*/ 3494695 h 4422855"/>
                  <a:gd name="connsiteX71" fmla="*/ 731384 w 4039057"/>
                  <a:gd name="connsiteY71" fmla="*/ 3250252 h 4422855"/>
                  <a:gd name="connsiteX72" fmla="*/ 668009 w 4039057"/>
                  <a:gd name="connsiteY72" fmla="*/ 2779471 h 4422855"/>
                  <a:gd name="connsiteX73" fmla="*/ 477887 w 4039057"/>
                  <a:gd name="connsiteY73" fmla="*/ 3186877 h 4422855"/>
                  <a:gd name="connsiteX74" fmla="*/ 7106 w 4039057"/>
                  <a:gd name="connsiteY74" fmla="*/ 3313626 h 4422855"/>
                  <a:gd name="connsiteX75" fmla="*/ 58515 w 4039057"/>
                  <a:gd name="connsiteY75" fmla="*/ 2706410 h 4422855"/>
                  <a:gd name="connsiteX76" fmla="*/ 151962 w 4039057"/>
                  <a:gd name="connsiteY76" fmla="*/ 2634616 h 4422855"/>
                  <a:gd name="connsiteX77" fmla="*/ 67184 w 4039057"/>
                  <a:gd name="connsiteY77" fmla="*/ 2373013 h 4422855"/>
                  <a:gd name="connsiteX78" fmla="*/ 233443 w 4039057"/>
                  <a:gd name="connsiteY78" fmla="*/ 2562188 h 4422855"/>
                  <a:gd name="connsiteX79" fmla="*/ 396405 w 4039057"/>
                  <a:gd name="connsiteY79" fmla="*/ 2716097 h 4422855"/>
                  <a:gd name="connsiteX80" fmla="*/ 52374 w 4039057"/>
                  <a:gd name="connsiteY80" fmla="*/ 2245317 h 4422855"/>
                  <a:gd name="connsiteX81" fmla="*/ 151962 w 4039057"/>
                  <a:gd name="connsiteY81" fmla="*/ 2227210 h 4422855"/>
                  <a:gd name="connsiteX82" fmla="*/ 216040 w 4039057"/>
                  <a:gd name="connsiteY82" fmla="*/ 1947256 h 4422855"/>
                  <a:gd name="connsiteX83" fmla="*/ 369245 w 4039057"/>
                  <a:gd name="connsiteY83" fmla="*/ 1991820 h 4422855"/>
                  <a:gd name="connsiteX84" fmla="*/ 540558 w 4039057"/>
                  <a:gd name="connsiteY84" fmla="*/ 2022453 h 4422855"/>
                  <a:gd name="connsiteX85" fmla="*/ 500830 w 4039057"/>
                  <a:gd name="connsiteY85" fmla="*/ 2262721 h 4422855"/>
                  <a:gd name="connsiteX86" fmla="*/ 613689 w 4039057"/>
                  <a:gd name="connsiteY86" fmla="*/ 2254370 h 4422855"/>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1229324 w 4039057"/>
                  <a:gd name="connsiteY62" fmla="*/ 3223091 h 4424926"/>
                  <a:gd name="connsiteX63" fmla="*/ 686116 w 4039057"/>
                  <a:gd name="connsiteY63" fmla="*/ 3521856 h 4424926"/>
                  <a:gd name="connsiteX64" fmla="*/ 595582 w 4039057"/>
                  <a:gd name="connsiteY64" fmla="*/ 4255186 h 4424926"/>
                  <a:gd name="connsiteX65" fmla="*/ 701311 w 4039057"/>
                  <a:gd name="connsiteY65" fmla="*/ 4412007 h 4424926"/>
                  <a:gd name="connsiteX66" fmla="*/ 342085 w 4039057"/>
                  <a:gd name="connsiteY66" fmla="*/ 4400041 h 4424926"/>
                  <a:gd name="connsiteX67" fmla="*/ 405459 w 4039057"/>
                  <a:gd name="connsiteY67" fmla="*/ 4273293 h 4424926"/>
                  <a:gd name="connsiteX68" fmla="*/ 378299 w 4039057"/>
                  <a:gd name="connsiteY68" fmla="*/ 4101278 h 4424926"/>
                  <a:gd name="connsiteX69" fmla="*/ 450726 w 4039057"/>
                  <a:gd name="connsiteY69" fmla="*/ 3721032 h 4424926"/>
                  <a:gd name="connsiteX70" fmla="*/ 405459 w 4039057"/>
                  <a:gd name="connsiteY70" fmla="*/ 3494695 h 4424926"/>
                  <a:gd name="connsiteX71" fmla="*/ 731384 w 4039057"/>
                  <a:gd name="connsiteY71" fmla="*/ 3250252 h 4424926"/>
                  <a:gd name="connsiteX72" fmla="*/ 668009 w 4039057"/>
                  <a:gd name="connsiteY72" fmla="*/ 2779471 h 4424926"/>
                  <a:gd name="connsiteX73" fmla="*/ 477887 w 4039057"/>
                  <a:gd name="connsiteY73" fmla="*/ 3186877 h 4424926"/>
                  <a:gd name="connsiteX74" fmla="*/ 7106 w 4039057"/>
                  <a:gd name="connsiteY74" fmla="*/ 3313626 h 4424926"/>
                  <a:gd name="connsiteX75" fmla="*/ 58515 w 4039057"/>
                  <a:gd name="connsiteY75" fmla="*/ 2706410 h 4424926"/>
                  <a:gd name="connsiteX76" fmla="*/ 151962 w 4039057"/>
                  <a:gd name="connsiteY76" fmla="*/ 2634616 h 4424926"/>
                  <a:gd name="connsiteX77" fmla="*/ 67184 w 4039057"/>
                  <a:gd name="connsiteY77" fmla="*/ 2373013 h 4424926"/>
                  <a:gd name="connsiteX78" fmla="*/ 233443 w 4039057"/>
                  <a:gd name="connsiteY78" fmla="*/ 2562188 h 4424926"/>
                  <a:gd name="connsiteX79" fmla="*/ 396405 w 4039057"/>
                  <a:gd name="connsiteY79" fmla="*/ 2716097 h 4424926"/>
                  <a:gd name="connsiteX80" fmla="*/ 52374 w 4039057"/>
                  <a:gd name="connsiteY80" fmla="*/ 2245317 h 4424926"/>
                  <a:gd name="connsiteX81" fmla="*/ 151962 w 4039057"/>
                  <a:gd name="connsiteY81" fmla="*/ 2227210 h 4424926"/>
                  <a:gd name="connsiteX82" fmla="*/ 216040 w 4039057"/>
                  <a:gd name="connsiteY82" fmla="*/ 1947256 h 4424926"/>
                  <a:gd name="connsiteX83" fmla="*/ 369245 w 4039057"/>
                  <a:gd name="connsiteY83" fmla="*/ 1991820 h 4424926"/>
                  <a:gd name="connsiteX84" fmla="*/ 540558 w 4039057"/>
                  <a:gd name="connsiteY84" fmla="*/ 2022453 h 4424926"/>
                  <a:gd name="connsiteX85" fmla="*/ 500830 w 4039057"/>
                  <a:gd name="connsiteY85" fmla="*/ 2262721 h 4424926"/>
                  <a:gd name="connsiteX86" fmla="*/ 613689 w 4039057"/>
                  <a:gd name="connsiteY8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1229324 w 4039057"/>
                  <a:gd name="connsiteY63" fmla="*/ 3223091 h 4424926"/>
                  <a:gd name="connsiteX64" fmla="*/ 686116 w 4039057"/>
                  <a:gd name="connsiteY64" fmla="*/ 3521856 h 4424926"/>
                  <a:gd name="connsiteX65" fmla="*/ 595582 w 4039057"/>
                  <a:gd name="connsiteY65" fmla="*/ 4255186 h 4424926"/>
                  <a:gd name="connsiteX66" fmla="*/ 701311 w 4039057"/>
                  <a:gd name="connsiteY66" fmla="*/ 4412007 h 4424926"/>
                  <a:gd name="connsiteX67" fmla="*/ 342085 w 4039057"/>
                  <a:gd name="connsiteY67" fmla="*/ 4400041 h 4424926"/>
                  <a:gd name="connsiteX68" fmla="*/ 405459 w 4039057"/>
                  <a:gd name="connsiteY68" fmla="*/ 4273293 h 4424926"/>
                  <a:gd name="connsiteX69" fmla="*/ 378299 w 4039057"/>
                  <a:gd name="connsiteY69" fmla="*/ 4101278 h 4424926"/>
                  <a:gd name="connsiteX70" fmla="*/ 450726 w 4039057"/>
                  <a:gd name="connsiteY70" fmla="*/ 3721032 h 4424926"/>
                  <a:gd name="connsiteX71" fmla="*/ 405459 w 4039057"/>
                  <a:gd name="connsiteY71" fmla="*/ 3494695 h 4424926"/>
                  <a:gd name="connsiteX72" fmla="*/ 731384 w 4039057"/>
                  <a:gd name="connsiteY72" fmla="*/ 3250252 h 4424926"/>
                  <a:gd name="connsiteX73" fmla="*/ 668009 w 4039057"/>
                  <a:gd name="connsiteY73" fmla="*/ 2779471 h 4424926"/>
                  <a:gd name="connsiteX74" fmla="*/ 477887 w 4039057"/>
                  <a:gd name="connsiteY74" fmla="*/ 3186877 h 4424926"/>
                  <a:gd name="connsiteX75" fmla="*/ 7106 w 4039057"/>
                  <a:gd name="connsiteY75" fmla="*/ 3313626 h 4424926"/>
                  <a:gd name="connsiteX76" fmla="*/ 58515 w 4039057"/>
                  <a:gd name="connsiteY76" fmla="*/ 2706410 h 4424926"/>
                  <a:gd name="connsiteX77" fmla="*/ 151962 w 4039057"/>
                  <a:gd name="connsiteY77" fmla="*/ 2634616 h 4424926"/>
                  <a:gd name="connsiteX78" fmla="*/ 67184 w 4039057"/>
                  <a:gd name="connsiteY78" fmla="*/ 2373013 h 4424926"/>
                  <a:gd name="connsiteX79" fmla="*/ 233443 w 4039057"/>
                  <a:gd name="connsiteY79" fmla="*/ 2562188 h 4424926"/>
                  <a:gd name="connsiteX80" fmla="*/ 396405 w 4039057"/>
                  <a:gd name="connsiteY80" fmla="*/ 2716097 h 4424926"/>
                  <a:gd name="connsiteX81" fmla="*/ 52374 w 4039057"/>
                  <a:gd name="connsiteY81" fmla="*/ 2245317 h 4424926"/>
                  <a:gd name="connsiteX82" fmla="*/ 151962 w 4039057"/>
                  <a:gd name="connsiteY82" fmla="*/ 2227210 h 4424926"/>
                  <a:gd name="connsiteX83" fmla="*/ 216040 w 4039057"/>
                  <a:gd name="connsiteY83" fmla="*/ 1947256 h 4424926"/>
                  <a:gd name="connsiteX84" fmla="*/ 369245 w 4039057"/>
                  <a:gd name="connsiteY84" fmla="*/ 1991820 h 4424926"/>
                  <a:gd name="connsiteX85" fmla="*/ 540558 w 4039057"/>
                  <a:gd name="connsiteY85" fmla="*/ 2022453 h 4424926"/>
                  <a:gd name="connsiteX86" fmla="*/ 500830 w 4039057"/>
                  <a:gd name="connsiteY86" fmla="*/ 2262721 h 4424926"/>
                  <a:gd name="connsiteX87" fmla="*/ 613689 w 4039057"/>
                  <a:gd name="connsiteY87"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1229324 w 4039057"/>
                  <a:gd name="connsiteY64" fmla="*/ 3223091 h 4424926"/>
                  <a:gd name="connsiteX65" fmla="*/ 686116 w 4039057"/>
                  <a:gd name="connsiteY65" fmla="*/ 3521856 h 4424926"/>
                  <a:gd name="connsiteX66" fmla="*/ 595582 w 4039057"/>
                  <a:gd name="connsiteY66" fmla="*/ 4255186 h 4424926"/>
                  <a:gd name="connsiteX67" fmla="*/ 701311 w 4039057"/>
                  <a:gd name="connsiteY67" fmla="*/ 4412007 h 4424926"/>
                  <a:gd name="connsiteX68" fmla="*/ 342085 w 4039057"/>
                  <a:gd name="connsiteY68" fmla="*/ 4400041 h 4424926"/>
                  <a:gd name="connsiteX69" fmla="*/ 405459 w 4039057"/>
                  <a:gd name="connsiteY69" fmla="*/ 4273293 h 4424926"/>
                  <a:gd name="connsiteX70" fmla="*/ 378299 w 4039057"/>
                  <a:gd name="connsiteY70" fmla="*/ 4101278 h 4424926"/>
                  <a:gd name="connsiteX71" fmla="*/ 450726 w 4039057"/>
                  <a:gd name="connsiteY71" fmla="*/ 3721032 h 4424926"/>
                  <a:gd name="connsiteX72" fmla="*/ 405459 w 4039057"/>
                  <a:gd name="connsiteY72" fmla="*/ 3494695 h 4424926"/>
                  <a:gd name="connsiteX73" fmla="*/ 731384 w 4039057"/>
                  <a:gd name="connsiteY73" fmla="*/ 3250252 h 4424926"/>
                  <a:gd name="connsiteX74" fmla="*/ 668009 w 4039057"/>
                  <a:gd name="connsiteY74" fmla="*/ 2779471 h 4424926"/>
                  <a:gd name="connsiteX75" fmla="*/ 477887 w 4039057"/>
                  <a:gd name="connsiteY75" fmla="*/ 3186877 h 4424926"/>
                  <a:gd name="connsiteX76" fmla="*/ 7106 w 4039057"/>
                  <a:gd name="connsiteY76" fmla="*/ 3313626 h 4424926"/>
                  <a:gd name="connsiteX77" fmla="*/ 58515 w 4039057"/>
                  <a:gd name="connsiteY77" fmla="*/ 2706410 h 4424926"/>
                  <a:gd name="connsiteX78" fmla="*/ 151962 w 4039057"/>
                  <a:gd name="connsiteY78" fmla="*/ 2634616 h 4424926"/>
                  <a:gd name="connsiteX79" fmla="*/ 67184 w 4039057"/>
                  <a:gd name="connsiteY79" fmla="*/ 2373013 h 4424926"/>
                  <a:gd name="connsiteX80" fmla="*/ 233443 w 4039057"/>
                  <a:gd name="connsiteY80" fmla="*/ 2562188 h 4424926"/>
                  <a:gd name="connsiteX81" fmla="*/ 396405 w 4039057"/>
                  <a:gd name="connsiteY81" fmla="*/ 2716097 h 4424926"/>
                  <a:gd name="connsiteX82" fmla="*/ 52374 w 4039057"/>
                  <a:gd name="connsiteY82" fmla="*/ 2245317 h 4424926"/>
                  <a:gd name="connsiteX83" fmla="*/ 151962 w 4039057"/>
                  <a:gd name="connsiteY83" fmla="*/ 2227210 h 4424926"/>
                  <a:gd name="connsiteX84" fmla="*/ 216040 w 4039057"/>
                  <a:gd name="connsiteY84" fmla="*/ 1947256 h 4424926"/>
                  <a:gd name="connsiteX85" fmla="*/ 369245 w 4039057"/>
                  <a:gd name="connsiteY85" fmla="*/ 1991820 h 4424926"/>
                  <a:gd name="connsiteX86" fmla="*/ 540558 w 4039057"/>
                  <a:gd name="connsiteY86" fmla="*/ 2022453 h 4424926"/>
                  <a:gd name="connsiteX87" fmla="*/ 500830 w 4039057"/>
                  <a:gd name="connsiteY87" fmla="*/ 2262721 h 4424926"/>
                  <a:gd name="connsiteX88" fmla="*/ 613689 w 4039057"/>
                  <a:gd name="connsiteY88"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1050387 w 4039057"/>
                  <a:gd name="connsiteY64" fmla="*/ 4220645 h 4424926"/>
                  <a:gd name="connsiteX65" fmla="*/ 1229324 w 4039057"/>
                  <a:gd name="connsiteY65" fmla="*/ 3223091 h 4424926"/>
                  <a:gd name="connsiteX66" fmla="*/ 686116 w 4039057"/>
                  <a:gd name="connsiteY66" fmla="*/ 3521856 h 4424926"/>
                  <a:gd name="connsiteX67" fmla="*/ 595582 w 4039057"/>
                  <a:gd name="connsiteY67" fmla="*/ 4255186 h 4424926"/>
                  <a:gd name="connsiteX68" fmla="*/ 701311 w 4039057"/>
                  <a:gd name="connsiteY68" fmla="*/ 4412007 h 4424926"/>
                  <a:gd name="connsiteX69" fmla="*/ 342085 w 4039057"/>
                  <a:gd name="connsiteY69" fmla="*/ 4400041 h 4424926"/>
                  <a:gd name="connsiteX70" fmla="*/ 405459 w 4039057"/>
                  <a:gd name="connsiteY70" fmla="*/ 4273293 h 4424926"/>
                  <a:gd name="connsiteX71" fmla="*/ 378299 w 4039057"/>
                  <a:gd name="connsiteY71" fmla="*/ 4101278 h 4424926"/>
                  <a:gd name="connsiteX72" fmla="*/ 450726 w 4039057"/>
                  <a:gd name="connsiteY72" fmla="*/ 3721032 h 4424926"/>
                  <a:gd name="connsiteX73" fmla="*/ 405459 w 4039057"/>
                  <a:gd name="connsiteY73" fmla="*/ 3494695 h 4424926"/>
                  <a:gd name="connsiteX74" fmla="*/ 731384 w 4039057"/>
                  <a:gd name="connsiteY74" fmla="*/ 3250252 h 4424926"/>
                  <a:gd name="connsiteX75" fmla="*/ 668009 w 4039057"/>
                  <a:gd name="connsiteY75" fmla="*/ 2779471 h 4424926"/>
                  <a:gd name="connsiteX76" fmla="*/ 477887 w 4039057"/>
                  <a:gd name="connsiteY76" fmla="*/ 3186877 h 4424926"/>
                  <a:gd name="connsiteX77" fmla="*/ 7106 w 4039057"/>
                  <a:gd name="connsiteY77" fmla="*/ 3313626 h 4424926"/>
                  <a:gd name="connsiteX78" fmla="*/ 58515 w 4039057"/>
                  <a:gd name="connsiteY78" fmla="*/ 2706410 h 4424926"/>
                  <a:gd name="connsiteX79" fmla="*/ 151962 w 4039057"/>
                  <a:gd name="connsiteY79" fmla="*/ 2634616 h 4424926"/>
                  <a:gd name="connsiteX80" fmla="*/ 67184 w 4039057"/>
                  <a:gd name="connsiteY80" fmla="*/ 2373013 h 4424926"/>
                  <a:gd name="connsiteX81" fmla="*/ 233443 w 4039057"/>
                  <a:gd name="connsiteY81" fmla="*/ 2562188 h 4424926"/>
                  <a:gd name="connsiteX82" fmla="*/ 396405 w 4039057"/>
                  <a:gd name="connsiteY82" fmla="*/ 2716097 h 4424926"/>
                  <a:gd name="connsiteX83" fmla="*/ 52374 w 4039057"/>
                  <a:gd name="connsiteY83" fmla="*/ 2245317 h 4424926"/>
                  <a:gd name="connsiteX84" fmla="*/ 151962 w 4039057"/>
                  <a:gd name="connsiteY84" fmla="*/ 2227210 h 4424926"/>
                  <a:gd name="connsiteX85" fmla="*/ 216040 w 4039057"/>
                  <a:gd name="connsiteY85" fmla="*/ 1947256 h 4424926"/>
                  <a:gd name="connsiteX86" fmla="*/ 369245 w 4039057"/>
                  <a:gd name="connsiteY86" fmla="*/ 1991820 h 4424926"/>
                  <a:gd name="connsiteX87" fmla="*/ 540558 w 4039057"/>
                  <a:gd name="connsiteY87" fmla="*/ 2022453 h 4424926"/>
                  <a:gd name="connsiteX88" fmla="*/ 500830 w 4039057"/>
                  <a:gd name="connsiteY88" fmla="*/ 2262721 h 4424926"/>
                  <a:gd name="connsiteX89" fmla="*/ 613689 w 4039057"/>
                  <a:gd name="connsiteY89"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1050387 w 4039057"/>
                  <a:gd name="connsiteY65" fmla="*/ 4220645 h 4424926"/>
                  <a:gd name="connsiteX66" fmla="*/ 1229324 w 4039057"/>
                  <a:gd name="connsiteY66" fmla="*/ 3223091 h 4424926"/>
                  <a:gd name="connsiteX67" fmla="*/ 686116 w 4039057"/>
                  <a:gd name="connsiteY67" fmla="*/ 3521856 h 4424926"/>
                  <a:gd name="connsiteX68" fmla="*/ 595582 w 4039057"/>
                  <a:gd name="connsiteY68" fmla="*/ 4255186 h 4424926"/>
                  <a:gd name="connsiteX69" fmla="*/ 701311 w 4039057"/>
                  <a:gd name="connsiteY69" fmla="*/ 4412007 h 4424926"/>
                  <a:gd name="connsiteX70" fmla="*/ 342085 w 4039057"/>
                  <a:gd name="connsiteY70" fmla="*/ 4400041 h 4424926"/>
                  <a:gd name="connsiteX71" fmla="*/ 405459 w 4039057"/>
                  <a:gd name="connsiteY71" fmla="*/ 4273293 h 4424926"/>
                  <a:gd name="connsiteX72" fmla="*/ 378299 w 4039057"/>
                  <a:gd name="connsiteY72" fmla="*/ 4101278 h 4424926"/>
                  <a:gd name="connsiteX73" fmla="*/ 450726 w 4039057"/>
                  <a:gd name="connsiteY73" fmla="*/ 3721032 h 4424926"/>
                  <a:gd name="connsiteX74" fmla="*/ 405459 w 4039057"/>
                  <a:gd name="connsiteY74" fmla="*/ 3494695 h 4424926"/>
                  <a:gd name="connsiteX75" fmla="*/ 731384 w 4039057"/>
                  <a:gd name="connsiteY75" fmla="*/ 3250252 h 4424926"/>
                  <a:gd name="connsiteX76" fmla="*/ 668009 w 4039057"/>
                  <a:gd name="connsiteY76" fmla="*/ 2779471 h 4424926"/>
                  <a:gd name="connsiteX77" fmla="*/ 477887 w 4039057"/>
                  <a:gd name="connsiteY77" fmla="*/ 3186877 h 4424926"/>
                  <a:gd name="connsiteX78" fmla="*/ 7106 w 4039057"/>
                  <a:gd name="connsiteY78" fmla="*/ 3313626 h 4424926"/>
                  <a:gd name="connsiteX79" fmla="*/ 58515 w 4039057"/>
                  <a:gd name="connsiteY79" fmla="*/ 2706410 h 4424926"/>
                  <a:gd name="connsiteX80" fmla="*/ 151962 w 4039057"/>
                  <a:gd name="connsiteY80" fmla="*/ 2634616 h 4424926"/>
                  <a:gd name="connsiteX81" fmla="*/ 67184 w 4039057"/>
                  <a:gd name="connsiteY81" fmla="*/ 2373013 h 4424926"/>
                  <a:gd name="connsiteX82" fmla="*/ 233443 w 4039057"/>
                  <a:gd name="connsiteY82" fmla="*/ 2562188 h 4424926"/>
                  <a:gd name="connsiteX83" fmla="*/ 396405 w 4039057"/>
                  <a:gd name="connsiteY83" fmla="*/ 2716097 h 4424926"/>
                  <a:gd name="connsiteX84" fmla="*/ 52374 w 4039057"/>
                  <a:gd name="connsiteY84" fmla="*/ 2245317 h 4424926"/>
                  <a:gd name="connsiteX85" fmla="*/ 151962 w 4039057"/>
                  <a:gd name="connsiteY85" fmla="*/ 2227210 h 4424926"/>
                  <a:gd name="connsiteX86" fmla="*/ 216040 w 4039057"/>
                  <a:gd name="connsiteY86" fmla="*/ 1947256 h 4424926"/>
                  <a:gd name="connsiteX87" fmla="*/ 369245 w 4039057"/>
                  <a:gd name="connsiteY87" fmla="*/ 1991820 h 4424926"/>
                  <a:gd name="connsiteX88" fmla="*/ 540558 w 4039057"/>
                  <a:gd name="connsiteY88" fmla="*/ 2022453 h 4424926"/>
                  <a:gd name="connsiteX89" fmla="*/ 500830 w 4039057"/>
                  <a:gd name="connsiteY89" fmla="*/ 2262721 h 4424926"/>
                  <a:gd name="connsiteX90" fmla="*/ 613689 w 4039057"/>
                  <a:gd name="connsiteY90"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1229324 w 4039057"/>
                  <a:gd name="connsiteY66" fmla="*/ 3223091 h 4424926"/>
                  <a:gd name="connsiteX67" fmla="*/ 686116 w 4039057"/>
                  <a:gd name="connsiteY67" fmla="*/ 3521856 h 4424926"/>
                  <a:gd name="connsiteX68" fmla="*/ 595582 w 4039057"/>
                  <a:gd name="connsiteY68" fmla="*/ 4255186 h 4424926"/>
                  <a:gd name="connsiteX69" fmla="*/ 701311 w 4039057"/>
                  <a:gd name="connsiteY69" fmla="*/ 4412007 h 4424926"/>
                  <a:gd name="connsiteX70" fmla="*/ 342085 w 4039057"/>
                  <a:gd name="connsiteY70" fmla="*/ 4400041 h 4424926"/>
                  <a:gd name="connsiteX71" fmla="*/ 405459 w 4039057"/>
                  <a:gd name="connsiteY71" fmla="*/ 4273293 h 4424926"/>
                  <a:gd name="connsiteX72" fmla="*/ 378299 w 4039057"/>
                  <a:gd name="connsiteY72" fmla="*/ 4101278 h 4424926"/>
                  <a:gd name="connsiteX73" fmla="*/ 450726 w 4039057"/>
                  <a:gd name="connsiteY73" fmla="*/ 3721032 h 4424926"/>
                  <a:gd name="connsiteX74" fmla="*/ 405459 w 4039057"/>
                  <a:gd name="connsiteY74" fmla="*/ 3494695 h 4424926"/>
                  <a:gd name="connsiteX75" fmla="*/ 731384 w 4039057"/>
                  <a:gd name="connsiteY75" fmla="*/ 3250252 h 4424926"/>
                  <a:gd name="connsiteX76" fmla="*/ 668009 w 4039057"/>
                  <a:gd name="connsiteY76" fmla="*/ 2779471 h 4424926"/>
                  <a:gd name="connsiteX77" fmla="*/ 477887 w 4039057"/>
                  <a:gd name="connsiteY77" fmla="*/ 3186877 h 4424926"/>
                  <a:gd name="connsiteX78" fmla="*/ 7106 w 4039057"/>
                  <a:gd name="connsiteY78" fmla="*/ 3313626 h 4424926"/>
                  <a:gd name="connsiteX79" fmla="*/ 58515 w 4039057"/>
                  <a:gd name="connsiteY79" fmla="*/ 2706410 h 4424926"/>
                  <a:gd name="connsiteX80" fmla="*/ 151962 w 4039057"/>
                  <a:gd name="connsiteY80" fmla="*/ 2634616 h 4424926"/>
                  <a:gd name="connsiteX81" fmla="*/ 67184 w 4039057"/>
                  <a:gd name="connsiteY81" fmla="*/ 2373013 h 4424926"/>
                  <a:gd name="connsiteX82" fmla="*/ 233443 w 4039057"/>
                  <a:gd name="connsiteY82" fmla="*/ 2562188 h 4424926"/>
                  <a:gd name="connsiteX83" fmla="*/ 396405 w 4039057"/>
                  <a:gd name="connsiteY83" fmla="*/ 2716097 h 4424926"/>
                  <a:gd name="connsiteX84" fmla="*/ 52374 w 4039057"/>
                  <a:gd name="connsiteY84" fmla="*/ 2245317 h 4424926"/>
                  <a:gd name="connsiteX85" fmla="*/ 151962 w 4039057"/>
                  <a:gd name="connsiteY85" fmla="*/ 2227210 h 4424926"/>
                  <a:gd name="connsiteX86" fmla="*/ 216040 w 4039057"/>
                  <a:gd name="connsiteY86" fmla="*/ 1947256 h 4424926"/>
                  <a:gd name="connsiteX87" fmla="*/ 369245 w 4039057"/>
                  <a:gd name="connsiteY87" fmla="*/ 1991820 h 4424926"/>
                  <a:gd name="connsiteX88" fmla="*/ 540558 w 4039057"/>
                  <a:gd name="connsiteY88" fmla="*/ 2022453 h 4424926"/>
                  <a:gd name="connsiteX89" fmla="*/ 500830 w 4039057"/>
                  <a:gd name="connsiteY89" fmla="*/ 2262721 h 4424926"/>
                  <a:gd name="connsiteX90" fmla="*/ 613689 w 4039057"/>
                  <a:gd name="connsiteY90"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29324 w 4039057"/>
                  <a:gd name="connsiteY67" fmla="*/ 3223091 h 4424926"/>
                  <a:gd name="connsiteX68" fmla="*/ 686116 w 4039057"/>
                  <a:gd name="connsiteY68" fmla="*/ 3521856 h 4424926"/>
                  <a:gd name="connsiteX69" fmla="*/ 595582 w 4039057"/>
                  <a:gd name="connsiteY69" fmla="*/ 4255186 h 4424926"/>
                  <a:gd name="connsiteX70" fmla="*/ 701311 w 4039057"/>
                  <a:gd name="connsiteY70" fmla="*/ 4412007 h 4424926"/>
                  <a:gd name="connsiteX71" fmla="*/ 342085 w 4039057"/>
                  <a:gd name="connsiteY71" fmla="*/ 4400041 h 4424926"/>
                  <a:gd name="connsiteX72" fmla="*/ 405459 w 4039057"/>
                  <a:gd name="connsiteY72" fmla="*/ 4273293 h 4424926"/>
                  <a:gd name="connsiteX73" fmla="*/ 378299 w 4039057"/>
                  <a:gd name="connsiteY73" fmla="*/ 4101278 h 4424926"/>
                  <a:gd name="connsiteX74" fmla="*/ 450726 w 4039057"/>
                  <a:gd name="connsiteY74" fmla="*/ 3721032 h 4424926"/>
                  <a:gd name="connsiteX75" fmla="*/ 405459 w 4039057"/>
                  <a:gd name="connsiteY75" fmla="*/ 3494695 h 4424926"/>
                  <a:gd name="connsiteX76" fmla="*/ 731384 w 4039057"/>
                  <a:gd name="connsiteY76" fmla="*/ 3250252 h 4424926"/>
                  <a:gd name="connsiteX77" fmla="*/ 668009 w 4039057"/>
                  <a:gd name="connsiteY77" fmla="*/ 2779471 h 4424926"/>
                  <a:gd name="connsiteX78" fmla="*/ 477887 w 4039057"/>
                  <a:gd name="connsiteY78" fmla="*/ 3186877 h 4424926"/>
                  <a:gd name="connsiteX79" fmla="*/ 7106 w 4039057"/>
                  <a:gd name="connsiteY79" fmla="*/ 3313626 h 4424926"/>
                  <a:gd name="connsiteX80" fmla="*/ 58515 w 4039057"/>
                  <a:gd name="connsiteY80" fmla="*/ 2706410 h 4424926"/>
                  <a:gd name="connsiteX81" fmla="*/ 151962 w 4039057"/>
                  <a:gd name="connsiteY81" fmla="*/ 2634616 h 4424926"/>
                  <a:gd name="connsiteX82" fmla="*/ 67184 w 4039057"/>
                  <a:gd name="connsiteY82" fmla="*/ 2373013 h 4424926"/>
                  <a:gd name="connsiteX83" fmla="*/ 233443 w 4039057"/>
                  <a:gd name="connsiteY83" fmla="*/ 2562188 h 4424926"/>
                  <a:gd name="connsiteX84" fmla="*/ 396405 w 4039057"/>
                  <a:gd name="connsiteY84" fmla="*/ 2716097 h 4424926"/>
                  <a:gd name="connsiteX85" fmla="*/ 52374 w 4039057"/>
                  <a:gd name="connsiteY85" fmla="*/ 2245317 h 4424926"/>
                  <a:gd name="connsiteX86" fmla="*/ 151962 w 4039057"/>
                  <a:gd name="connsiteY86" fmla="*/ 2227210 h 4424926"/>
                  <a:gd name="connsiteX87" fmla="*/ 216040 w 4039057"/>
                  <a:gd name="connsiteY87" fmla="*/ 1947256 h 4424926"/>
                  <a:gd name="connsiteX88" fmla="*/ 369245 w 4039057"/>
                  <a:gd name="connsiteY88" fmla="*/ 1991820 h 4424926"/>
                  <a:gd name="connsiteX89" fmla="*/ 540558 w 4039057"/>
                  <a:gd name="connsiteY89" fmla="*/ 2022453 h 4424926"/>
                  <a:gd name="connsiteX90" fmla="*/ 500830 w 4039057"/>
                  <a:gd name="connsiteY90" fmla="*/ 2262721 h 4424926"/>
                  <a:gd name="connsiteX91" fmla="*/ 613689 w 4039057"/>
                  <a:gd name="connsiteY91"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64089 w 4039057"/>
                  <a:gd name="connsiteY65" fmla="*/ 4314130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78466 w 4039057"/>
                  <a:gd name="connsiteY61" fmla="*/ 3248004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04781 w 4039057"/>
                  <a:gd name="connsiteY63" fmla="*/ 4281799 h 4424926"/>
                  <a:gd name="connsiteX64" fmla="*/ 942639 w 4039057"/>
                  <a:gd name="connsiteY64" fmla="*/ 4357514 h 4424926"/>
                  <a:gd name="connsiteX65" fmla="*/ 755325 w 4039057"/>
                  <a:gd name="connsiteY65" fmla="*/ 4290759 h 4424926"/>
                  <a:gd name="connsiteX66" fmla="*/ 849684 w 4039057"/>
                  <a:gd name="connsiteY66" fmla="*/ 3646840 h 4424926"/>
                  <a:gd name="connsiteX67" fmla="*/ 1273288 w 4039057"/>
                  <a:gd name="connsiteY67" fmla="*/ 3214472 h 4424926"/>
                  <a:gd name="connsiteX68" fmla="*/ 1229324 w 4039057"/>
                  <a:gd name="connsiteY68" fmla="*/ 3223091 h 4424926"/>
                  <a:gd name="connsiteX69" fmla="*/ 686116 w 4039057"/>
                  <a:gd name="connsiteY69" fmla="*/ 3521856 h 4424926"/>
                  <a:gd name="connsiteX70" fmla="*/ 595582 w 4039057"/>
                  <a:gd name="connsiteY70" fmla="*/ 4255186 h 4424926"/>
                  <a:gd name="connsiteX71" fmla="*/ 701311 w 4039057"/>
                  <a:gd name="connsiteY71" fmla="*/ 4412007 h 4424926"/>
                  <a:gd name="connsiteX72" fmla="*/ 342085 w 4039057"/>
                  <a:gd name="connsiteY72" fmla="*/ 4400041 h 4424926"/>
                  <a:gd name="connsiteX73" fmla="*/ 405459 w 4039057"/>
                  <a:gd name="connsiteY73" fmla="*/ 4273293 h 4424926"/>
                  <a:gd name="connsiteX74" fmla="*/ 378299 w 4039057"/>
                  <a:gd name="connsiteY74" fmla="*/ 4101278 h 4424926"/>
                  <a:gd name="connsiteX75" fmla="*/ 450726 w 4039057"/>
                  <a:gd name="connsiteY75" fmla="*/ 3721032 h 4424926"/>
                  <a:gd name="connsiteX76" fmla="*/ 405459 w 4039057"/>
                  <a:gd name="connsiteY76" fmla="*/ 3494695 h 4424926"/>
                  <a:gd name="connsiteX77" fmla="*/ 731384 w 4039057"/>
                  <a:gd name="connsiteY77" fmla="*/ 3250252 h 4424926"/>
                  <a:gd name="connsiteX78" fmla="*/ 668009 w 4039057"/>
                  <a:gd name="connsiteY78" fmla="*/ 2779471 h 4424926"/>
                  <a:gd name="connsiteX79" fmla="*/ 477887 w 4039057"/>
                  <a:gd name="connsiteY79" fmla="*/ 3186877 h 4424926"/>
                  <a:gd name="connsiteX80" fmla="*/ 7106 w 4039057"/>
                  <a:gd name="connsiteY80" fmla="*/ 3313626 h 4424926"/>
                  <a:gd name="connsiteX81" fmla="*/ 58515 w 4039057"/>
                  <a:gd name="connsiteY81" fmla="*/ 2706410 h 4424926"/>
                  <a:gd name="connsiteX82" fmla="*/ 151962 w 4039057"/>
                  <a:gd name="connsiteY82" fmla="*/ 2634616 h 4424926"/>
                  <a:gd name="connsiteX83" fmla="*/ 67184 w 4039057"/>
                  <a:gd name="connsiteY83" fmla="*/ 2373013 h 4424926"/>
                  <a:gd name="connsiteX84" fmla="*/ 233443 w 4039057"/>
                  <a:gd name="connsiteY84" fmla="*/ 2562188 h 4424926"/>
                  <a:gd name="connsiteX85" fmla="*/ 396405 w 4039057"/>
                  <a:gd name="connsiteY85" fmla="*/ 2716097 h 4424926"/>
                  <a:gd name="connsiteX86" fmla="*/ 52374 w 4039057"/>
                  <a:gd name="connsiteY86" fmla="*/ 2245317 h 4424926"/>
                  <a:gd name="connsiteX87" fmla="*/ 151962 w 4039057"/>
                  <a:gd name="connsiteY87" fmla="*/ 2227210 h 4424926"/>
                  <a:gd name="connsiteX88" fmla="*/ 216040 w 4039057"/>
                  <a:gd name="connsiteY88" fmla="*/ 1947256 h 4424926"/>
                  <a:gd name="connsiteX89" fmla="*/ 369245 w 4039057"/>
                  <a:gd name="connsiteY89" fmla="*/ 1991820 h 4424926"/>
                  <a:gd name="connsiteX90" fmla="*/ 540558 w 4039057"/>
                  <a:gd name="connsiteY90" fmla="*/ 2022453 h 4424926"/>
                  <a:gd name="connsiteX91" fmla="*/ 500830 w 4039057"/>
                  <a:gd name="connsiteY91" fmla="*/ 2262721 h 4424926"/>
                  <a:gd name="connsiteX92" fmla="*/ 613689 w 4039057"/>
                  <a:gd name="connsiteY92"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71760 w 4039057"/>
                  <a:gd name="connsiteY62" fmla="*/ 3696466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849684 w 4039057"/>
                  <a:gd name="connsiteY67" fmla="*/ 3646840 h 4424926"/>
                  <a:gd name="connsiteX68" fmla="*/ 1273288 w 4039057"/>
                  <a:gd name="connsiteY68" fmla="*/ 3214472 h 4424926"/>
                  <a:gd name="connsiteX69" fmla="*/ 1229324 w 4039057"/>
                  <a:gd name="connsiteY69" fmla="*/ 3223091 h 4424926"/>
                  <a:gd name="connsiteX70" fmla="*/ 686116 w 4039057"/>
                  <a:gd name="connsiteY70" fmla="*/ 3521856 h 4424926"/>
                  <a:gd name="connsiteX71" fmla="*/ 595582 w 4039057"/>
                  <a:gd name="connsiteY71" fmla="*/ 4255186 h 4424926"/>
                  <a:gd name="connsiteX72" fmla="*/ 701311 w 4039057"/>
                  <a:gd name="connsiteY72" fmla="*/ 4412007 h 4424926"/>
                  <a:gd name="connsiteX73" fmla="*/ 342085 w 4039057"/>
                  <a:gd name="connsiteY73" fmla="*/ 4400041 h 4424926"/>
                  <a:gd name="connsiteX74" fmla="*/ 405459 w 4039057"/>
                  <a:gd name="connsiteY74" fmla="*/ 4273293 h 4424926"/>
                  <a:gd name="connsiteX75" fmla="*/ 378299 w 4039057"/>
                  <a:gd name="connsiteY75" fmla="*/ 4101278 h 4424926"/>
                  <a:gd name="connsiteX76" fmla="*/ 450726 w 4039057"/>
                  <a:gd name="connsiteY76" fmla="*/ 3721032 h 4424926"/>
                  <a:gd name="connsiteX77" fmla="*/ 405459 w 4039057"/>
                  <a:gd name="connsiteY77" fmla="*/ 3494695 h 4424926"/>
                  <a:gd name="connsiteX78" fmla="*/ 731384 w 4039057"/>
                  <a:gd name="connsiteY78" fmla="*/ 3250252 h 4424926"/>
                  <a:gd name="connsiteX79" fmla="*/ 668009 w 4039057"/>
                  <a:gd name="connsiteY79" fmla="*/ 2779471 h 4424926"/>
                  <a:gd name="connsiteX80" fmla="*/ 477887 w 4039057"/>
                  <a:gd name="connsiteY80" fmla="*/ 3186877 h 4424926"/>
                  <a:gd name="connsiteX81" fmla="*/ 7106 w 4039057"/>
                  <a:gd name="connsiteY81" fmla="*/ 3313626 h 4424926"/>
                  <a:gd name="connsiteX82" fmla="*/ 58515 w 4039057"/>
                  <a:gd name="connsiteY82" fmla="*/ 2706410 h 4424926"/>
                  <a:gd name="connsiteX83" fmla="*/ 151962 w 4039057"/>
                  <a:gd name="connsiteY83" fmla="*/ 2634616 h 4424926"/>
                  <a:gd name="connsiteX84" fmla="*/ 67184 w 4039057"/>
                  <a:gd name="connsiteY84" fmla="*/ 2373013 h 4424926"/>
                  <a:gd name="connsiteX85" fmla="*/ 233443 w 4039057"/>
                  <a:gd name="connsiteY85" fmla="*/ 2562188 h 4424926"/>
                  <a:gd name="connsiteX86" fmla="*/ 396405 w 4039057"/>
                  <a:gd name="connsiteY86" fmla="*/ 2716097 h 4424926"/>
                  <a:gd name="connsiteX87" fmla="*/ 52374 w 4039057"/>
                  <a:gd name="connsiteY87" fmla="*/ 2245317 h 4424926"/>
                  <a:gd name="connsiteX88" fmla="*/ 151962 w 4039057"/>
                  <a:gd name="connsiteY88" fmla="*/ 2227210 h 4424926"/>
                  <a:gd name="connsiteX89" fmla="*/ 216040 w 4039057"/>
                  <a:gd name="connsiteY89" fmla="*/ 1947256 h 4424926"/>
                  <a:gd name="connsiteX90" fmla="*/ 369245 w 4039057"/>
                  <a:gd name="connsiteY90" fmla="*/ 1991820 h 4424926"/>
                  <a:gd name="connsiteX91" fmla="*/ 540558 w 4039057"/>
                  <a:gd name="connsiteY91" fmla="*/ 2022453 h 4424926"/>
                  <a:gd name="connsiteX92" fmla="*/ 500830 w 4039057"/>
                  <a:gd name="connsiteY92" fmla="*/ 2262721 h 4424926"/>
                  <a:gd name="connsiteX93" fmla="*/ 613689 w 4039057"/>
                  <a:gd name="connsiteY93"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49684 w 4039057"/>
                  <a:gd name="connsiteY68" fmla="*/ 3646840 h 4424926"/>
                  <a:gd name="connsiteX69" fmla="*/ 1273288 w 4039057"/>
                  <a:gd name="connsiteY69" fmla="*/ 3214472 h 4424926"/>
                  <a:gd name="connsiteX70" fmla="*/ 1229324 w 4039057"/>
                  <a:gd name="connsiteY70" fmla="*/ 3223091 h 4424926"/>
                  <a:gd name="connsiteX71" fmla="*/ 686116 w 4039057"/>
                  <a:gd name="connsiteY71" fmla="*/ 3521856 h 4424926"/>
                  <a:gd name="connsiteX72" fmla="*/ 595582 w 4039057"/>
                  <a:gd name="connsiteY72" fmla="*/ 4255186 h 4424926"/>
                  <a:gd name="connsiteX73" fmla="*/ 701311 w 4039057"/>
                  <a:gd name="connsiteY73" fmla="*/ 4412007 h 4424926"/>
                  <a:gd name="connsiteX74" fmla="*/ 342085 w 4039057"/>
                  <a:gd name="connsiteY74" fmla="*/ 4400041 h 4424926"/>
                  <a:gd name="connsiteX75" fmla="*/ 405459 w 4039057"/>
                  <a:gd name="connsiteY75" fmla="*/ 4273293 h 4424926"/>
                  <a:gd name="connsiteX76" fmla="*/ 378299 w 4039057"/>
                  <a:gd name="connsiteY76" fmla="*/ 4101278 h 4424926"/>
                  <a:gd name="connsiteX77" fmla="*/ 450726 w 4039057"/>
                  <a:gd name="connsiteY77" fmla="*/ 3721032 h 4424926"/>
                  <a:gd name="connsiteX78" fmla="*/ 405459 w 4039057"/>
                  <a:gd name="connsiteY78" fmla="*/ 3494695 h 4424926"/>
                  <a:gd name="connsiteX79" fmla="*/ 731384 w 4039057"/>
                  <a:gd name="connsiteY79" fmla="*/ 3250252 h 4424926"/>
                  <a:gd name="connsiteX80" fmla="*/ 668009 w 4039057"/>
                  <a:gd name="connsiteY80" fmla="*/ 2779471 h 4424926"/>
                  <a:gd name="connsiteX81" fmla="*/ 477887 w 4039057"/>
                  <a:gd name="connsiteY81" fmla="*/ 3186877 h 4424926"/>
                  <a:gd name="connsiteX82" fmla="*/ 7106 w 4039057"/>
                  <a:gd name="connsiteY82" fmla="*/ 3313626 h 4424926"/>
                  <a:gd name="connsiteX83" fmla="*/ 58515 w 4039057"/>
                  <a:gd name="connsiteY83" fmla="*/ 2706410 h 4424926"/>
                  <a:gd name="connsiteX84" fmla="*/ 151962 w 4039057"/>
                  <a:gd name="connsiteY84" fmla="*/ 2634616 h 4424926"/>
                  <a:gd name="connsiteX85" fmla="*/ 67184 w 4039057"/>
                  <a:gd name="connsiteY85" fmla="*/ 2373013 h 4424926"/>
                  <a:gd name="connsiteX86" fmla="*/ 233443 w 4039057"/>
                  <a:gd name="connsiteY86" fmla="*/ 2562188 h 4424926"/>
                  <a:gd name="connsiteX87" fmla="*/ 396405 w 4039057"/>
                  <a:gd name="connsiteY87" fmla="*/ 2716097 h 4424926"/>
                  <a:gd name="connsiteX88" fmla="*/ 52374 w 4039057"/>
                  <a:gd name="connsiteY88" fmla="*/ 2245317 h 4424926"/>
                  <a:gd name="connsiteX89" fmla="*/ 151962 w 4039057"/>
                  <a:gd name="connsiteY89" fmla="*/ 2227210 h 4424926"/>
                  <a:gd name="connsiteX90" fmla="*/ 216040 w 4039057"/>
                  <a:gd name="connsiteY90" fmla="*/ 1947256 h 4424926"/>
                  <a:gd name="connsiteX91" fmla="*/ 369245 w 4039057"/>
                  <a:gd name="connsiteY91" fmla="*/ 1991820 h 4424926"/>
                  <a:gd name="connsiteX92" fmla="*/ 540558 w 4039057"/>
                  <a:gd name="connsiteY92" fmla="*/ 2022453 h 4424926"/>
                  <a:gd name="connsiteX93" fmla="*/ 500830 w 4039057"/>
                  <a:gd name="connsiteY93" fmla="*/ 2262721 h 4424926"/>
                  <a:gd name="connsiteX94" fmla="*/ 613689 w 4039057"/>
                  <a:gd name="connsiteY94"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49684 w 4039057"/>
                  <a:gd name="connsiteY68" fmla="*/ 3646840 h 4424926"/>
                  <a:gd name="connsiteX69" fmla="*/ 1273288 w 4039057"/>
                  <a:gd name="connsiteY69" fmla="*/ 3214472 h 4424926"/>
                  <a:gd name="connsiteX70" fmla="*/ 1229324 w 4039057"/>
                  <a:gd name="connsiteY70" fmla="*/ 3223091 h 4424926"/>
                  <a:gd name="connsiteX71" fmla="*/ 686116 w 4039057"/>
                  <a:gd name="connsiteY71" fmla="*/ 3521856 h 4424926"/>
                  <a:gd name="connsiteX72" fmla="*/ 595582 w 4039057"/>
                  <a:gd name="connsiteY72" fmla="*/ 4255186 h 4424926"/>
                  <a:gd name="connsiteX73" fmla="*/ 701311 w 4039057"/>
                  <a:gd name="connsiteY73" fmla="*/ 4412007 h 4424926"/>
                  <a:gd name="connsiteX74" fmla="*/ 342085 w 4039057"/>
                  <a:gd name="connsiteY74" fmla="*/ 4400041 h 4424926"/>
                  <a:gd name="connsiteX75" fmla="*/ 405459 w 4039057"/>
                  <a:gd name="connsiteY75" fmla="*/ 4273293 h 4424926"/>
                  <a:gd name="connsiteX76" fmla="*/ 378299 w 4039057"/>
                  <a:gd name="connsiteY76" fmla="*/ 4101278 h 4424926"/>
                  <a:gd name="connsiteX77" fmla="*/ 450726 w 4039057"/>
                  <a:gd name="connsiteY77" fmla="*/ 3721032 h 4424926"/>
                  <a:gd name="connsiteX78" fmla="*/ 405459 w 4039057"/>
                  <a:gd name="connsiteY78" fmla="*/ 3494695 h 4424926"/>
                  <a:gd name="connsiteX79" fmla="*/ 731384 w 4039057"/>
                  <a:gd name="connsiteY79" fmla="*/ 3250252 h 4424926"/>
                  <a:gd name="connsiteX80" fmla="*/ 668009 w 4039057"/>
                  <a:gd name="connsiteY80" fmla="*/ 2779471 h 4424926"/>
                  <a:gd name="connsiteX81" fmla="*/ 477887 w 4039057"/>
                  <a:gd name="connsiteY81" fmla="*/ 3186877 h 4424926"/>
                  <a:gd name="connsiteX82" fmla="*/ 7106 w 4039057"/>
                  <a:gd name="connsiteY82" fmla="*/ 3313626 h 4424926"/>
                  <a:gd name="connsiteX83" fmla="*/ 58515 w 4039057"/>
                  <a:gd name="connsiteY83" fmla="*/ 2706410 h 4424926"/>
                  <a:gd name="connsiteX84" fmla="*/ 151962 w 4039057"/>
                  <a:gd name="connsiteY84" fmla="*/ 2634616 h 4424926"/>
                  <a:gd name="connsiteX85" fmla="*/ 67184 w 4039057"/>
                  <a:gd name="connsiteY85" fmla="*/ 2373013 h 4424926"/>
                  <a:gd name="connsiteX86" fmla="*/ 233443 w 4039057"/>
                  <a:gd name="connsiteY86" fmla="*/ 2562188 h 4424926"/>
                  <a:gd name="connsiteX87" fmla="*/ 396405 w 4039057"/>
                  <a:gd name="connsiteY87" fmla="*/ 2716097 h 4424926"/>
                  <a:gd name="connsiteX88" fmla="*/ 52374 w 4039057"/>
                  <a:gd name="connsiteY88" fmla="*/ 2245317 h 4424926"/>
                  <a:gd name="connsiteX89" fmla="*/ 151962 w 4039057"/>
                  <a:gd name="connsiteY89" fmla="*/ 2227210 h 4424926"/>
                  <a:gd name="connsiteX90" fmla="*/ 216040 w 4039057"/>
                  <a:gd name="connsiteY90" fmla="*/ 1947256 h 4424926"/>
                  <a:gd name="connsiteX91" fmla="*/ 369245 w 4039057"/>
                  <a:gd name="connsiteY91" fmla="*/ 1991820 h 4424926"/>
                  <a:gd name="connsiteX92" fmla="*/ 540558 w 4039057"/>
                  <a:gd name="connsiteY92" fmla="*/ 2022453 h 4424926"/>
                  <a:gd name="connsiteX93" fmla="*/ 500830 w 4039057"/>
                  <a:gd name="connsiteY93" fmla="*/ 2262721 h 4424926"/>
                  <a:gd name="connsiteX94" fmla="*/ 613689 w 4039057"/>
                  <a:gd name="connsiteY94"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3169 w 4039057"/>
                  <a:gd name="connsiteY63" fmla="*/ 4076286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55325 w 4039057"/>
                  <a:gd name="connsiteY66" fmla="*/ 4290759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4781 w 4039057"/>
                  <a:gd name="connsiteY64" fmla="*/ 4281799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255186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701311 w 4039057"/>
                  <a:gd name="connsiteY74" fmla="*/ 4412007 h 4424926"/>
                  <a:gd name="connsiteX75" fmla="*/ 342085 w 4039057"/>
                  <a:gd name="connsiteY75" fmla="*/ 4400041 h 4424926"/>
                  <a:gd name="connsiteX76" fmla="*/ 405459 w 4039057"/>
                  <a:gd name="connsiteY76" fmla="*/ 4273293 h 4424926"/>
                  <a:gd name="connsiteX77" fmla="*/ 378299 w 4039057"/>
                  <a:gd name="connsiteY77" fmla="*/ 4101278 h 4424926"/>
                  <a:gd name="connsiteX78" fmla="*/ 450726 w 4039057"/>
                  <a:gd name="connsiteY78" fmla="*/ 3721032 h 4424926"/>
                  <a:gd name="connsiteX79" fmla="*/ 405459 w 4039057"/>
                  <a:gd name="connsiteY79" fmla="*/ 3494695 h 4424926"/>
                  <a:gd name="connsiteX80" fmla="*/ 731384 w 4039057"/>
                  <a:gd name="connsiteY80" fmla="*/ 3250252 h 4424926"/>
                  <a:gd name="connsiteX81" fmla="*/ 668009 w 4039057"/>
                  <a:gd name="connsiteY81" fmla="*/ 2779471 h 4424926"/>
                  <a:gd name="connsiteX82" fmla="*/ 477887 w 4039057"/>
                  <a:gd name="connsiteY82" fmla="*/ 3186877 h 4424926"/>
                  <a:gd name="connsiteX83" fmla="*/ 7106 w 4039057"/>
                  <a:gd name="connsiteY83" fmla="*/ 3313626 h 4424926"/>
                  <a:gd name="connsiteX84" fmla="*/ 58515 w 4039057"/>
                  <a:gd name="connsiteY84" fmla="*/ 2706410 h 4424926"/>
                  <a:gd name="connsiteX85" fmla="*/ 151962 w 4039057"/>
                  <a:gd name="connsiteY85" fmla="*/ 2634616 h 4424926"/>
                  <a:gd name="connsiteX86" fmla="*/ 67184 w 4039057"/>
                  <a:gd name="connsiteY86" fmla="*/ 2373013 h 4424926"/>
                  <a:gd name="connsiteX87" fmla="*/ 233443 w 4039057"/>
                  <a:gd name="connsiteY87" fmla="*/ 2562188 h 4424926"/>
                  <a:gd name="connsiteX88" fmla="*/ 396405 w 4039057"/>
                  <a:gd name="connsiteY88" fmla="*/ 2716097 h 4424926"/>
                  <a:gd name="connsiteX89" fmla="*/ 52374 w 4039057"/>
                  <a:gd name="connsiteY89" fmla="*/ 2245317 h 4424926"/>
                  <a:gd name="connsiteX90" fmla="*/ 151962 w 4039057"/>
                  <a:gd name="connsiteY90" fmla="*/ 2227210 h 4424926"/>
                  <a:gd name="connsiteX91" fmla="*/ 216040 w 4039057"/>
                  <a:gd name="connsiteY91" fmla="*/ 1947256 h 4424926"/>
                  <a:gd name="connsiteX92" fmla="*/ 369245 w 4039057"/>
                  <a:gd name="connsiteY92" fmla="*/ 1991820 h 4424926"/>
                  <a:gd name="connsiteX93" fmla="*/ 540558 w 4039057"/>
                  <a:gd name="connsiteY93" fmla="*/ 2022453 h 4424926"/>
                  <a:gd name="connsiteX94" fmla="*/ 500830 w 4039057"/>
                  <a:gd name="connsiteY94" fmla="*/ 2262721 h 4424926"/>
                  <a:gd name="connsiteX95" fmla="*/ 613689 w 4039057"/>
                  <a:gd name="connsiteY95"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86116 w 4039057"/>
                  <a:gd name="connsiteY72" fmla="*/ 3521856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2526 w 4039057"/>
                  <a:gd name="connsiteY74" fmla="*/ 4323726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44764 w 4039057"/>
                  <a:gd name="connsiteY74" fmla="*/ 4221150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5456 w 4039057"/>
                  <a:gd name="connsiteY74" fmla="*/ 4312004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4926"/>
                  <a:gd name="connsiteX1" fmla="*/ 966774 w 4039057"/>
                  <a:gd name="connsiteY1" fmla="*/ 1874125 h 4424926"/>
                  <a:gd name="connsiteX2" fmla="*/ 2095153 w 4039057"/>
                  <a:gd name="connsiteY2" fmla="*/ 1338339 h 4424926"/>
                  <a:gd name="connsiteX3" fmla="*/ 2989853 w 4039057"/>
                  <a:gd name="connsiteY3" fmla="*/ 213925 h 4424926"/>
                  <a:gd name="connsiteX4" fmla="*/ 2953188 w 4039057"/>
                  <a:gd name="connsiteY4" fmla="*/ 206805 h 4424926"/>
                  <a:gd name="connsiteX5" fmla="*/ 2044136 w 4039057"/>
                  <a:gd name="connsiteY5" fmla="*/ 1204168 h 4424926"/>
                  <a:gd name="connsiteX6" fmla="*/ 1747593 w 4039057"/>
                  <a:gd name="connsiteY6" fmla="*/ 1271700 h 4424926"/>
                  <a:gd name="connsiteX7" fmla="*/ 1763479 w 4039057"/>
                  <a:gd name="connsiteY7" fmla="*/ 1195115 h 4424926"/>
                  <a:gd name="connsiteX8" fmla="*/ 1926441 w 4039057"/>
                  <a:gd name="connsiteY8" fmla="*/ 1131741 h 4424926"/>
                  <a:gd name="connsiteX9" fmla="*/ 1840803 w 4039057"/>
                  <a:gd name="connsiteY9" fmla="*/ 977091 h 4424926"/>
                  <a:gd name="connsiteX10" fmla="*/ 2044136 w 4039057"/>
                  <a:gd name="connsiteY10" fmla="*/ 905404 h 4424926"/>
                  <a:gd name="connsiteX11" fmla="*/ 1920063 w 4039057"/>
                  <a:gd name="connsiteY11" fmla="*/ 796022 h 4424926"/>
                  <a:gd name="connsiteX12" fmla="*/ 1852533 w 4039057"/>
                  <a:gd name="connsiteY12" fmla="*/ 873346 h 4424926"/>
                  <a:gd name="connsiteX13" fmla="*/ 1808746 w 4039057"/>
                  <a:gd name="connsiteY13" fmla="*/ 760549 h 4424926"/>
                  <a:gd name="connsiteX14" fmla="*/ 1881174 w 4039057"/>
                  <a:gd name="connsiteY14" fmla="*/ 642854 h 4424926"/>
                  <a:gd name="connsiteX15" fmla="*/ 1980762 w 4039057"/>
                  <a:gd name="connsiteY15" fmla="*/ 488945 h 4424926"/>
                  <a:gd name="connsiteX16" fmla="*/ 1993231 w 4039057"/>
                  <a:gd name="connsiteY16" fmla="*/ 596845 h 4424926"/>
                  <a:gd name="connsiteX17" fmla="*/ 2152778 w 4039057"/>
                  <a:gd name="connsiteY17" fmla="*/ 362196 h 4424926"/>
                  <a:gd name="connsiteX18" fmla="*/ 2306687 w 4039057"/>
                  <a:gd name="connsiteY18" fmla="*/ 307875 h 4424926"/>
                  <a:gd name="connsiteX19" fmla="*/ 2297633 w 4039057"/>
                  <a:gd name="connsiteY19" fmla="*/ 226394 h 4424926"/>
                  <a:gd name="connsiteX20" fmla="*/ 2655597 w 4039057"/>
                  <a:gd name="connsiteY20" fmla="*/ 130279 h 4424926"/>
                  <a:gd name="connsiteX21" fmla="*/ 2542077 w 4039057"/>
                  <a:gd name="connsiteY21" fmla="*/ 72485 h 4424926"/>
                  <a:gd name="connsiteX22" fmla="*/ 2902810 w 4039057"/>
                  <a:gd name="connsiteY22" fmla="*/ 63432 h 4424926"/>
                  <a:gd name="connsiteX23" fmla="*/ 3094927 w 4039057"/>
                  <a:gd name="connsiteY23" fmla="*/ 72143 h 4424926"/>
                  <a:gd name="connsiteX24" fmla="*/ 3166766 w 4039057"/>
                  <a:gd name="connsiteY24" fmla="*/ 126806 h 4424926"/>
                  <a:gd name="connsiteX25" fmla="*/ 3284461 w 4039057"/>
                  <a:gd name="connsiteY25" fmla="*/ 58 h 4424926"/>
                  <a:gd name="connsiteX26" fmla="*/ 3320675 w 4039057"/>
                  <a:gd name="connsiteY26" fmla="*/ 144913 h 4424926"/>
                  <a:gd name="connsiteX27" fmla="*/ 3293514 w 4039057"/>
                  <a:gd name="connsiteY27" fmla="*/ 197125 h 4424926"/>
                  <a:gd name="connsiteX28" fmla="*/ 3764582 w 4039057"/>
                  <a:gd name="connsiteY28" fmla="*/ 416517 h 4424926"/>
                  <a:gd name="connsiteX29" fmla="*/ 3904994 w 4039057"/>
                  <a:gd name="connsiteY29" fmla="*/ 433883 h 4424926"/>
                  <a:gd name="connsiteX30" fmla="*/ 4026845 w 4039057"/>
                  <a:gd name="connsiteY30" fmla="*/ 688121 h 4424926"/>
                  <a:gd name="connsiteX31" fmla="*/ 3900097 w 4039057"/>
                  <a:gd name="connsiteY31" fmla="*/ 706228 h 4424926"/>
                  <a:gd name="connsiteX32" fmla="*/ 3918203 w 4039057"/>
                  <a:gd name="connsiteY32" fmla="*/ 751495 h 4424926"/>
                  <a:gd name="connsiteX33" fmla="*/ 3631908 w 4039057"/>
                  <a:gd name="connsiteY33" fmla="*/ 695694 h 4424926"/>
                  <a:gd name="connsiteX34" fmla="*/ 3619439 w 4039057"/>
                  <a:gd name="connsiteY34" fmla="*/ 597586 h 4424926"/>
                  <a:gd name="connsiteX35" fmla="*/ 3311621 w 4039057"/>
                  <a:gd name="connsiteY35" fmla="*/ 778656 h 4424926"/>
                  <a:gd name="connsiteX36" fmla="*/ 3105614 w 4039057"/>
                  <a:gd name="connsiteY36" fmla="*/ 484788 h 4424926"/>
                  <a:gd name="connsiteX37" fmla="*/ 3058124 w 4039057"/>
                  <a:gd name="connsiteY37" fmla="*/ 552319 h 4424926"/>
                  <a:gd name="connsiteX38" fmla="*/ 2985697 w 4039057"/>
                  <a:gd name="connsiteY38" fmla="*/ 1240382 h 4424926"/>
                  <a:gd name="connsiteX39" fmla="*/ 3275407 w 4039057"/>
                  <a:gd name="connsiteY39" fmla="*/ 1955606 h 4424926"/>
                  <a:gd name="connsiteX40" fmla="*/ 3768429 w 4039057"/>
                  <a:gd name="connsiteY40" fmla="*/ 1755025 h 4424926"/>
                  <a:gd name="connsiteX41" fmla="*/ 4033418 w 4039057"/>
                  <a:gd name="connsiteY41" fmla="*/ 1776687 h 4424926"/>
                  <a:gd name="connsiteX42" fmla="*/ 3912332 w 4039057"/>
                  <a:gd name="connsiteY42" fmla="*/ 2123241 h 4424926"/>
                  <a:gd name="connsiteX43" fmla="*/ 3854127 w 4039057"/>
                  <a:gd name="connsiteY43" fmla="*/ 2440318 h 4424926"/>
                  <a:gd name="connsiteX44" fmla="*/ 3716090 w 4039057"/>
                  <a:gd name="connsiteY44" fmla="*/ 2570003 h 4424926"/>
                  <a:gd name="connsiteX45" fmla="*/ 3720265 w 4039057"/>
                  <a:gd name="connsiteY45" fmla="*/ 2686912 h 4424926"/>
                  <a:gd name="connsiteX46" fmla="*/ 3582479 w 4039057"/>
                  <a:gd name="connsiteY46" fmla="*/ 2741192 h 4424926"/>
                  <a:gd name="connsiteX47" fmla="*/ 3528160 w 4039057"/>
                  <a:gd name="connsiteY47" fmla="*/ 2631143 h 4424926"/>
                  <a:gd name="connsiteX48" fmla="*/ 3302568 w 4039057"/>
                  <a:gd name="connsiteY48" fmla="*/ 2779471 h 4424926"/>
                  <a:gd name="connsiteX49" fmla="*/ 3275407 w 4039057"/>
                  <a:gd name="connsiteY49" fmla="*/ 2556607 h 4424926"/>
                  <a:gd name="connsiteX50" fmla="*/ 3397981 w 4039057"/>
                  <a:gd name="connsiteY50" fmla="*/ 2535028 h 4424926"/>
                  <a:gd name="connsiteX51" fmla="*/ 3501744 w 4039057"/>
                  <a:gd name="connsiteY51" fmla="*/ 2453547 h 4424926"/>
                  <a:gd name="connsiteX52" fmla="*/ 3492691 w 4039057"/>
                  <a:gd name="connsiteY52" fmla="*/ 2344905 h 4424926"/>
                  <a:gd name="connsiteX53" fmla="*/ 3592279 w 4039057"/>
                  <a:gd name="connsiteY53" fmla="*/ 2272477 h 4424926"/>
                  <a:gd name="connsiteX54" fmla="*/ 3610386 w 4039057"/>
                  <a:gd name="connsiteY54" fmla="*/ 1964660 h 4424926"/>
                  <a:gd name="connsiteX55" fmla="*/ 2940429 w 4039057"/>
                  <a:gd name="connsiteY55" fmla="*/ 2435440 h 4424926"/>
                  <a:gd name="connsiteX56" fmla="*/ 2786520 w 4039057"/>
                  <a:gd name="connsiteY56" fmla="*/ 2009926 h 4424926"/>
                  <a:gd name="connsiteX57" fmla="*/ 2379115 w 4039057"/>
                  <a:gd name="connsiteY57" fmla="*/ 2643669 h 4424926"/>
                  <a:gd name="connsiteX58" fmla="*/ 1528089 w 4039057"/>
                  <a:gd name="connsiteY58" fmla="*/ 2670830 h 4424926"/>
                  <a:gd name="connsiteX59" fmla="*/ 1434784 w 4039057"/>
                  <a:gd name="connsiteY59" fmla="*/ 2764595 h 4424926"/>
                  <a:gd name="connsiteX60" fmla="*/ 1679400 w 4039057"/>
                  <a:gd name="connsiteY60" fmla="*/ 2744211 h 4424926"/>
                  <a:gd name="connsiteX61" fmla="*/ 1446330 w 4039057"/>
                  <a:gd name="connsiteY61" fmla="*/ 3300589 h 4424926"/>
                  <a:gd name="connsiteX62" fmla="*/ 957153 w 4039057"/>
                  <a:gd name="connsiteY62" fmla="*/ 3705230 h 4424926"/>
                  <a:gd name="connsiteX63" fmla="*/ 946100 w 4039057"/>
                  <a:gd name="connsiteY63" fmla="*/ 4096801 h 4424926"/>
                  <a:gd name="connsiteX64" fmla="*/ 907712 w 4039057"/>
                  <a:gd name="connsiteY64" fmla="*/ 4261284 h 4424926"/>
                  <a:gd name="connsiteX65" fmla="*/ 942639 w 4039057"/>
                  <a:gd name="connsiteY65" fmla="*/ 4357514 h 4424926"/>
                  <a:gd name="connsiteX66" fmla="*/ 769978 w 4039057"/>
                  <a:gd name="connsiteY66" fmla="*/ 4305413 h 4424926"/>
                  <a:gd name="connsiteX67" fmla="*/ 773728 w 4039057"/>
                  <a:gd name="connsiteY67" fmla="*/ 4140557 h 4424926"/>
                  <a:gd name="connsiteX68" fmla="*/ 823541 w 4039057"/>
                  <a:gd name="connsiteY68" fmla="*/ 3998410 h 4424926"/>
                  <a:gd name="connsiteX69" fmla="*/ 849684 w 4039057"/>
                  <a:gd name="connsiteY69" fmla="*/ 3646840 h 4424926"/>
                  <a:gd name="connsiteX70" fmla="*/ 1273288 w 4039057"/>
                  <a:gd name="connsiteY70" fmla="*/ 3214472 h 4424926"/>
                  <a:gd name="connsiteX71" fmla="*/ 1229324 w 4039057"/>
                  <a:gd name="connsiteY71" fmla="*/ 3223091 h 4424926"/>
                  <a:gd name="connsiteX72" fmla="*/ 691977 w 4039057"/>
                  <a:gd name="connsiteY72" fmla="*/ 3539441 h 4424926"/>
                  <a:gd name="connsiteX73" fmla="*/ 595582 w 4039057"/>
                  <a:gd name="connsiteY73" fmla="*/ 4193640 h 4424926"/>
                  <a:gd name="connsiteX74" fmla="*/ 615456 w 4039057"/>
                  <a:gd name="connsiteY74" fmla="*/ 4312004 h 4424926"/>
                  <a:gd name="connsiteX75" fmla="*/ 701311 w 4039057"/>
                  <a:gd name="connsiteY75" fmla="*/ 4412007 h 4424926"/>
                  <a:gd name="connsiteX76" fmla="*/ 342085 w 4039057"/>
                  <a:gd name="connsiteY76" fmla="*/ 4400041 h 4424926"/>
                  <a:gd name="connsiteX77" fmla="*/ 405459 w 4039057"/>
                  <a:gd name="connsiteY77" fmla="*/ 4273293 h 4424926"/>
                  <a:gd name="connsiteX78" fmla="*/ 378299 w 4039057"/>
                  <a:gd name="connsiteY78" fmla="*/ 4101278 h 4424926"/>
                  <a:gd name="connsiteX79" fmla="*/ 450726 w 4039057"/>
                  <a:gd name="connsiteY79" fmla="*/ 3721032 h 4424926"/>
                  <a:gd name="connsiteX80" fmla="*/ 405459 w 4039057"/>
                  <a:gd name="connsiteY80" fmla="*/ 3494695 h 4424926"/>
                  <a:gd name="connsiteX81" fmla="*/ 731384 w 4039057"/>
                  <a:gd name="connsiteY81" fmla="*/ 3250252 h 4424926"/>
                  <a:gd name="connsiteX82" fmla="*/ 668009 w 4039057"/>
                  <a:gd name="connsiteY82" fmla="*/ 2779471 h 4424926"/>
                  <a:gd name="connsiteX83" fmla="*/ 477887 w 4039057"/>
                  <a:gd name="connsiteY83" fmla="*/ 3186877 h 4424926"/>
                  <a:gd name="connsiteX84" fmla="*/ 7106 w 4039057"/>
                  <a:gd name="connsiteY84" fmla="*/ 3313626 h 4424926"/>
                  <a:gd name="connsiteX85" fmla="*/ 58515 w 4039057"/>
                  <a:gd name="connsiteY85" fmla="*/ 2706410 h 4424926"/>
                  <a:gd name="connsiteX86" fmla="*/ 151962 w 4039057"/>
                  <a:gd name="connsiteY86" fmla="*/ 2634616 h 4424926"/>
                  <a:gd name="connsiteX87" fmla="*/ 67184 w 4039057"/>
                  <a:gd name="connsiteY87" fmla="*/ 2373013 h 4424926"/>
                  <a:gd name="connsiteX88" fmla="*/ 233443 w 4039057"/>
                  <a:gd name="connsiteY88" fmla="*/ 2562188 h 4424926"/>
                  <a:gd name="connsiteX89" fmla="*/ 396405 w 4039057"/>
                  <a:gd name="connsiteY89" fmla="*/ 2716097 h 4424926"/>
                  <a:gd name="connsiteX90" fmla="*/ 52374 w 4039057"/>
                  <a:gd name="connsiteY90" fmla="*/ 2245317 h 4424926"/>
                  <a:gd name="connsiteX91" fmla="*/ 151962 w 4039057"/>
                  <a:gd name="connsiteY91" fmla="*/ 2227210 h 4424926"/>
                  <a:gd name="connsiteX92" fmla="*/ 216040 w 4039057"/>
                  <a:gd name="connsiteY92" fmla="*/ 1947256 h 4424926"/>
                  <a:gd name="connsiteX93" fmla="*/ 369245 w 4039057"/>
                  <a:gd name="connsiteY93" fmla="*/ 1991820 h 4424926"/>
                  <a:gd name="connsiteX94" fmla="*/ 540558 w 4039057"/>
                  <a:gd name="connsiteY94" fmla="*/ 2022453 h 4424926"/>
                  <a:gd name="connsiteX95" fmla="*/ 500830 w 4039057"/>
                  <a:gd name="connsiteY95" fmla="*/ 2262721 h 4424926"/>
                  <a:gd name="connsiteX96" fmla="*/ 613689 w 4039057"/>
                  <a:gd name="connsiteY96" fmla="*/ 2254370 h 4424926"/>
                  <a:gd name="connsiteX0" fmla="*/ 613689 w 4039057"/>
                  <a:gd name="connsiteY0" fmla="*/ 2254370 h 4428250"/>
                  <a:gd name="connsiteX1" fmla="*/ 966774 w 4039057"/>
                  <a:gd name="connsiteY1" fmla="*/ 1874125 h 4428250"/>
                  <a:gd name="connsiteX2" fmla="*/ 2095153 w 4039057"/>
                  <a:gd name="connsiteY2" fmla="*/ 1338339 h 4428250"/>
                  <a:gd name="connsiteX3" fmla="*/ 2989853 w 4039057"/>
                  <a:gd name="connsiteY3" fmla="*/ 213925 h 4428250"/>
                  <a:gd name="connsiteX4" fmla="*/ 2953188 w 4039057"/>
                  <a:gd name="connsiteY4" fmla="*/ 206805 h 4428250"/>
                  <a:gd name="connsiteX5" fmla="*/ 2044136 w 4039057"/>
                  <a:gd name="connsiteY5" fmla="*/ 1204168 h 4428250"/>
                  <a:gd name="connsiteX6" fmla="*/ 1747593 w 4039057"/>
                  <a:gd name="connsiteY6" fmla="*/ 1271700 h 4428250"/>
                  <a:gd name="connsiteX7" fmla="*/ 1763479 w 4039057"/>
                  <a:gd name="connsiteY7" fmla="*/ 1195115 h 4428250"/>
                  <a:gd name="connsiteX8" fmla="*/ 1926441 w 4039057"/>
                  <a:gd name="connsiteY8" fmla="*/ 1131741 h 4428250"/>
                  <a:gd name="connsiteX9" fmla="*/ 1840803 w 4039057"/>
                  <a:gd name="connsiteY9" fmla="*/ 977091 h 4428250"/>
                  <a:gd name="connsiteX10" fmla="*/ 2044136 w 4039057"/>
                  <a:gd name="connsiteY10" fmla="*/ 905404 h 4428250"/>
                  <a:gd name="connsiteX11" fmla="*/ 1920063 w 4039057"/>
                  <a:gd name="connsiteY11" fmla="*/ 796022 h 4428250"/>
                  <a:gd name="connsiteX12" fmla="*/ 1852533 w 4039057"/>
                  <a:gd name="connsiteY12" fmla="*/ 873346 h 4428250"/>
                  <a:gd name="connsiteX13" fmla="*/ 1808746 w 4039057"/>
                  <a:gd name="connsiteY13" fmla="*/ 760549 h 4428250"/>
                  <a:gd name="connsiteX14" fmla="*/ 1881174 w 4039057"/>
                  <a:gd name="connsiteY14" fmla="*/ 642854 h 4428250"/>
                  <a:gd name="connsiteX15" fmla="*/ 1980762 w 4039057"/>
                  <a:gd name="connsiteY15" fmla="*/ 488945 h 4428250"/>
                  <a:gd name="connsiteX16" fmla="*/ 1993231 w 4039057"/>
                  <a:gd name="connsiteY16" fmla="*/ 596845 h 4428250"/>
                  <a:gd name="connsiteX17" fmla="*/ 2152778 w 4039057"/>
                  <a:gd name="connsiteY17" fmla="*/ 362196 h 4428250"/>
                  <a:gd name="connsiteX18" fmla="*/ 2306687 w 4039057"/>
                  <a:gd name="connsiteY18" fmla="*/ 307875 h 4428250"/>
                  <a:gd name="connsiteX19" fmla="*/ 2297633 w 4039057"/>
                  <a:gd name="connsiteY19" fmla="*/ 226394 h 4428250"/>
                  <a:gd name="connsiteX20" fmla="*/ 2655597 w 4039057"/>
                  <a:gd name="connsiteY20" fmla="*/ 130279 h 4428250"/>
                  <a:gd name="connsiteX21" fmla="*/ 2542077 w 4039057"/>
                  <a:gd name="connsiteY21" fmla="*/ 72485 h 4428250"/>
                  <a:gd name="connsiteX22" fmla="*/ 2902810 w 4039057"/>
                  <a:gd name="connsiteY22" fmla="*/ 63432 h 4428250"/>
                  <a:gd name="connsiteX23" fmla="*/ 3094927 w 4039057"/>
                  <a:gd name="connsiteY23" fmla="*/ 72143 h 4428250"/>
                  <a:gd name="connsiteX24" fmla="*/ 3166766 w 4039057"/>
                  <a:gd name="connsiteY24" fmla="*/ 126806 h 4428250"/>
                  <a:gd name="connsiteX25" fmla="*/ 3284461 w 4039057"/>
                  <a:gd name="connsiteY25" fmla="*/ 58 h 4428250"/>
                  <a:gd name="connsiteX26" fmla="*/ 3320675 w 4039057"/>
                  <a:gd name="connsiteY26" fmla="*/ 144913 h 4428250"/>
                  <a:gd name="connsiteX27" fmla="*/ 3293514 w 4039057"/>
                  <a:gd name="connsiteY27" fmla="*/ 197125 h 4428250"/>
                  <a:gd name="connsiteX28" fmla="*/ 3764582 w 4039057"/>
                  <a:gd name="connsiteY28" fmla="*/ 416517 h 4428250"/>
                  <a:gd name="connsiteX29" fmla="*/ 3904994 w 4039057"/>
                  <a:gd name="connsiteY29" fmla="*/ 433883 h 4428250"/>
                  <a:gd name="connsiteX30" fmla="*/ 4026845 w 4039057"/>
                  <a:gd name="connsiteY30" fmla="*/ 688121 h 4428250"/>
                  <a:gd name="connsiteX31" fmla="*/ 3900097 w 4039057"/>
                  <a:gd name="connsiteY31" fmla="*/ 706228 h 4428250"/>
                  <a:gd name="connsiteX32" fmla="*/ 3918203 w 4039057"/>
                  <a:gd name="connsiteY32" fmla="*/ 751495 h 4428250"/>
                  <a:gd name="connsiteX33" fmla="*/ 3631908 w 4039057"/>
                  <a:gd name="connsiteY33" fmla="*/ 695694 h 4428250"/>
                  <a:gd name="connsiteX34" fmla="*/ 3619439 w 4039057"/>
                  <a:gd name="connsiteY34" fmla="*/ 597586 h 4428250"/>
                  <a:gd name="connsiteX35" fmla="*/ 3311621 w 4039057"/>
                  <a:gd name="connsiteY35" fmla="*/ 778656 h 4428250"/>
                  <a:gd name="connsiteX36" fmla="*/ 3105614 w 4039057"/>
                  <a:gd name="connsiteY36" fmla="*/ 484788 h 4428250"/>
                  <a:gd name="connsiteX37" fmla="*/ 3058124 w 4039057"/>
                  <a:gd name="connsiteY37" fmla="*/ 552319 h 4428250"/>
                  <a:gd name="connsiteX38" fmla="*/ 2985697 w 4039057"/>
                  <a:gd name="connsiteY38" fmla="*/ 1240382 h 4428250"/>
                  <a:gd name="connsiteX39" fmla="*/ 3275407 w 4039057"/>
                  <a:gd name="connsiteY39" fmla="*/ 1955606 h 4428250"/>
                  <a:gd name="connsiteX40" fmla="*/ 3768429 w 4039057"/>
                  <a:gd name="connsiteY40" fmla="*/ 1755025 h 4428250"/>
                  <a:gd name="connsiteX41" fmla="*/ 4033418 w 4039057"/>
                  <a:gd name="connsiteY41" fmla="*/ 1776687 h 4428250"/>
                  <a:gd name="connsiteX42" fmla="*/ 3912332 w 4039057"/>
                  <a:gd name="connsiteY42" fmla="*/ 2123241 h 4428250"/>
                  <a:gd name="connsiteX43" fmla="*/ 3854127 w 4039057"/>
                  <a:gd name="connsiteY43" fmla="*/ 2440318 h 4428250"/>
                  <a:gd name="connsiteX44" fmla="*/ 3716090 w 4039057"/>
                  <a:gd name="connsiteY44" fmla="*/ 2570003 h 4428250"/>
                  <a:gd name="connsiteX45" fmla="*/ 3720265 w 4039057"/>
                  <a:gd name="connsiteY45" fmla="*/ 2686912 h 4428250"/>
                  <a:gd name="connsiteX46" fmla="*/ 3582479 w 4039057"/>
                  <a:gd name="connsiteY46" fmla="*/ 2741192 h 4428250"/>
                  <a:gd name="connsiteX47" fmla="*/ 3528160 w 4039057"/>
                  <a:gd name="connsiteY47" fmla="*/ 2631143 h 4428250"/>
                  <a:gd name="connsiteX48" fmla="*/ 3302568 w 4039057"/>
                  <a:gd name="connsiteY48" fmla="*/ 2779471 h 4428250"/>
                  <a:gd name="connsiteX49" fmla="*/ 3275407 w 4039057"/>
                  <a:gd name="connsiteY49" fmla="*/ 2556607 h 4428250"/>
                  <a:gd name="connsiteX50" fmla="*/ 3397981 w 4039057"/>
                  <a:gd name="connsiteY50" fmla="*/ 2535028 h 4428250"/>
                  <a:gd name="connsiteX51" fmla="*/ 3501744 w 4039057"/>
                  <a:gd name="connsiteY51" fmla="*/ 2453547 h 4428250"/>
                  <a:gd name="connsiteX52" fmla="*/ 3492691 w 4039057"/>
                  <a:gd name="connsiteY52" fmla="*/ 2344905 h 4428250"/>
                  <a:gd name="connsiteX53" fmla="*/ 3592279 w 4039057"/>
                  <a:gd name="connsiteY53" fmla="*/ 2272477 h 4428250"/>
                  <a:gd name="connsiteX54" fmla="*/ 3610386 w 4039057"/>
                  <a:gd name="connsiteY54" fmla="*/ 1964660 h 4428250"/>
                  <a:gd name="connsiteX55" fmla="*/ 2940429 w 4039057"/>
                  <a:gd name="connsiteY55" fmla="*/ 2435440 h 4428250"/>
                  <a:gd name="connsiteX56" fmla="*/ 2786520 w 4039057"/>
                  <a:gd name="connsiteY56" fmla="*/ 2009926 h 4428250"/>
                  <a:gd name="connsiteX57" fmla="*/ 2379115 w 4039057"/>
                  <a:gd name="connsiteY57" fmla="*/ 2643669 h 4428250"/>
                  <a:gd name="connsiteX58" fmla="*/ 1528089 w 4039057"/>
                  <a:gd name="connsiteY58" fmla="*/ 2670830 h 4428250"/>
                  <a:gd name="connsiteX59" fmla="*/ 1434784 w 4039057"/>
                  <a:gd name="connsiteY59" fmla="*/ 2764595 h 4428250"/>
                  <a:gd name="connsiteX60" fmla="*/ 1679400 w 4039057"/>
                  <a:gd name="connsiteY60" fmla="*/ 2744211 h 4428250"/>
                  <a:gd name="connsiteX61" fmla="*/ 1446330 w 4039057"/>
                  <a:gd name="connsiteY61" fmla="*/ 3300589 h 4428250"/>
                  <a:gd name="connsiteX62" fmla="*/ 957153 w 4039057"/>
                  <a:gd name="connsiteY62" fmla="*/ 3705230 h 4428250"/>
                  <a:gd name="connsiteX63" fmla="*/ 946100 w 4039057"/>
                  <a:gd name="connsiteY63" fmla="*/ 4096801 h 4428250"/>
                  <a:gd name="connsiteX64" fmla="*/ 907712 w 4039057"/>
                  <a:gd name="connsiteY64" fmla="*/ 4261284 h 4428250"/>
                  <a:gd name="connsiteX65" fmla="*/ 942639 w 4039057"/>
                  <a:gd name="connsiteY65" fmla="*/ 4357514 h 4428250"/>
                  <a:gd name="connsiteX66" fmla="*/ 769978 w 4039057"/>
                  <a:gd name="connsiteY66" fmla="*/ 4305413 h 4428250"/>
                  <a:gd name="connsiteX67" fmla="*/ 773728 w 4039057"/>
                  <a:gd name="connsiteY67" fmla="*/ 4140557 h 4428250"/>
                  <a:gd name="connsiteX68" fmla="*/ 823541 w 4039057"/>
                  <a:gd name="connsiteY68" fmla="*/ 3998410 h 4428250"/>
                  <a:gd name="connsiteX69" fmla="*/ 849684 w 4039057"/>
                  <a:gd name="connsiteY69" fmla="*/ 3646840 h 4428250"/>
                  <a:gd name="connsiteX70" fmla="*/ 1273288 w 4039057"/>
                  <a:gd name="connsiteY70" fmla="*/ 3214472 h 4428250"/>
                  <a:gd name="connsiteX71" fmla="*/ 1229324 w 4039057"/>
                  <a:gd name="connsiteY71" fmla="*/ 3223091 h 4428250"/>
                  <a:gd name="connsiteX72" fmla="*/ 691977 w 4039057"/>
                  <a:gd name="connsiteY72" fmla="*/ 3539441 h 4428250"/>
                  <a:gd name="connsiteX73" fmla="*/ 595582 w 4039057"/>
                  <a:gd name="connsiteY73" fmla="*/ 4193640 h 4428250"/>
                  <a:gd name="connsiteX74" fmla="*/ 615456 w 4039057"/>
                  <a:gd name="connsiteY74" fmla="*/ 4312004 h 4428250"/>
                  <a:gd name="connsiteX75" fmla="*/ 701311 w 4039057"/>
                  <a:gd name="connsiteY75" fmla="*/ 4412007 h 4428250"/>
                  <a:gd name="connsiteX76" fmla="*/ 365531 w 4039057"/>
                  <a:gd name="connsiteY76" fmla="*/ 4408833 h 4428250"/>
                  <a:gd name="connsiteX77" fmla="*/ 405459 w 4039057"/>
                  <a:gd name="connsiteY77" fmla="*/ 4273293 h 4428250"/>
                  <a:gd name="connsiteX78" fmla="*/ 378299 w 4039057"/>
                  <a:gd name="connsiteY78" fmla="*/ 4101278 h 4428250"/>
                  <a:gd name="connsiteX79" fmla="*/ 450726 w 4039057"/>
                  <a:gd name="connsiteY79" fmla="*/ 3721032 h 4428250"/>
                  <a:gd name="connsiteX80" fmla="*/ 405459 w 4039057"/>
                  <a:gd name="connsiteY80" fmla="*/ 3494695 h 4428250"/>
                  <a:gd name="connsiteX81" fmla="*/ 731384 w 4039057"/>
                  <a:gd name="connsiteY81" fmla="*/ 3250252 h 4428250"/>
                  <a:gd name="connsiteX82" fmla="*/ 668009 w 4039057"/>
                  <a:gd name="connsiteY82" fmla="*/ 2779471 h 4428250"/>
                  <a:gd name="connsiteX83" fmla="*/ 477887 w 4039057"/>
                  <a:gd name="connsiteY83" fmla="*/ 3186877 h 4428250"/>
                  <a:gd name="connsiteX84" fmla="*/ 7106 w 4039057"/>
                  <a:gd name="connsiteY84" fmla="*/ 3313626 h 4428250"/>
                  <a:gd name="connsiteX85" fmla="*/ 58515 w 4039057"/>
                  <a:gd name="connsiteY85" fmla="*/ 2706410 h 4428250"/>
                  <a:gd name="connsiteX86" fmla="*/ 151962 w 4039057"/>
                  <a:gd name="connsiteY86" fmla="*/ 2634616 h 4428250"/>
                  <a:gd name="connsiteX87" fmla="*/ 67184 w 4039057"/>
                  <a:gd name="connsiteY87" fmla="*/ 2373013 h 4428250"/>
                  <a:gd name="connsiteX88" fmla="*/ 233443 w 4039057"/>
                  <a:gd name="connsiteY88" fmla="*/ 2562188 h 4428250"/>
                  <a:gd name="connsiteX89" fmla="*/ 396405 w 4039057"/>
                  <a:gd name="connsiteY89" fmla="*/ 2716097 h 4428250"/>
                  <a:gd name="connsiteX90" fmla="*/ 52374 w 4039057"/>
                  <a:gd name="connsiteY90" fmla="*/ 2245317 h 4428250"/>
                  <a:gd name="connsiteX91" fmla="*/ 151962 w 4039057"/>
                  <a:gd name="connsiteY91" fmla="*/ 2227210 h 4428250"/>
                  <a:gd name="connsiteX92" fmla="*/ 216040 w 4039057"/>
                  <a:gd name="connsiteY92" fmla="*/ 1947256 h 4428250"/>
                  <a:gd name="connsiteX93" fmla="*/ 369245 w 4039057"/>
                  <a:gd name="connsiteY93" fmla="*/ 1991820 h 4428250"/>
                  <a:gd name="connsiteX94" fmla="*/ 540558 w 4039057"/>
                  <a:gd name="connsiteY94" fmla="*/ 2022453 h 4428250"/>
                  <a:gd name="connsiteX95" fmla="*/ 500830 w 4039057"/>
                  <a:gd name="connsiteY95" fmla="*/ 2262721 h 4428250"/>
                  <a:gd name="connsiteX96" fmla="*/ 613689 w 4039057"/>
                  <a:gd name="connsiteY96" fmla="*/ 2254370 h 4428250"/>
                  <a:gd name="connsiteX0" fmla="*/ 613689 w 4039057"/>
                  <a:gd name="connsiteY0" fmla="*/ 2254370 h 4440924"/>
                  <a:gd name="connsiteX1" fmla="*/ 966774 w 4039057"/>
                  <a:gd name="connsiteY1" fmla="*/ 1874125 h 4440924"/>
                  <a:gd name="connsiteX2" fmla="*/ 2095153 w 4039057"/>
                  <a:gd name="connsiteY2" fmla="*/ 1338339 h 4440924"/>
                  <a:gd name="connsiteX3" fmla="*/ 2989853 w 4039057"/>
                  <a:gd name="connsiteY3" fmla="*/ 213925 h 4440924"/>
                  <a:gd name="connsiteX4" fmla="*/ 2953188 w 4039057"/>
                  <a:gd name="connsiteY4" fmla="*/ 206805 h 4440924"/>
                  <a:gd name="connsiteX5" fmla="*/ 2044136 w 4039057"/>
                  <a:gd name="connsiteY5" fmla="*/ 1204168 h 4440924"/>
                  <a:gd name="connsiteX6" fmla="*/ 1747593 w 4039057"/>
                  <a:gd name="connsiteY6" fmla="*/ 1271700 h 4440924"/>
                  <a:gd name="connsiteX7" fmla="*/ 1763479 w 4039057"/>
                  <a:gd name="connsiteY7" fmla="*/ 1195115 h 4440924"/>
                  <a:gd name="connsiteX8" fmla="*/ 1926441 w 4039057"/>
                  <a:gd name="connsiteY8" fmla="*/ 1131741 h 4440924"/>
                  <a:gd name="connsiteX9" fmla="*/ 1840803 w 4039057"/>
                  <a:gd name="connsiteY9" fmla="*/ 977091 h 4440924"/>
                  <a:gd name="connsiteX10" fmla="*/ 2044136 w 4039057"/>
                  <a:gd name="connsiteY10" fmla="*/ 905404 h 4440924"/>
                  <a:gd name="connsiteX11" fmla="*/ 1920063 w 4039057"/>
                  <a:gd name="connsiteY11" fmla="*/ 796022 h 4440924"/>
                  <a:gd name="connsiteX12" fmla="*/ 1852533 w 4039057"/>
                  <a:gd name="connsiteY12" fmla="*/ 873346 h 4440924"/>
                  <a:gd name="connsiteX13" fmla="*/ 1808746 w 4039057"/>
                  <a:gd name="connsiteY13" fmla="*/ 760549 h 4440924"/>
                  <a:gd name="connsiteX14" fmla="*/ 1881174 w 4039057"/>
                  <a:gd name="connsiteY14" fmla="*/ 642854 h 4440924"/>
                  <a:gd name="connsiteX15" fmla="*/ 1980762 w 4039057"/>
                  <a:gd name="connsiteY15" fmla="*/ 488945 h 4440924"/>
                  <a:gd name="connsiteX16" fmla="*/ 1993231 w 4039057"/>
                  <a:gd name="connsiteY16" fmla="*/ 596845 h 4440924"/>
                  <a:gd name="connsiteX17" fmla="*/ 2152778 w 4039057"/>
                  <a:gd name="connsiteY17" fmla="*/ 362196 h 4440924"/>
                  <a:gd name="connsiteX18" fmla="*/ 2306687 w 4039057"/>
                  <a:gd name="connsiteY18" fmla="*/ 307875 h 4440924"/>
                  <a:gd name="connsiteX19" fmla="*/ 2297633 w 4039057"/>
                  <a:gd name="connsiteY19" fmla="*/ 226394 h 4440924"/>
                  <a:gd name="connsiteX20" fmla="*/ 2655597 w 4039057"/>
                  <a:gd name="connsiteY20" fmla="*/ 130279 h 4440924"/>
                  <a:gd name="connsiteX21" fmla="*/ 2542077 w 4039057"/>
                  <a:gd name="connsiteY21" fmla="*/ 72485 h 4440924"/>
                  <a:gd name="connsiteX22" fmla="*/ 2902810 w 4039057"/>
                  <a:gd name="connsiteY22" fmla="*/ 63432 h 4440924"/>
                  <a:gd name="connsiteX23" fmla="*/ 3094927 w 4039057"/>
                  <a:gd name="connsiteY23" fmla="*/ 72143 h 4440924"/>
                  <a:gd name="connsiteX24" fmla="*/ 3166766 w 4039057"/>
                  <a:gd name="connsiteY24" fmla="*/ 126806 h 4440924"/>
                  <a:gd name="connsiteX25" fmla="*/ 3284461 w 4039057"/>
                  <a:gd name="connsiteY25" fmla="*/ 58 h 4440924"/>
                  <a:gd name="connsiteX26" fmla="*/ 3320675 w 4039057"/>
                  <a:gd name="connsiteY26" fmla="*/ 144913 h 4440924"/>
                  <a:gd name="connsiteX27" fmla="*/ 3293514 w 4039057"/>
                  <a:gd name="connsiteY27" fmla="*/ 197125 h 4440924"/>
                  <a:gd name="connsiteX28" fmla="*/ 3764582 w 4039057"/>
                  <a:gd name="connsiteY28" fmla="*/ 416517 h 4440924"/>
                  <a:gd name="connsiteX29" fmla="*/ 3904994 w 4039057"/>
                  <a:gd name="connsiteY29" fmla="*/ 433883 h 4440924"/>
                  <a:gd name="connsiteX30" fmla="*/ 4026845 w 4039057"/>
                  <a:gd name="connsiteY30" fmla="*/ 688121 h 4440924"/>
                  <a:gd name="connsiteX31" fmla="*/ 3900097 w 4039057"/>
                  <a:gd name="connsiteY31" fmla="*/ 706228 h 4440924"/>
                  <a:gd name="connsiteX32" fmla="*/ 3918203 w 4039057"/>
                  <a:gd name="connsiteY32" fmla="*/ 751495 h 4440924"/>
                  <a:gd name="connsiteX33" fmla="*/ 3631908 w 4039057"/>
                  <a:gd name="connsiteY33" fmla="*/ 695694 h 4440924"/>
                  <a:gd name="connsiteX34" fmla="*/ 3619439 w 4039057"/>
                  <a:gd name="connsiteY34" fmla="*/ 597586 h 4440924"/>
                  <a:gd name="connsiteX35" fmla="*/ 3311621 w 4039057"/>
                  <a:gd name="connsiteY35" fmla="*/ 778656 h 4440924"/>
                  <a:gd name="connsiteX36" fmla="*/ 3105614 w 4039057"/>
                  <a:gd name="connsiteY36" fmla="*/ 484788 h 4440924"/>
                  <a:gd name="connsiteX37" fmla="*/ 3058124 w 4039057"/>
                  <a:gd name="connsiteY37" fmla="*/ 552319 h 4440924"/>
                  <a:gd name="connsiteX38" fmla="*/ 2985697 w 4039057"/>
                  <a:gd name="connsiteY38" fmla="*/ 1240382 h 4440924"/>
                  <a:gd name="connsiteX39" fmla="*/ 3275407 w 4039057"/>
                  <a:gd name="connsiteY39" fmla="*/ 1955606 h 4440924"/>
                  <a:gd name="connsiteX40" fmla="*/ 3768429 w 4039057"/>
                  <a:gd name="connsiteY40" fmla="*/ 1755025 h 4440924"/>
                  <a:gd name="connsiteX41" fmla="*/ 4033418 w 4039057"/>
                  <a:gd name="connsiteY41" fmla="*/ 1776687 h 4440924"/>
                  <a:gd name="connsiteX42" fmla="*/ 3912332 w 4039057"/>
                  <a:gd name="connsiteY42" fmla="*/ 2123241 h 4440924"/>
                  <a:gd name="connsiteX43" fmla="*/ 3854127 w 4039057"/>
                  <a:gd name="connsiteY43" fmla="*/ 2440318 h 4440924"/>
                  <a:gd name="connsiteX44" fmla="*/ 3716090 w 4039057"/>
                  <a:gd name="connsiteY44" fmla="*/ 2570003 h 4440924"/>
                  <a:gd name="connsiteX45" fmla="*/ 3720265 w 4039057"/>
                  <a:gd name="connsiteY45" fmla="*/ 2686912 h 4440924"/>
                  <a:gd name="connsiteX46" fmla="*/ 3582479 w 4039057"/>
                  <a:gd name="connsiteY46" fmla="*/ 2741192 h 4440924"/>
                  <a:gd name="connsiteX47" fmla="*/ 3528160 w 4039057"/>
                  <a:gd name="connsiteY47" fmla="*/ 2631143 h 4440924"/>
                  <a:gd name="connsiteX48" fmla="*/ 3302568 w 4039057"/>
                  <a:gd name="connsiteY48" fmla="*/ 2779471 h 4440924"/>
                  <a:gd name="connsiteX49" fmla="*/ 3275407 w 4039057"/>
                  <a:gd name="connsiteY49" fmla="*/ 2556607 h 4440924"/>
                  <a:gd name="connsiteX50" fmla="*/ 3397981 w 4039057"/>
                  <a:gd name="connsiteY50" fmla="*/ 2535028 h 4440924"/>
                  <a:gd name="connsiteX51" fmla="*/ 3501744 w 4039057"/>
                  <a:gd name="connsiteY51" fmla="*/ 2453547 h 4440924"/>
                  <a:gd name="connsiteX52" fmla="*/ 3492691 w 4039057"/>
                  <a:gd name="connsiteY52" fmla="*/ 2344905 h 4440924"/>
                  <a:gd name="connsiteX53" fmla="*/ 3592279 w 4039057"/>
                  <a:gd name="connsiteY53" fmla="*/ 2272477 h 4440924"/>
                  <a:gd name="connsiteX54" fmla="*/ 3610386 w 4039057"/>
                  <a:gd name="connsiteY54" fmla="*/ 1964660 h 4440924"/>
                  <a:gd name="connsiteX55" fmla="*/ 2940429 w 4039057"/>
                  <a:gd name="connsiteY55" fmla="*/ 2435440 h 4440924"/>
                  <a:gd name="connsiteX56" fmla="*/ 2786520 w 4039057"/>
                  <a:gd name="connsiteY56" fmla="*/ 2009926 h 4440924"/>
                  <a:gd name="connsiteX57" fmla="*/ 2379115 w 4039057"/>
                  <a:gd name="connsiteY57" fmla="*/ 2643669 h 4440924"/>
                  <a:gd name="connsiteX58" fmla="*/ 1528089 w 4039057"/>
                  <a:gd name="connsiteY58" fmla="*/ 2670830 h 4440924"/>
                  <a:gd name="connsiteX59" fmla="*/ 1434784 w 4039057"/>
                  <a:gd name="connsiteY59" fmla="*/ 2764595 h 4440924"/>
                  <a:gd name="connsiteX60" fmla="*/ 1679400 w 4039057"/>
                  <a:gd name="connsiteY60" fmla="*/ 2744211 h 4440924"/>
                  <a:gd name="connsiteX61" fmla="*/ 1446330 w 4039057"/>
                  <a:gd name="connsiteY61" fmla="*/ 3300589 h 4440924"/>
                  <a:gd name="connsiteX62" fmla="*/ 957153 w 4039057"/>
                  <a:gd name="connsiteY62" fmla="*/ 3705230 h 4440924"/>
                  <a:gd name="connsiteX63" fmla="*/ 946100 w 4039057"/>
                  <a:gd name="connsiteY63" fmla="*/ 4096801 h 4440924"/>
                  <a:gd name="connsiteX64" fmla="*/ 907712 w 4039057"/>
                  <a:gd name="connsiteY64" fmla="*/ 4261284 h 4440924"/>
                  <a:gd name="connsiteX65" fmla="*/ 942639 w 4039057"/>
                  <a:gd name="connsiteY65" fmla="*/ 4357514 h 4440924"/>
                  <a:gd name="connsiteX66" fmla="*/ 769978 w 4039057"/>
                  <a:gd name="connsiteY66" fmla="*/ 4305413 h 4440924"/>
                  <a:gd name="connsiteX67" fmla="*/ 773728 w 4039057"/>
                  <a:gd name="connsiteY67" fmla="*/ 4140557 h 4440924"/>
                  <a:gd name="connsiteX68" fmla="*/ 823541 w 4039057"/>
                  <a:gd name="connsiteY68" fmla="*/ 3998410 h 4440924"/>
                  <a:gd name="connsiteX69" fmla="*/ 849684 w 4039057"/>
                  <a:gd name="connsiteY69" fmla="*/ 3646840 h 4440924"/>
                  <a:gd name="connsiteX70" fmla="*/ 1273288 w 4039057"/>
                  <a:gd name="connsiteY70" fmla="*/ 3214472 h 4440924"/>
                  <a:gd name="connsiteX71" fmla="*/ 1229324 w 4039057"/>
                  <a:gd name="connsiteY71" fmla="*/ 3223091 h 4440924"/>
                  <a:gd name="connsiteX72" fmla="*/ 691977 w 4039057"/>
                  <a:gd name="connsiteY72" fmla="*/ 3539441 h 4440924"/>
                  <a:gd name="connsiteX73" fmla="*/ 595582 w 4039057"/>
                  <a:gd name="connsiteY73" fmla="*/ 4193640 h 4440924"/>
                  <a:gd name="connsiteX74" fmla="*/ 615456 w 4039057"/>
                  <a:gd name="connsiteY74" fmla="*/ 4312004 h 4440924"/>
                  <a:gd name="connsiteX75" fmla="*/ 701311 w 4039057"/>
                  <a:gd name="connsiteY75" fmla="*/ 4412007 h 4440924"/>
                  <a:gd name="connsiteX76" fmla="*/ 365531 w 4039057"/>
                  <a:gd name="connsiteY76" fmla="*/ 4408833 h 4440924"/>
                  <a:gd name="connsiteX77" fmla="*/ 405459 w 4039057"/>
                  <a:gd name="connsiteY77" fmla="*/ 4273293 h 4440924"/>
                  <a:gd name="connsiteX78" fmla="*/ 378299 w 4039057"/>
                  <a:gd name="connsiteY78" fmla="*/ 4101278 h 4440924"/>
                  <a:gd name="connsiteX79" fmla="*/ 450726 w 4039057"/>
                  <a:gd name="connsiteY79" fmla="*/ 3721032 h 4440924"/>
                  <a:gd name="connsiteX80" fmla="*/ 405459 w 4039057"/>
                  <a:gd name="connsiteY80" fmla="*/ 3494695 h 4440924"/>
                  <a:gd name="connsiteX81" fmla="*/ 731384 w 4039057"/>
                  <a:gd name="connsiteY81" fmla="*/ 3250252 h 4440924"/>
                  <a:gd name="connsiteX82" fmla="*/ 668009 w 4039057"/>
                  <a:gd name="connsiteY82" fmla="*/ 2779471 h 4440924"/>
                  <a:gd name="connsiteX83" fmla="*/ 477887 w 4039057"/>
                  <a:gd name="connsiteY83" fmla="*/ 3186877 h 4440924"/>
                  <a:gd name="connsiteX84" fmla="*/ 7106 w 4039057"/>
                  <a:gd name="connsiteY84" fmla="*/ 3313626 h 4440924"/>
                  <a:gd name="connsiteX85" fmla="*/ 58515 w 4039057"/>
                  <a:gd name="connsiteY85" fmla="*/ 2706410 h 4440924"/>
                  <a:gd name="connsiteX86" fmla="*/ 151962 w 4039057"/>
                  <a:gd name="connsiteY86" fmla="*/ 2634616 h 4440924"/>
                  <a:gd name="connsiteX87" fmla="*/ 67184 w 4039057"/>
                  <a:gd name="connsiteY87" fmla="*/ 2373013 h 4440924"/>
                  <a:gd name="connsiteX88" fmla="*/ 233443 w 4039057"/>
                  <a:gd name="connsiteY88" fmla="*/ 2562188 h 4440924"/>
                  <a:gd name="connsiteX89" fmla="*/ 396405 w 4039057"/>
                  <a:gd name="connsiteY89" fmla="*/ 2716097 h 4440924"/>
                  <a:gd name="connsiteX90" fmla="*/ 52374 w 4039057"/>
                  <a:gd name="connsiteY90" fmla="*/ 2245317 h 4440924"/>
                  <a:gd name="connsiteX91" fmla="*/ 151962 w 4039057"/>
                  <a:gd name="connsiteY91" fmla="*/ 2227210 h 4440924"/>
                  <a:gd name="connsiteX92" fmla="*/ 216040 w 4039057"/>
                  <a:gd name="connsiteY92" fmla="*/ 1947256 h 4440924"/>
                  <a:gd name="connsiteX93" fmla="*/ 369245 w 4039057"/>
                  <a:gd name="connsiteY93" fmla="*/ 1991820 h 4440924"/>
                  <a:gd name="connsiteX94" fmla="*/ 540558 w 4039057"/>
                  <a:gd name="connsiteY94" fmla="*/ 2022453 h 4440924"/>
                  <a:gd name="connsiteX95" fmla="*/ 500830 w 4039057"/>
                  <a:gd name="connsiteY95" fmla="*/ 2262721 h 4440924"/>
                  <a:gd name="connsiteX96" fmla="*/ 613689 w 4039057"/>
                  <a:gd name="connsiteY96" fmla="*/ 2254370 h 4440924"/>
                  <a:gd name="connsiteX0" fmla="*/ 613689 w 4039057"/>
                  <a:gd name="connsiteY0" fmla="*/ 2254370 h 4440924"/>
                  <a:gd name="connsiteX1" fmla="*/ 966774 w 4039057"/>
                  <a:gd name="connsiteY1" fmla="*/ 1874125 h 4440924"/>
                  <a:gd name="connsiteX2" fmla="*/ 2095153 w 4039057"/>
                  <a:gd name="connsiteY2" fmla="*/ 1338339 h 4440924"/>
                  <a:gd name="connsiteX3" fmla="*/ 2989853 w 4039057"/>
                  <a:gd name="connsiteY3" fmla="*/ 213925 h 4440924"/>
                  <a:gd name="connsiteX4" fmla="*/ 2953188 w 4039057"/>
                  <a:gd name="connsiteY4" fmla="*/ 206805 h 4440924"/>
                  <a:gd name="connsiteX5" fmla="*/ 2044136 w 4039057"/>
                  <a:gd name="connsiteY5" fmla="*/ 1204168 h 4440924"/>
                  <a:gd name="connsiteX6" fmla="*/ 1747593 w 4039057"/>
                  <a:gd name="connsiteY6" fmla="*/ 1271700 h 4440924"/>
                  <a:gd name="connsiteX7" fmla="*/ 1763479 w 4039057"/>
                  <a:gd name="connsiteY7" fmla="*/ 1195115 h 4440924"/>
                  <a:gd name="connsiteX8" fmla="*/ 1926441 w 4039057"/>
                  <a:gd name="connsiteY8" fmla="*/ 1131741 h 4440924"/>
                  <a:gd name="connsiteX9" fmla="*/ 1840803 w 4039057"/>
                  <a:gd name="connsiteY9" fmla="*/ 977091 h 4440924"/>
                  <a:gd name="connsiteX10" fmla="*/ 2044136 w 4039057"/>
                  <a:gd name="connsiteY10" fmla="*/ 905404 h 4440924"/>
                  <a:gd name="connsiteX11" fmla="*/ 1920063 w 4039057"/>
                  <a:gd name="connsiteY11" fmla="*/ 796022 h 4440924"/>
                  <a:gd name="connsiteX12" fmla="*/ 1852533 w 4039057"/>
                  <a:gd name="connsiteY12" fmla="*/ 873346 h 4440924"/>
                  <a:gd name="connsiteX13" fmla="*/ 1808746 w 4039057"/>
                  <a:gd name="connsiteY13" fmla="*/ 760549 h 4440924"/>
                  <a:gd name="connsiteX14" fmla="*/ 1881174 w 4039057"/>
                  <a:gd name="connsiteY14" fmla="*/ 642854 h 4440924"/>
                  <a:gd name="connsiteX15" fmla="*/ 1980762 w 4039057"/>
                  <a:gd name="connsiteY15" fmla="*/ 488945 h 4440924"/>
                  <a:gd name="connsiteX16" fmla="*/ 1993231 w 4039057"/>
                  <a:gd name="connsiteY16" fmla="*/ 596845 h 4440924"/>
                  <a:gd name="connsiteX17" fmla="*/ 2152778 w 4039057"/>
                  <a:gd name="connsiteY17" fmla="*/ 362196 h 4440924"/>
                  <a:gd name="connsiteX18" fmla="*/ 2306687 w 4039057"/>
                  <a:gd name="connsiteY18" fmla="*/ 307875 h 4440924"/>
                  <a:gd name="connsiteX19" fmla="*/ 2297633 w 4039057"/>
                  <a:gd name="connsiteY19" fmla="*/ 226394 h 4440924"/>
                  <a:gd name="connsiteX20" fmla="*/ 2655597 w 4039057"/>
                  <a:gd name="connsiteY20" fmla="*/ 130279 h 4440924"/>
                  <a:gd name="connsiteX21" fmla="*/ 2542077 w 4039057"/>
                  <a:gd name="connsiteY21" fmla="*/ 72485 h 4440924"/>
                  <a:gd name="connsiteX22" fmla="*/ 2902810 w 4039057"/>
                  <a:gd name="connsiteY22" fmla="*/ 63432 h 4440924"/>
                  <a:gd name="connsiteX23" fmla="*/ 3094927 w 4039057"/>
                  <a:gd name="connsiteY23" fmla="*/ 72143 h 4440924"/>
                  <a:gd name="connsiteX24" fmla="*/ 3166766 w 4039057"/>
                  <a:gd name="connsiteY24" fmla="*/ 126806 h 4440924"/>
                  <a:gd name="connsiteX25" fmla="*/ 3284461 w 4039057"/>
                  <a:gd name="connsiteY25" fmla="*/ 58 h 4440924"/>
                  <a:gd name="connsiteX26" fmla="*/ 3320675 w 4039057"/>
                  <a:gd name="connsiteY26" fmla="*/ 144913 h 4440924"/>
                  <a:gd name="connsiteX27" fmla="*/ 3293514 w 4039057"/>
                  <a:gd name="connsiteY27" fmla="*/ 197125 h 4440924"/>
                  <a:gd name="connsiteX28" fmla="*/ 3764582 w 4039057"/>
                  <a:gd name="connsiteY28" fmla="*/ 416517 h 4440924"/>
                  <a:gd name="connsiteX29" fmla="*/ 3904994 w 4039057"/>
                  <a:gd name="connsiteY29" fmla="*/ 433883 h 4440924"/>
                  <a:gd name="connsiteX30" fmla="*/ 4026845 w 4039057"/>
                  <a:gd name="connsiteY30" fmla="*/ 688121 h 4440924"/>
                  <a:gd name="connsiteX31" fmla="*/ 3900097 w 4039057"/>
                  <a:gd name="connsiteY31" fmla="*/ 706228 h 4440924"/>
                  <a:gd name="connsiteX32" fmla="*/ 3918203 w 4039057"/>
                  <a:gd name="connsiteY32" fmla="*/ 751495 h 4440924"/>
                  <a:gd name="connsiteX33" fmla="*/ 3631908 w 4039057"/>
                  <a:gd name="connsiteY33" fmla="*/ 695694 h 4440924"/>
                  <a:gd name="connsiteX34" fmla="*/ 3619439 w 4039057"/>
                  <a:gd name="connsiteY34" fmla="*/ 597586 h 4440924"/>
                  <a:gd name="connsiteX35" fmla="*/ 3311621 w 4039057"/>
                  <a:gd name="connsiteY35" fmla="*/ 778656 h 4440924"/>
                  <a:gd name="connsiteX36" fmla="*/ 3105614 w 4039057"/>
                  <a:gd name="connsiteY36" fmla="*/ 484788 h 4440924"/>
                  <a:gd name="connsiteX37" fmla="*/ 3058124 w 4039057"/>
                  <a:gd name="connsiteY37" fmla="*/ 552319 h 4440924"/>
                  <a:gd name="connsiteX38" fmla="*/ 2985697 w 4039057"/>
                  <a:gd name="connsiteY38" fmla="*/ 1240382 h 4440924"/>
                  <a:gd name="connsiteX39" fmla="*/ 3275407 w 4039057"/>
                  <a:gd name="connsiteY39" fmla="*/ 1955606 h 4440924"/>
                  <a:gd name="connsiteX40" fmla="*/ 3768429 w 4039057"/>
                  <a:gd name="connsiteY40" fmla="*/ 1755025 h 4440924"/>
                  <a:gd name="connsiteX41" fmla="*/ 4033418 w 4039057"/>
                  <a:gd name="connsiteY41" fmla="*/ 1776687 h 4440924"/>
                  <a:gd name="connsiteX42" fmla="*/ 3912332 w 4039057"/>
                  <a:gd name="connsiteY42" fmla="*/ 2123241 h 4440924"/>
                  <a:gd name="connsiteX43" fmla="*/ 3854127 w 4039057"/>
                  <a:gd name="connsiteY43" fmla="*/ 2440318 h 4440924"/>
                  <a:gd name="connsiteX44" fmla="*/ 3716090 w 4039057"/>
                  <a:gd name="connsiteY44" fmla="*/ 2570003 h 4440924"/>
                  <a:gd name="connsiteX45" fmla="*/ 3720265 w 4039057"/>
                  <a:gd name="connsiteY45" fmla="*/ 2686912 h 4440924"/>
                  <a:gd name="connsiteX46" fmla="*/ 3582479 w 4039057"/>
                  <a:gd name="connsiteY46" fmla="*/ 2741192 h 4440924"/>
                  <a:gd name="connsiteX47" fmla="*/ 3528160 w 4039057"/>
                  <a:gd name="connsiteY47" fmla="*/ 2631143 h 4440924"/>
                  <a:gd name="connsiteX48" fmla="*/ 3302568 w 4039057"/>
                  <a:gd name="connsiteY48" fmla="*/ 2779471 h 4440924"/>
                  <a:gd name="connsiteX49" fmla="*/ 3275407 w 4039057"/>
                  <a:gd name="connsiteY49" fmla="*/ 2556607 h 4440924"/>
                  <a:gd name="connsiteX50" fmla="*/ 3397981 w 4039057"/>
                  <a:gd name="connsiteY50" fmla="*/ 2535028 h 4440924"/>
                  <a:gd name="connsiteX51" fmla="*/ 3501744 w 4039057"/>
                  <a:gd name="connsiteY51" fmla="*/ 2453547 h 4440924"/>
                  <a:gd name="connsiteX52" fmla="*/ 3492691 w 4039057"/>
                  <a:gd name="connsiteY52" fmla="*/ 2344905 h 4440924"/>
                  <a:gd name="connsiteX53" fmla="*/ 3592279 w 4039057"/>
                  <a:gd name="connsiteY53" fmla="*/ 2272477 h 4440924"/>
                  <a:gd name="connsiteX54" fmla="*/ 3610386 w 4039057"/>
                  <a:gd name="connsiteY54" fmla="*/ 1964660 h 4440924"/>
                  <a:gd name="connsiteX55" fmla="*/ 2940429 w 4039057"/>
                  <a:gd name="connsiteY55" fmla="*/ 2435440 h 4440924"/>
                  <a:gd name="connsiteX56" fmla="*/ 2786520 w 4039057"/>
                  <a:gd name="connsiteY56" fmla="*/ 2009926 h 4440924"/>
                  <a:gd name="connsiteX57" fmla="*/ 2379115 w 4039057"/>
                  <a:gd name="connsiteY57" fmla="*/ 2643669 h 4440924"/>
                  <a:gd name="connsiteX58" fmla="*/ 1528089 w 4039057"/>
                  <a:gd name="connsiteY58" fmla="*/ 2670830 h 4440924"/>
                  <a:gd name="connsiteX59" fmla="*/ 1434784 w 4039057"/>
                  <a:gd name="connsiteY59" fmla="*/ 2764595 h 4440924"/>
                  <a:gd name="connsiteX60" fmla="*/ 1679400 w 4039057"/>
                  <a:gd name="connsiteY60" fmla="*/ 2744211 h 4440924"/>
                  <a:gd name="connsiteX61" fmla="*/ 1446330 w 4039057"/>
                  <a:gd name="connsiteY61" fmla="*/ 3300589 h 4440924"/>
                  <a:gd name="connsiteX62" fmla="*/ 957153 w 4039057"/>
                  <a:gd name="connsiteY62" fmla="*/ 3705230 h 4440924"/>
                  <a:gd name="connsiteX63" fmla="*/ 946100 w 4039057"/>
                  <a:gd name="connsiteY63" fmla="*/ 4096801 h 4440924"/>
                  <a:gd name="connsiteX64" fmla="*/ 907712 w 4039057"/>
                  <a:gd name="connsiteY64" fmla="*/ 4261284 h 4440924"/>
                  <a:gd name="connsiteX65" fmla="*/ 942639 w 4039057"/>
                  <a:gd name="connsiteY65" fmla="*/ 4357514 h 4440924"/>
                  <a:gd name="connsiteX66" fmla="*/ 769978 w 4039057"/>
                  <a:gd name="connsiteY66" fmla="*/ 4305413 h 4440924"/>
                  <a:gd name="connsiteX67" fmla="*/ 773728 w 4039057"/>
                  <a:gd name="connsiteY67" fmla="*/ 4140557 h 4440924"/>
                  <a:gd name="connsiteX68" fmla="*/ 823541 w 4039057"/>
                  <a:gd name="connsiteY68" fmla="*/ 3998410 h 4440924"/>
                  <a:gd name="connsiteX69" fmla="*/ 849684 w 4039057"/>
                  <a:gd name="connsiteY69" fmla="*/ 3646840 h 4440924"/>
                  <a:gd name="connsiteX70" fmla="*/ 1273288 w 4039057"/>
                  <a:gd name="connsiteY70" fmla="*/ 3214472 h 4440924"/>
                  <a:gd name="connsiteX71" fmla="*/ 1229324 w 4039057"/>
                  <a:gd name="connsiteY71" fmla="*/ 3223091 h 4440924"/>
                  <a:gd name="connsiteX72" fmla="*/ 691977 w 4039057"/>
                  <a:gd name="connsiteY72" fmla="*/ 3539441 h 4440924"/>
                  <a:gd name="connsiteX73" fmla="*/ 595582 w 4039057"/>
                  <a:gd name="connsiteY73" fmla="*/ 4193640 h 4440924"/>
                  <a:gd name="connsiteX74" fmla="*/ 615456 w 4039057"/>
                  <a:gd name="connsiteY74" fmla="*/ 4312004 h 4440924"/>
                  <a:gd name="connsiteX75" fmla="*/ 701311 w 4039057"/>
                  <a:gd name="connsiteY75" fmla="*/ 4412007 h 4440924"/>
                  <a:gd name="connsiteX76" fmla="*/ 365531 w 4039057"/>
                  <a:gd name="connsiteY76" fmla="*/ 4408833 h 4440924"/>
                  <a:gd name="connsiteX77" fmla="*/ 405459 w 4039057"/>
                  <a:gd name="connsiteY77" fmla="*/ 4273293 h 4440924"/>
                  <a:gd name="connsiteX78" fmla="*/ 378299 w 4039057"/>
                  <a:gd name="connsiteY78" fmla="*/ 4101278 h 4440924"/>
                  <a:gd name="connsiteX79" fmla="*/ 450726 w 4039057"/>
                  <a:gd name="connsiteY79" fmla="*/ 3721032 h 4440924"/>
                  <a:gd name="connsiteX80" fmla="*/ 405459 w 4039057"/>
                  <a:gd name="connsiteY80" fmla="*/ 3494695 h 4440924"/>
                  <a:gd name="connsiteX81" fmla="*/ 731384 w 4039057"/>
                  <a:gd name="connsiteY81" fmla="*/ 3250252 h 4440924"/>
                  <a:gd name="connsiteX82" fmla="*/ 668009 w 4039057"/>
                  <a:gd name="connsiteY82" fmla="*/ 2779471 h 4440924"/>
                  <a:gd name="connsiteX83" fmla="*/ 477887 w 4039057"/>
                  <a:gd name="connsiteY83" fmla="*/ 3186877 h 4440924"/>
                  <a:gd name="connsiteX84" fmla="*/ 7106 w 4039057"/>
                  <a:gd name="connsiteY84" fmla="*/ 3313626 h 4440924"/>
                  <a:gd name="connsiteX85" fmla="*/ 58515 w 4039057"/>
                  <a:gd name="connsiteY85" fmla="*/ 2706410 h 4440924"/>
                  <a:gd name="connsiteX86" fmla="*/ 151962 w 4039057"/>
                  <a:gd name="connsiteY86" fmla="*/ 2634616 h 4440924"/>
                  <a:gd name="connsiteX87" fmla="*/ 67184 w 4039057"/>
                  <a:gd name="connsiteY87" fmla="*/ 2373013 h 4440924"/>
                  <a:gd name="connsiteX88" fmla="*/ 233443 w 4039057"/>
                  <a:gd name="connsiteY88" fmla="*/ 2562188 h 4440924"/>
                  <a:gd name="connsiteX89" fmla="*/ 396405 w 4039057"/>
                  <a:gd name="connsiteY89" fmla="*/ 2716097 h 4440924"/>
                  <a:gd name="connsiteX90" fmla="*/ 52374 w 4039057"/>
                  <a:gd name="connsiteY90" fmla="*/ 2245317 h 4440924"/>
                  <a:gd name="connsiteX91" fmla="*/ 151962 w 4039057"/>
                  <a:gd name="connsiteY91" fmla="*/ 2227210 h 4440924"/>
                  <a:gd name="connsiteX92" fmla="*/ 216040 w 4039057"/>
                  <a:gd name="connsiteY92" fmla="*/ 1947256 h 4440924"/>
                  <a:gd name="connsiteX93" fmla="*/ 369245 w 4039057"/>
                  <a:gd name="connsiteY93" fmla="*/ 1991820 h 4440924"/>
                  <a:gd name="connsiteX94" fmla="*/ 540558 w 4039057"/>
                  <a:gd name="connsiteY94" fmla="*/ 2022453 h 4440924"/>
                  <a:gd name="connsiteX95" fmla="*/ 500830 w 4039057"/>
                  <a:gd name="connsiteY95" fmla="*/ 2262721 h 4440924"/>
                  <a:gd name="connsiteX96" fmla="*/ 613689 w 4039057"/>
                  <a:gd name="connsiteY96" fmla="*/ 2254370 h 4440924"/>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78299 w 4039057"/>
                  <a:gd name="connsiteY78" fmla="*/ 4101278 h 4430345"/>
                  <a:gd name="connsiteX79" fmla="*/ 450726 w 4039057"/>
                  <a:gd name="connsiteY79" fmla="*/ 3721032 h 4430345"/>
                  <a:gd name="connsiteX80" fmla="*/ 405459 w 4039057"/>
                  <a:gd name="connsiteY80" fmla="*/ 3494695 h 4430345"/>
                  <a:gd name="connsiteX81" fmla="*/ 731384 w 4039057"/>
                  <a:gd name="connsiteY81" fmla="*/ 3250252 h 4430345"/>
                  <a:gd name="connsiteX82" fmla="*/ 668009 w 4039057"/>
                  <a:gd name="connsiteY82" fmla="*/ 2779471 h 4430345"/>
                  <a:gd name="connsiteX83" fmla="*/ 477887 w 4039057"/>
                  <a:gd name="connsiteY83" fmla="*/ 3186877 h 4430345"/>
                  <a:gd name="connsiteX84" fmla="*/ 7106 w 4039057"/>
                  <a:gd name="connsiteY84" fmla="*/ 3313626 h 4430345"/>
                  <a:gd name="connsiteX85" fmla="*/ 58515 w 4039057"/>
                  <a:gd name="connsiteY85" fmla="*/ 2706410 h 4430345"/>
                  <a:gd name="connsiteX86" fmla="*/ 151962 w 4039057"/>
                  <a:gd name="connsiteY86" fmla="*/ 2634616 h 4430345"/>
                  <a:gd name="connsiteX87" fmla="*/ 67184 w 4039057"/>
                  <a:gd name="connsiteY87" fmla="*/ 2373013 h 4430345"/>
                  <a:gd name="connsiteX88" fmla="*/ 233443 w 4039057"/>
                  <a:gd name="connsiteY88" fmla="*/ 2562188 h 4430345"/>
                  <a:gd name="connsiteX89" fmla="*/ 396405 w 4039057"/>
                  <a:gd name="connsiteY89" fmla="*/ 2716097 h 4430345"/>
                  <a:gd name="connsiteX90" fmla="*/ 52374 w 4039057"/>
                  <a:gd name="connsiteY90" fmla="*/ 2245317 h 4430345"/>
                  <a:gd name="connsiteX91" fmla="*/ 151962 w 4039057"/>
                  <a:gd name="connsiteY91" fmla="*/ 2227210 h 4430345"/>
                  <a:gd name="connsiteX92" fmla="*/ 216040 w 4039057"/>
                  <a:gd name="connsiteY92" fmla="*/ 1947256 h 4430345"/>
                  <a:gd name="connsiteX93" fmla="*/ 369245 w 4039057"/>
                  <a:gd name="connsiteY93" fmla="*/ 1991820 h 4430345"/>
                  <a:gd name="connsiteX94" fmla="*/ 540558 w 4039057"/>
                  <a:gd name="connsiteY94" fmla="*/ 2022453 h 4430345"/>
                  <a:gd name="connsiteX95" fmla="*/ 500830 w 4039057"/>
                  <a:gd name="connsiteY95" fmla="*/ 2262721 h 4430345"/>
                  <a:gd name="connsiteX96" fmla="*/ 613689 w 4039057"/>
                  <a:gd name="connsiteY96"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720265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634966 w 4039057"/>
                  <a:gd name="connsiteY45" fmla="*/ 2686912 h 4430345"/>
                  <a:gd name="connsiteX46" fmla="*/ 3582479 w 4039057"/>
                  <a:gd name="connsiteY46" fmla="*/ 2741192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057"/>
                  <a:gd name="connsiteY0" fmla="*/ 2254370 h 4430345"/>
                  <a:gd name="connsiteX1" fmla="*/ 966774 w 4039057"/>
                  <a:gd name="connsiteY1" fmla="*/ 1874125 h 4430345"/>
                  <a:gd name="connsiteX2" fmla="*/ 2095153 w 4039057"/>
                  <a:gd name="connsiteY2" fmla="*/ 1338339 h 4430345"/>
                  <a:gd name="connsiteX3" fmla="*/ 2989853 w 4039057"/>
                  <a:gd name="connsiteY3" fmla="*/ 213925 h 4430345"/>
                  <a:gd name="connsiteX4" fmla="*/ 2953188 w 4039057"/>
                  <a:gd name="connsiteY4" fmla="*/ 206805 h 4430345"/>
                  <a:gd name="connsiteX5" fmla="*/ 2044136 w 4039057"/>
                  <a:gd name="connsiteY5" fmla="*/ 1204168 h 4430345"/>
                  <a:gd name="connsiteX6" fmla="*/ 1747593 w 4039057"/>
                  <a:gd name="connsiteY6" fmla="*/ 1271700 h 4430345"/>
                  <a:gd name="connsiteX7" fmla="*/ 1763479 w 4039057"/>
                  <a:gd name="connsiteY7" fmla="*/ 1195115 h 4430345"/>
                  <a:gd name="connsiteX8" fmla="*/ 1926441 w 4039057"/>
                  <a:gd name="connsiteY8" fmla="*/ 1131741 h 4430345"/>
                  <a:gd name="connsiteX9" fmla="*/ 1840803 w 4039057"/>
                  <a:gd name="connsiteY9" fmla="*/ 977091 h 4430345"/>
                  <a:gd name="connsiteX10" fmla="*/ 2044136 w 4039057"/>
                  <a:gd name="connsiteY10" fmla="*/ 905404 h 4430345"/>
                  <a:gd name="connsiteX11" fmla="*/ 1920063 w 4039057"/>
                  <a:gd name="connsiteY11" fmla="*/ 796022 h 4430345"/>
                  <a:gd name="connsiteX12" fmla="*/ 1852533 w 4039057"/>
                  <a:gd name="connsiteY12" fmla="*/ 873346 h 4430345"/>
                  <a:gd name="connsiteX13" fmla="*/ 1808746 w 4039057"/>
                  <a:gd name="connsiteY13" fmla="*/ 760549 h 4430345"/>
                  <a:gd name="connsiteX14" fmla="*/ 1881174 w 4039057"/>
                  <a:gd name="connsiteY14" fmla="*/ 642854 h 4430345"/>
                  <a:gd name="connsiteX15" fmla="*/ 1980762 w 4039057"/>
                  <a:gd name="connsiteY15" fmla="*/ 488945 h 4430345"/>
                  <a:gd name="connsiteX16" fmla="*/ 1993231 w 4039057"/>
                  <a:gd name="connsiteY16" fmla="*/ 596845 h 4430345"/>
                  <a:gd name="connsiteX17" fmla="*/ 2152778 w 4039057"/>
                  <a:gd name="connsiteY17" fmla="*/ 362196 h 4430345"/>
                  <a:gd name="connsiteX18" fmla="*/ 2306687 w 4039057"/>
                  <a:gd name="connsiteY18" fmla="*/ 307875 h 4430345"/>
                  <a:gd name="connsiteX19" fmla="*/ 2297633 w 4039057"/>
                  <a:gd name="connsiteY19" fmla="*/ 226394 h 4430345"/>
                  <a:gd name="connsiteX20" fmla="*/ 2655597 w 4039057"/>
                  <a:gd name="connsiteY20" fmla="*/ 130279 h 4430345"/>
                  <a:gd name="connsiteX21" fmla="*/ 2542077 w 4039057"/>
                  <a:gd name="connsiteY21" fmla="*/ 72485 h 4430345"/>
                  <a:gd name="connsiteX22" fmla="*/ 2902810 w 4039057"/>
                  <a:gd name="connsiteY22" fmla="*/ 63432 h 4430345"/>
                  <a:gd name="connsiteX23" fmla="*/ 3094927 w 4039057"/>
                  <a:gd name="connsiteY23" fmla="*/ 72143 h 4430345"/>
                  <a:gd name="connsiteX24" fmla="*/ 3166766 w 4039057"/>
                  <a:gd name="connsiteY24" fmla="*/ 126806 h 4430345"/>
                  <a:gd name="connsiteX25" fmla="*/ 3284461 w 4039057"/>
                  <a:gd name="connsiteY25" fmla="*/ 58 h 4430345"/>
                  <a:gd name="connsiteX26" fmla="*/ 3320675 w 4039057"/>
                  <a:gd name="connsiteY26" fmla="*/ 144913 h 4430345"/>
                  <a:gd name="connsiteX27" fmla="*/ 3293514 w 4039057"/>
                  <a:gd name="connsiteY27" fmla="*/ 197125 h 4430345"/>
                  <a:gd name="connsiteX28" fmla="*/ 3764582 w 4039057"/>
                  <a:gd name="connsiteY28" fmla="*/ 416517 h 4430345"/>
                  <a:gd name="connsiteX29" fmla="*/ 3904994 w 4039057"/>
                  <a:gd name="connsiteY29" fmla="*/ 433883 h 4430345"/>
                  <a:gd name="connsiteX30" fmla="*/ 4026845 w 4039057"/>
                  <a:gd name="connsiteY30" fmla="*/ 688121 h 4430345"/>
                  <a:gd name="connsiteX31" fmla="*/ 3900097 w 4039057"/>
                  <a:gd name="connsiteY31" fmla="*/ 706228 h 4430345"/>
                  <a:gd name="connsiteX32" fmla="*/ 3918203 w 4039057"/>
                  <a:gd name="connsiteY32" fmla="*/ 751495 h 4430345"/>
                  <a:gd name="connsiteX33" fmla="*/ 3631908 w 4039057"/>
                  <a:gd name="connsiteY33" fmla="*/ 695694 h 4430345"/>
                  <a:gd name="connsiteX34" fmla="*/ 3619439 w 4039057"/>
                  <a:gd name="connsiteY34" fmla="*/ 597586 h 4430345"/>
                  <a:gd name="connsiteX35" fmla="*/ 3311621 w 4039057"/>
                  <a:gd name="connsiteY35" fmla="*/ 778656 h 4430345"/>
                  <a:gd name="connsiteX36" fmla="*/ 3105614 w 4039057"/>
                  <a:gd name="connsiteY36" fmla="*/ 484788 h 4430345"/>
                  <a:gd name="connsiteX37" fmla="*/ 3058124 w 4039057"/>
                  <a:gd name="connsiteY37" fmla="*/ 552319 h 4430345"/>
                  <a:gd name="connsiteX38" fmla="*/ 2985697 w 4039057"/>
                  <a:gd name="connsiteY38" fmla="*/ 1240382 h 4430345"/>
                  <a:gd name="connsiteX39" fmla="*/ 3275407 w 4039057"/>
                  <a:gd name="connsiteY39" fmla="*/ 1955606 h 4430345"/>
                  <a:gd name="connsiteX40" fmla="*/ 3768429 w 4039057"/>
                  <a:gd name="connsiteY40" fmla="*/ 1755025 h 4430345"/>
                  <a:gd name="connsiteX41" fmla="*/ 4033418 w 4039057"/>
                  <a:gd name="connsiteY41" fmla="*/ 1776687 h 4430345"/>
                  <a:gd name="connsiteX42" fmla="*/ 3912332 w 4039057"/>
                  <a:gd name="connsiteY42" fmla="*/ 2123241 h 4430345"/>
                  <a:gd name="connsiteX43" fmla="*/ 3854127 w 4039057"/>
                  <a:gd name="connsiteY43" fmla="*/ 2440318 h 4430345"/>
                  <a:gd name="connsiteX44" fmla="*/ 3716090 w 4039057"/>
                  <a:gd name="connsiteY44" fmla="*/ 2570003 h 4430345"/>
                  <a:gd name="connsiteX45" fmla="*/ 3634966 w 4039057"/>
                  <a:gd name="connsiteY45" fmla="*/ 2686912 h 4430345"/>
                  <a:gd name="connsiteX46" fmla="*/ 3558595 w 4039057"/>
                  <a:gd name="connsiteY46" fmla="*/ 2666130 h 4430345"/>
                  <a:gd name="connsiteX47" fmla="*/ 3528160 w 4039057"/>
                  <a:gd name="connsiteY47" fmla="*/ 2631143 h 4430345"/>
                  <a:gd name="connsiteX48" fmla="*/ 3302568 w 4039057"/>
                  <a:gd name="connsiteY48" fmla="*/ 2779471 h 4430345"/>
                  <a:gd name="connsiteX49" fmla="*/ 3275407 w 4039057"/>
                  <a:gd name="connsiteY49" fmla="*/ 2556607 h 4430345"/>
                  <a:gd name="connsiteX50" fmla="*/ 3397981 w 4039057"/>
                  <a:gd name="connsiteY50" fmla="*/ 2535028 h 4430345"/>
                  <a:gd name="connsiteX51" fmla="*/ 3501744 w 4039057"/>
                  <a:gd name="connsiteY51" fmla="*/ 2453547 h 4430345"/>
                  <a:gd name="connsiteX52" fmla="*/ 3492691 w 4039057"/>
                  <a:gd name="connsiteY52" fmla="*/ 2344905 h 4430345"/>
                  <a:gd name="connsiteX53" fmla="*/ 3592279 w 4039057"/>
                  <a:gd name="connsiteY53" fmla="*/ 2272477 h 4430345"/>
                  <a:gd name="connsiteX54" fmla="*/ 3610386 w 4039057"/>
                  <a:gd name="connsiteY54" fmla="*/ 1964660 h 4430345"/>
                  <a:gd name="connsiteX55" fmla="*/ 2940429 w 4039057"/>
                  <a:gd name="connsiteY55" fmla="*/ 2435440 h 4430345"/>
                  <a:gd name="connsiteX56" fmla="*/ 2786520 w 4039057"/>
                  <a:gd name="connsiteY56" fmla="*/ 2009926 h 4430345"/>
                  <a:gd name="connsiteX57" fmla="*/ 2379115 w 4039057"/>
                  <a:gd name="connsiteY57" fmla="*/ 2643669 h 4430345"/>
                  <a:gd name="connsiteX58" fmla="*/ 1528089 w 4039057"/>
                  <a:gd name="connsiteY58" fmla="*/ 2670830 h 4430345"/>
                  <a:gd name="connsiteX59" fmla="*/ 1434784 w 4039057"/>
                  <a:gd name="connsiteY59" fmla="*/ 2764595 h 4430345"/>
                  <a:gd name="connsiteX60" fmla="*/ 1679400 w 4039057"/>
                  <a:gd name="connsiteY60" fmla="*/ 2744211 h 4430345"/>
                  <a:gd name="connsiteX61" fmla="*/ 1446330 w 4039057"/>
                  <a:gd name="connsiteY61" fmla="*/ 3300589 h 4430345"/>
                  <a:gd name="connsiteX62" fmla="*/ 957153 w 4039057"/>
                  <a:gd name="connsiteY62" fmla="*/ 3705230 h 4430345"/>
                  <a:gd name="connsiteX63" fmla="*/ 946100 w 4039057"/>
                  <a:gd name="connsiteY63" fmla="*/ 4096801 h 4430345"/>
                  <a:gd name="connsiteX64" fmla="*/ 907712 w 4039057"/>
                  <a:gd name="connsiteY64" fmla="*/ 4261284 h 4430345"/>
                  <a:gd name="connsiteX65" fmla="*/ 942639 w 4039057"/>
                  <a:gd name="connsiteY65" fmla="*/ 4357514 h 4430345"/>
                  <a:gd name="connsiteX66" fmla="*/ 769978 w 4039057"/>
                  <a:gd name="connsiteY66" fmla="*/ 4305413 h 4430345"/>
                  <a:gd name="connsiteX67" fmla="*/ 773728 w 4039057"/>
                  <a:gd name="connsiteY67" fmla="*/ 4140557 h 4430345"/>
                  <a:gd name="connsiteX68" fmla="*/ 823541 w 4039057"/>
                  <a:gd name="connsiteY68" fmla="*/ 3998410 h 4430345"/>
                  <a:gd name="connsiteX69" fmla="*/ 849684 w 4039057"/>
                  <a:gd name="connsiteY69" fmla="*/ 3646840 h 4430345"/>
                  <a:gd name="connsiteX70" fmla="*/ 1273288 w 4039057"/>
                  <a:gd name="connsiteY70" fmla="*/ 3214472 h 4430345"/>
                  <a:gd name="connsiteX71" fmla="*/ 1229324 w 4039057"/>
                  <a:gd name="connsiteY71" fmla="*/ 3223091 h 4430345"/>
                  <a:gd name="connsiteX72" fmla="*/ 691977 w 4039057"/>
                  <a:gd name="connsiteY72" fmla="*/ 3539441 h 4430345"/>
                  <a:gd name="connsiteX73" fmla="*/ 595582 w 4039057"/>
                  <a:gd name="connsiteY73" fmla="*/ 4193640 h 4430345"/>
                  <a:gd name="connsiteX74" fmla="*/ 615456 w 4039057"/>
                  <a:gd name="connsiteY74" fmla="*/ 4312004 h 4430345"/>
                  <a:gd name="connsiteX75" fmla="*/ 701311 w 4039057"/>
                  <a:gd name="connsiteY75" fmla="*/ 4412007 h 4430345"/>
                  <a:gd name="connsiteX76" fmla="*/ 365531 w 4039057"/>
                  <a:gd name="connsiteY76" fmla="*/ 4408833 h 4430345"/>
                  <a:gd name="connsiteX77" fmla="*/ 405459 w 4039057"/>
                  <a:gd name="connsiteY77" fmla="*/ 4273293 h 4430345"/>
                  <a:gd name="connsiteX78" fmla="*/ 331172 w 4039057"/>
                  <a:gd name="connsiteY78" fmla="*/ 4171327 h 4430345"/>
                  <a:gd name="connsiteX79" fmla="*/ 378299 w 4039057"/>
                  <a:gd name="connsiteY79" fmla="*/ 4101278 h 4430345"/>
                  <a:gd name="connsiteX80" fmla="*/ 450726 w 4039057"/>
                  <a:gd name="connsiteY80" fmla="*/ 3721032 h 4430345"/>
                  <a:gd name="connsiteX81" fmla="*/ 405459 w 4039057"/>
                  <a:gd name="connsiteY81" fmla="*/ 3494695 h 4430345"/>
                  <a:gd name="connsiteX82" fmla="*/ 731384 w 4039057"/>
                  <a:gd name="connsiteY82" fmla="*/ 3250252 h 4430345"/>
                  <a:gd name="connsiteX83" fmla="*/ 668009 w 4039057"/>
                  <a:gd name="connsiteY83" fmla="*/ 2779471 h 4430345"/>
                  <a:gd name="connsiteX84" fmla="*/ 477887 w 4039057"/>
                  <a:gd name="connsiteY84" fmla="*/ 3186877 h 4430345"/>
                  <a:gd name="connsiteX85" fmla="*/ 7106 w 4039057"/>
                  <a:gd name="connsiteY85" fmla="*/ 3313626 h 4430345"/>
                  <a:gd name="connsiteX86" fmla="*/ 58515 w 4039057"/>
                  <a:gd name="connsiteY86" fmla="*/ 2706410 h 4430345"/>
                  <a:gd name="connsiteX87" fmla="*/ 151962 w 4039057"/>
                  <a:gd name="connsiteY87" fmla="*/ 2634616 h 4430345"/>
                  <a:gd name="connsiteX88" fmla="*/ 67184 w 4039057"/>
                  <a:gd name="connsiteY88" fmla="*/ 2373013 h 4430345"/>
                  <a:gd name="connsiteX89" fmla="*/ 233443 w 4039057"/>
                  <a:gd name="connsiteY89" fmla="*/ 2562188 h 4430345"/>
                  <a:gd name="connsiteX90" fmla="*/ 396405 w 4039057"/>
                  <a:gd name="connsiteY90" fmla="*/ 2716097 h 4430345"/>
                  <a:gd name="connsiteX91" fmla="*/ 52374 w 4039057"/>
                  <a:gd name="connsiteY91" fmla="*/ 2245317 h 4430345"/>
                  <a:gd name="connsiteX92" fmla="*/ 151962 w 4039057"/>
                  <a:gd name="connsiteY92" fmla="*/ 2227210 h 4430345"/>
                  <a:gd name="connsiteX93" fmla="*/ 216040 w 4039057"/>
                  <a:gd name="connsiteY93" fmla="*/ 1947256 h 4430345"/>
                  <a:gd name="connsiteX94" fmla="*/ 369245 w 4039057"/>
                  <a:gd name="connsiteY94" fmla="*/ 1991820 h 4430345"/>
                  <a:gd name="connsiteX95" fmla="*/ 540558 w 4039057"/>
                  <a:gd name="connsiteY95" fmla="*/ 2022453 h 4430345"/>
                  <a:gd name="connsiteX96" fmla="*/ 500830 w 4039057"/>
                  <a:gd name="connsiteY96" fmla="*/ 2262721 h 4430345"/>
                  <a:gd name="connsiteX97" fmla="*/ 613689 w 4039057"/>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58595 w 4039508"/>
                  <a:gd name="connsiteY46" fmla="*/ 2666130 h 4430345"/>
                  <a:gd name="connsiteX47" fmla="*/ 3528160 w 4039508"/>
                  <a:gd name="connsiteY47" fmla="*/ 2631143 h 4430345"/>
                  <a:gd name="connsiteX48" fmla="*/ 3302568 w 4039508"/>
                  <a:gd name="connsiteY48" fmla="*/ 2779471 h 4430345"/>
                  <a:gd name="connsiteX49" fmla="*/ 3275407 w 4039508"/>
                  <a:gd name="connsiteY49" fmla="*/ 2556607 h 4430345"/>
                  <a:gd name="connsiteX50" fmla="*/ 3397981 w 4039508"/>
                  <a:gd name="connsiteY50" fmla="*/ 2535028 h 4430345"/>
                  <a:gd name="connsiteX51" fmla="*/ 3501744 w 4039508"/>
                  <a:gd name="connsiteY51" fmla="*/ 2453547 h 4430345"/>
                  <a:gd name="connsiteX52" fmla="*/ 3492691 w 4039508"/>
                  <a:gd name="connsiteY52" fmla="*/ 2344905 h 4430345"/>
                  <a:gd name="connsiteX53" fmla="*/ 3592279 w 4039508"/>
                  <a:gd name="connsiteY53" fmla="*/ 2272477 h 4430345"/>
                  <a:gd name="connsiteX54" fmla="*/ 3610386 w 4039508"/>
                  <a:gd name="connsiteY54" fmla="*/ 1964660 h 4430345"/>
                  <a:gd name="connsiteX55" fmla="*/ 2940429 w 4039508"/>
                  <a:gd name="connsiteY55" fmla="*/ 2435440 h 4430345"/>
                  <a:gd name="connsiteX56" fmla="*/ 2786520 w 4039508"/>
                  <a:gd name="connsiteY56" fmla="*/ 2009926 h 4430345"/>
                  <a:gd name="connsiteX57" fmla="*/ 2379115 w 4039508"/>
                  <a:gd name="connsiteY57" fmla="*/ 2643669 h 4430345"/>
                  <a:gd name="connsiteX58" fmla="*/ 1528089 w 4039508"/>
                  <a:gd name="connsiteY58" fmla="*/ 2670830 h 4430345"/>
                  <a:gd name="connsiteX59" fmla="*/ 1434784 w 4039508"/>
                  <a:gd name="connsiteY59" fmla="*/ 2764595 h 4430345"/>
                  <a:gd name="connsiteX60" fmla="*/ 1679400 w 4039508"/>
                  <a:gd name="connsiteY60" fmla="*/ 2744211 h 4430345"/>
                  <a:gd name="connsiteX61" fmla="*/ 1446330 w 4039508"/>
                  <a:gd name="connsiteY61" fmla="*/ 3300589 h 4430345"/>
                  <a:gd name="connsiteX62" fmla="*/ 957153 w 4039508"/>
                  <a:gd name="connsiteY62" fmla="*/ 3705230 h 4430345"/>
                  <a:gd name="connsiteX63" fmla="*/ 946100 w 4039508"/>
                  <a:gd name="connsiteY63" fmla="*/ 4096801 h 4430345"/>
                  <a:gd name="connsiteX64" fmla="*/ 907712 w 4039508"/>
                  <a:gd name="connsiteY64" fmla="*/ 4261284 h 4430345"/>
                  <a:gd name="connsiteX65" fmla="*/ 942639 w 4039508"/>
                  <a:gd name="connsiteY65" fmla="*/ 4357514 h 4430345"/>
                  <a:gd name="connsiteX66" fmla="*/ 769978 w 4039508"/>
                  <a:gd name="connsiteY66" fmla="*/ 4305413 h 4430345"/>
                  <a:gd name="connsiteX67" fmla="*/ 773728 w 4039508"/>
                  <a:gd name="connsiteY67" fmla="*/ 4140557 h 4430345"/>
                  <a:gd name="connsiteX68" fmla="*/ 823541 w 4039508"/>
                  <a:gd name="connsiteY68" fmla="*/ 3998410 h 4430345"/>
                  <a:gd name="connsiteX69" fmla="*/ 849684 w 4039508"/>
                  <a:gd name="connsiteY69" fmla="*/ 3646840 h 4430345"/>
                  <a:gd name="connsiteX70" fmla="*/ 1273288 w 4039508"/>
                  <a:gd name="connsiteY70" fmla="*/ 3214472 h 4430345"/>
                  <a:gd name="connsiteX71" fmla="*/ 1229324 w 4039508"/>
                  <a:gd name="connsiteY71" fmla="*/ 3223091 h 4430345"/>
                  <a:gd name="connsiteX72" fmla="*/ 691977 w 4039508"/>
                  <a:gd name="connsiteY72" fmla="*/ 3539441 h 4430345"/>
                  <a:gd name="connsiteX73" fmla="*/ 595582 w 4039508"/>
                  <a:gd name="connsiteY73" fmla="*/ 4193640 h 4430345"/>
                  <a:gd name="connsiteX74" fmla="*/ 615456 w 4039508"/>
                  <a:gd name="connsiteY74" fmla="*/ 4312004 h 4430345"/>
                  <a:gd name="connsiteX75" fmla="*/ 701311 w 4039508"/>
                  <a:gd name="connsiteY75" fmla="*/ 4412007 h 4430345"/>
                  <a:gd name="connsiteX76" fmla="*/ 365531 w 4039508"/>
                  <a:gd name="connsiteY76" fmla="*/ 4408833 h 4430345"/>
                  <a:gd name="connsiteX77" fmla="*/ 405459 w 4039508"/>
                  <a:gd name="connsiteY77" fmla="*/ 4273293 h 4430345"/>
                  <a:gd name="connsiteX78" fmla="*/ 331172 w 4039508"/>
                  <a:gd name="connsiteY78" fmla="*/ 4171327 h 4430345"/>
                  <a:gd name="connsiteX79" fmla="*/ 378299 w 4039508"/>
                  <a:gd name="connsiteY79" fmla="*/ 4101278 h 4430345"/>
                  <a:gd name="connsiteX80" fmla="*/ 450726 w 4039508"/>
                  <a:gd name="connsiteY80" fmla="*/ 3721032 h 4430345"/>
                  <a:gd name="connsiteX81" fmla="*/ 405459 w 4039508"/>
                  <a:gd name="connsiteY81" fmla="*/ 3494695 h 4430345"/>
                  <a:gd name="connsiteX82" fmla="*/ 731384 w 4039508"/>
                  <a:gd name="connsiteY82" fmla="*/ 3250252 h 4430345"/>
                  <a:gd name="connsiteX83" fmla="*/ 668009 w 4039508"/>
                  <a:gd name="connsiteY83" fmla="*/ 2779471 h 4430345"/>
                  <a:gd name="connsiteX84" fmla="*/ 477887 w 4039508"/>
                  <a:gd name="connsiteY84" fmla="*/ 3186877 h 4430345"/>
                  <a:gd name="connsiteX85" fmla="*/ 7106 w 4039508"/>
                  <a:gd name="connsiteY85" fmla="*/ 3313626 h 4430345"/>
                  <a:gd name="connsiteX86" fmla="*/ 58515 w 4039508"/>
                  <a:gd name="connsiteY86" fmla="*/ 2706410 h 4430345"/>
                  <a:gd name="connsiteX87" fmla="*/ 151962 w 4039508"/>
                  <a:gd name="connsiteY87" fmla="*/ 2634616 h 4430345"/>
                  <a:gd name="connsiteX88" fmla="*/ 67184 w 4039508"/>
                  <a:gd name="connsiteY88" fmla="*/ 2373013 h 4430345"/>
                  <a:gd name="connsiteX89" fmla="*/ 233443 w 4039508"/>
                  <a:gd name="connsiteY89" fmla="*/ 2562188 h 4430345"/>
                  <a:gd name="connsiteX90" fmla="*/ 396405 w 4039508"/>
                  <a:gd name="connsiteY90" fmla="*/ 2716097 h 4430345"/>
                  <a:gd name="connsiteX91" fmla="*/ 52374 w 4039508"/>
                  <a:gd name="connsiteY91" fmla="*/ 2245317 h 4430345"/>
                  <a:gd name="connsiteX92" fmla="*/ 151962 w 4039508"/>
                  <a:gd name="connsiteY92" fmla="*/ 2227210 h 4430345"/>
                  <a:gd name="connsiteX93" fmla="*/ 216040 w 4039508"/>
                  <a:gd name="connsiteY93" fmla="*/ 1947256 h 4430345"/>
                  <a:gd name="connsiteX94" fmla="*/ 369245 w 4039508"/>
                  <a:gd name="connsiteY94" fmla="*/ 1991820 h 4430345"/>
                  <a:gd name="connsiteX95" fmla="*/ 540558 w 4039508"/>
                  <a:gd name="connsiteY95" fmla="*/ 2022453 h 4430345"/>
                  <a:gd name="connsiteX96" fmla="*/ 500830 w 4039508"/>
                  <a:gd name="connsiteY96" fmla="*/ 2262721 h 4430345"/>
                  <a:gd name="connsiteX97" fmla="*/ 613689 w 4039508"/>
                  <a:gd name="connsiteY97" fmla="*/ 2254370 h 4430345"/>
                  <a:gd name="connsiteX0" fmla="*/ 613689 w 4039508"/>
                  <a:gd name="connsiteY0" fmla="*/ 2254370 h 4430345"/>
                  <a:gd name="connsiteX1" fmla="*/ 966774 w 4039508"/>
                  <a:gd name="connsiteY1" fmla="*/ 1874125 h 4430345"/>
                  <a:gd name="connsiteX2" fmla="*/ 2095153 w 4039508"/>
                  <a:gd name="connsiteY2" fmla="*/ 1338339 h 4430345"/>
                  <a:gd name="connsiteX3" fmla="*/ 2989853 w 4039508"/>
                  <a:gd name="connsiteY3" fmla="*/ 213925 h 4430345"/>
                  <a:gd name="connsiteX4" fmla="*/ 2953188 w 4039508"/>
                  <a:gd name="connsiteY4" fmla="*/ 206805 h 4430345"/>
                  <a:gd name="connsiteX5" fmla="*/ 2044136 w 4039508"/>
                  <a:gd name="connsiteY5" fmla="*/ 1204168 h 4430345"/>
                  <a:gd name="connsiteX6" fmla="*/ 1747593 w 4039508"/>
                  <a:gd name="connsiteY6" fmla="*/ 1271700 h 4430345"/>
                  <a:gd name="connsiteX7" fmla="*/ 1763479 w 4039508"/>
                  <a:gd name="connsiteY7" fmla="*/ 1195115 h 4430345"/>
                  <a:gd name="connsiteX8" fmla="*/ 1926441 w 4039508"/>
                  <a:gd name="connsiteY8" fmla="*/ 1131741 h 4430345"/>
                  <a:gd name="connsiteX9" fmla="*/ 1840803 w 4039508"/>
                  <a:gd name="connsiteY9" fmla="*/ 977091 h 4430345"/>
                  <a:gd name="connsiteX10" fmla="*/ 2044136 w 4039508"/>
                  <a:gd name="connsiteY10" fmla="*/ 905404 h 4430345"/>
                  <a:gd name="connsiteX11" fmla="*/ 1920063 w 4039508"/>
                  <a:gd name="connsiteY11" fmla="*/ 796022 h 4430345"/>
                  <a:gd name="connsiteX12" fmla="*/ 1852533 w 4039508"/>
                  <a:gd name="connsiteY12" fmla="*/ 873346 h 4430345"/>
                  <a:gd name="connsiteX13" fmla="*/ 1808746 w 4039508"/>
                  <a:gd name="connsiteY13" fmla="*/ 760549 h 4430345"/>
                  <a:gd name="connsiteX14" fmla="*/ 1881174 w 4039508"/>
                  <a:gd name="connsiteY14" fmla="*/ 642854 h 4430345"/>
                  <a:gd name="connsiteX15" fmla="*/ 1980762 w 4039508"/>
                  <a:gd name="connsiteY15" fmla="*/ 488945 h 4430345"/>
                  <a:gd name="connsiteX16" fmla="*/ 1993231 w 4039508"/>
                  <a:gd name="connsiteY16" fmla="*/ 596845 h 4430345"/>
                  <a:gd name="connsiteX17" fmla="*/ 2152778 w 4039508"/>
                  <a:gd name="connsiteY17" fmla="*/ 362196 h 4430345"/>
                  <a:gd name="connsiteX18" fmla="*/ 2306687 w 4039508"/>
                  <a:gd name="connsiteY18" fmla="*/ 307875 h 4430345"/>
                  <a:gd name="connsiteX19" fmla="*/ 2297633 w 4039508"/>
                  <a:gd name="connsiteY19" fmla="*/ 226394 h 4430345"/>
                  <a:gd name="connsiteX20" fmla="*/ 2655597 w 4039508"/>
                  <a:gd name="connsiteY20" fmla="*/ 130279 h 4430345"/>
                  <a:gd name="connsiteX21" fmla="*/ 2542077 w 4039508"/>
                  <a:gd name="connsiteY21" fmla="*/ 72485 h 4430345"/>
                  <a:gd name="connsiteX22" fmla="*/ 2902810 w 4039508"/>
                  <a:gd name="connsiteY22" fmla="*/ 63432 h 4430345"/>
                  <a:gd name="connsiteX23" fmla="*/ 3094927 w 4039508"/>
                  <a:gd name="connsiteY23" fmla="*/ 72143 h 4430345"/>
                  <a:gd name="connsiteX24" fmla="*/ 3166766 w 4039508"/>
                  <a:gd name="connsiteY24" fmla="*/ 126806 h 4430345"/>
                  <a:gd name="connsiteX25" fmla="*/ 3284461 w 4039508"/>
                  <a:gd name="connsiteY25" fmla="*/ 58 h 4430345"/>
                  <a:gd name="connsiteX26" fmla="*/ 3320675 w 4039508"/>
                  <a:gd name="connsiteY26" fmla="*/ 144913 h 4430345"/>
                  <a:gd name="connsiteX27" fmla="*/ 3293514 w 4039508"/>
                  <a:gd name="connsiteY27" fmla="*/ 197125 h 4430345"/>
                  <a:gd name="connsiteX28" fmla="*/ 3764582 w 4039508"/>
                  <a:gd name="connsiteY28" fmla="*/ 416517 h 4430345"/>
                  <a:gd name="connsiteX29" fmla="*/ 3904994 w 4039508"/>
                  <a:gd name="connsiteY29" fmla="*/ 433883 h 4430345"/>
                  <a:gd name="connsiteX30" fmla="*/ 4026845 w 4039508"/>
                  <a:gd name="connsiteY30" fmla="*/ 688121 h 4430345"/>
                  <a:gd name="connsiteX31" fmla="*/ 3900097 w 4039508"/>
                  <a:gd name="connsiteY31" fmla="*/ 706228 h 4430345"/>
                  <a:gd name="connsiteX32" fmla="*/ 3918203 w 4039508"/>
                  <a:gd name="connsiteY32" fmla="*/ 751495 h 4430345"/>
                  <a:gd name="connsiteX33" fmla="*/ 3631908 w 4039508"/>
                  <a:gd name="connsiteY33" fmla="*/ 695694 h 4430345"/>
                  <a:gd name="connsiteX34" fmla="*/ 3619439 w 4039508"/>
                  <a:gd name="connsiteY34" fmla="*/ 597586 h 4430345"/>
                  <a:gd name="connsiteX35" fmla="*/ 3311621 w 4039508"/>
                  <a:gd name="connsiteY35" fmla="*/ 778656 h 4430345"/>
                  <a:gd name="connsiteX36" fmla="*/ 3105614 w 4039508"/>
                  <a:gd name="connsiteY36" fmla="*/ 484788 h 4430345"/>
                  <a:gd name="connsiteX37" fmla="*/ 3058124 w 4039508"/>
                  <a:gd name="connsiteY37" fmla="*/ 552319 h 4430345"/>
                  <a:gd name="connsiteX38" fmla="*/ 2985697 w 4039508"/>
                  <a:gd name="connsiteY38" fmla="*/ 1240382 h 4430345"/>
                  <a:gd name="connsiteX39" fmla="*/ 3275407 w 4039508"/>
                  <a:gd name="connsiteY39" fmla="*/ 1955606 h 4430345"/>
                  <a:gd name="connsiteX40" fmla="*/ 3768429 w 4039508"/>
                  <a:gd name="connsiteY40" fmla="*/ 1755025 h 4430345"/>
                  <a:gd name="connsiteX41" fmla="*/ 4033418 w 4039508"/>
                  <a:gd name="connsiteY41" fmla="*/ 1776687 h 4430345"/>
                  <a:gd name="connsiteX42" fmla="*/ 3912332 w 4039508"/>
                  <a:gd name="connsiteY42" fmla="*/ 2123241 h 4430345"/>
                  <a:gd name="connsiteX43" fmla="*/ 3768829 w 4039508"/>
                  <a:gd name="connsiteY43" fmla="*/ 2406199 h 4430345"/>
                  <a:gd name="connsiteX44" fmla="*/ 3716090 w 4039508"/>
                  <a:gd name="connsiteY44" fmla="*/ 2570003 h 4430345"/>
                  <a:gd name="connsiteX45" fmla="*/ 3634966 w 4039508"/>
                  <a:gd name="connsiteY45" fmla="*/ 2686912 h 4430345"/>
                  <a:gd name="connsiteX46" fmla="*/ 3528160 w 4039508"/>
                  <a:gd name="connsiteY46" fmla="*/ 2631143 h 4430345"/>
                  <a:gd name="connsiteX47" fmla="*/ 3302568 w 4039508"/>
                  <a:gd name="connsiteY47" fmla="*/ 2779471 h 4430345"/>
                  <a:gd name="connsiteX48" fmla="*/ 3275407 w 4039508"/>
                  <a:gd name="connsiteY48" fmla="*/ 2556607 h 4430345"/>
                  <a:gd name="connsiteX49" fmla="*/ 3397981 w 4039508"/>
                  <a:gd name="connsiteY49" fmla="*/ 2535028 h 4430345"/>
                  <a:gd name="connsiteX50" fmla="*/ 3501744 w 4039508"/>
                  <a:gd name="connsiteY50" fmla="*/ 2453547 h 4430345"/>
                  <a:gd name="connsiteX51" fmla="*/ 3492691 w 4039508"/>
                  <a:gd name="connsiteY51" fmla="*/ 2344905 h 4430345"/>
                  <a:gd name="connsiteX52" fmla="*/ 3592279 w 4039508"/>
                  <a:gd name="connsiteY52" fmla="*/ 2272477 h 4430345"/>
                  <a:gd name="connsiteX53" fmla="*/ 3610386 w 4039508"/>
                  <a:gd name="connsiteY53" fmla="*/ 1964660 h 4430345"/>
                  <a:gd name="connsiteX54" fmla="*/ 2940429 w 4039508"/>
                  <a:gd name="connsiteY54" fmla="*/ 2435440 h 4430345"/>
                  <a:gd name="connsiteX55" fmla="*/ 2786520 w 4039508"/>
                  <a:gd name="connsiteY55" fmla="*/ 2009926 h 4430345"/>
                  <a:gd name="connsiteX56" fmla="*/ 2379115 w 4039508"/>
                  <a:gd name="connsiteY56" fmla="*/ 2643669 h 4430345"/>
                  <a:gd name="connsiteX57" fmla="*/ 1528089 w 4039508"/>
                  <a:gd name="connsiteY57" fmla="*/ 2670830 h 4430345"/>
                  <a:gd name="connsiteX58" fmla="*/ 1434784 w 4039508"/>
                  <a:gd name="connsiteY58" fmla="*/ 2764595 h 4430345"/>
                  <a:gd name="connsiteX59" fmla="*/ 1679400 w 4039508"/>
                  <a:gd name="connsiteY59" fmla="*/ 2744211 h 4430345"/>
                  <a:gd name="connsiteX60" fmla="*/ 1446330 w 4039508"/>
                  <a:gd name="connsiteY60" fmla="*/ 3300589 h 4430345"/>
                  <a:gd name="connsiteX61" fmla="*/ 957153 w 4039508"/>
                  <a:gd name="connsiteY61" fmla="*/ 3705230 h 4430345"/>
                  <a:gd name="connsiteX62" fmla="*/ 946100 w 4039508"/>
                  <a:gd name="connsiteY62" fmla="*/ 4096801 h 4430345"/>
                  <a:gd name="connsiteX63" fmla="*/ 907712 w 4039508"/>
                  <a:gd name="connsiteY63" fmla="*/ 4261284 h 4430345"/>
                  <a:gd name="connsiteX64" fmla="*/ 942639 w 4039508"/>
                  <a:gd name="connsiteY64" fmla="*/ 4357514 h 4430345"/>
                  <a:gd name="connsiteX65" fmla="*/ 769978 w 4039508"/>
                  <a:gd name="connsiteY65" fmla="*/ 4305413 h 4430345"/>
                  <a:gd name="connsiteX66" fmla="*/ 773728 w 4039508"/>
                  <a:gd name="connsiteY66" fmla="*/ 4140557 h 4430345"/>
                  <a:gd name="connsiteX67" fmla="*/ 823541 w 4039508"/>
                  <a:gd name="connsiteY67" fmla="*/ 3998410 h 4430345"/>
                  <a:gd name="connsiteX68" fmla="*/ 849684 w 4039508"/>
                  <a:gd name="connsiteY68" fmla="*/ 3646840 h 4430345"/>
                  <a:gd name="connsiteX69" fmla="*/ 1273288 w 4039508"/>
                  <a:gd name="connsiteY69" fmla="*/ 3214472 h 4430345"/>
                  <a:gd name="connsiteX70" fmla="*/ 1229324 w 4039508"/>
                  <a:gd name="connsiteY70" fmla="*/ 3223091 h 4430345"/>
                  <a:gd name="connsiteX71" fmla="*/ 691977 w 4039508"/>
                  <a:gd name="connsiteY71" fmla="*/ 3539441 h 4430345"/>
                  <a:gd name="connsiteX72" fmla="*/ 595582 w 4039508"/>
                  <a:gd name="connsiteY72" fmla="*/ 4193640 h 4430345"/>
                  <a:gd name="connsiteX73" fmla="*/ 615456 w 4039508"/>
                  <a:gd name="connsiteY73" fmla="*/ 4312004 h 4430345"/>
                  <a:gd name="connsiteX74" fmla="*/ 701311 w 4039508"/>
                  <a:gd name="connsiteY74" fmla="*/ 4412007 h 4430345"/>
                  <a:gd name="connsiteX75" fmla="*/ 365531 w 4039508"/>
                  <a:gd name="connsiteY75" fmla="*/ 4408833 h 4430345"/>
                  <a:gd name="connsiteX76" fmla="*/ 405459 w 4039508"/>
                  <a:gd name="connsiteY76" fmla="*/ 4273293 h 4430345"/>
                  <a:gd name="connsiteX77" fmla="*/ 331172 w 4039508"/>
                  <a:gd name="connsiteY77" fmla="*/ 4171327 h 4430345"/>
                  <a:gd name="connsiteX78" fmla="*/ 378299 w 4039508"/>
                  <a:gd name="connsiteY78" fmla="*/ 4101278 h 4430345"/>
                  <a:gd name="connsiteX79" fmla="*/ 450726 w 4039508"/>
                  <a:gd name="connsiteY79" fmla="*/ 3721032 h 4430345"/>
                  <a:gd name="connsiteX80" fmla="*/ 405459 w 4039508"/>
                  <a:gd name="connsiteY80" fmla="*/ 3494695 h 4430345"/>
                  <a:gd name="connsiteX81" fmla="*/ 731384 w 4039508"/>
                  <a:gd name="connsiteY81" fmla="*/ 3250252 h 4430345"/>
                  <a:gd name="connsiteX82" fmla="*/ 668009 w 4039508"/>
                  <a:gd name="connsiteY82" fmla="*/ 2779471 h 4430345"/>
                  <a:gd name="connsiteX83" fmla="*/ 477887 w 4039508"/>
                  <a:gd name="connsiteY83" fmla="*/ 3186877 h 4430345"/>
                  <a:gd name="connsiteX84" fmla="*/ 7106 w 4039508"/>
                  <a:gd name="connsiteY84" fmla="*/ 3313626 h 4430345"/>
                  <a:gd name="connsiteX85" fmla="*/ 58515 w 4039508"/>
                  <a:gd name="connsiteY85" fmla="*/ 2706410 h 4430345"/>
                  <a:gd name="connsiteX86" fmla="*/ 151962 w 4039508"/>
                  <a:gd name="connsiteY86" fmla="*/ 2634616 h 4430345"/>
                  <a:gd name="connsiteX87" fmla="*/ 67184 w 4039508"/>
                  <a:gd name="connsiteY87" fmla="*/ 2373013 h 4430345"/>
                  <a:gd name="connsiteX88" fmla="*/ 233443 w 4039508"/>
                  <a:gd name="connsiteY88" fmla="*/ 2562188 h 4430345"/>
                  <a:gd name="connsiteX89" fmla="*/ 396405 w 4039508"/>
                  <a:gd name="connsiteY89" fmla="*/ 2716097 h 4430345"/>
                  <a:gd name="connsiteX90" fmla="*/ 52374 w 4039508"/>
                  <a:gd name="connsiteY90" fmla="*/ 2245317 h 4430345"/>
                  <a:gd name="connsiteX91" fmla="*/ 151962 w 4039508"/>
                  <a:gd name="connsiteY91" fmla="*/ 2227210 h 4430345"/>
                  <a:gd name="connsiteX92" fmla="*/ 216040 w 4039508"/>
                  <a:gd name="connsiteY92" fmla="*/ 1947256 h 4430345"/>
                  <a:gd name="connsiteX93" fmla="*/ 369245 w 4039508"/>
                  <a:gd name="connsiteY93" fmla="*/ 1991820 h 4430345"/>
                  <a:gd name="connsiteX94" fmla="*/ 540558 w 4039508"/>
                  <a:gd name="connsiteY94" fmla="*/ 2022453 h 4430345"/>
                  <a:gd name="connsiteX95" fmla="*/ 500830 w 4039508"/>
                  <a:gd name="connsiteY95" fmla="*/ 2262721 h 4430345"/>
                  <a:gd name="connsiteX96" fmla="*/ 613689 w 4039508"/>
                  <a:gd name="connsiteY96"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716090 w 4039838"/>
                  <a:gd name="connsiteY44" fmla="*/ 2570003 h 4430345"/>
                  <a:gd name="connsiteX45" fmla="*/ 3634966 w 4039838"/>
                  <a:gd name="connsiteY45" fmla="*/ 2686912 h 4430345"/>
                  <a:gd name="connsiteX46" fmla="*/ 3528160 w 4039838"/>
                  <a:gd name="connsiteY46" fmla="*/ 2631143 h 4430345"/>
                  <a:gd name="connsiteX47" fmla="*/ 3302568 w 4039838"/>
                  <a:gd name="connsiteY47" fmla="*/ 2779471 h 4430345"/>
                  <a:gd name="connsiteX48" fmla="*/ 3275407 w 4039838"/>
                  <a:gd name="connsiteY48" fmla="*/ 2556607 h 4430345"/>
                  <a:gd name="connsiteX49" fmla="*/ 3397981 w 4039838"/>
                  <a:gd name="connsiteY49" fmla="*/ 2535028 h 4430345"/>
                  <a:gd name="connsiteX50" fmla="*/ 3501744 w 4039838"/>
                  <a:gd name="connsiteY50" fmla="*/ 2453547 h 4430345"/>
                  <a:gd name="connsiteX51" fmla="*/ 3492691 w 4039838"/>
                  <a:gd name="connsiteY51" fmla="*/ 2344905 h 4430345"/>
                  <a:gd name="connsiteX52" fmla="*/ 3592279 w 4039838"/>
                  <a:gd name="connsiteY52" fmla="*/ 2272477 h 4430345"/>
                  <a:gd name="connsiteX53" fmla="*/ 3610386 w 4039838"/>
                  <a:gd name="connsiteY53" fmla="*/ 1964660 h 4430345"/>
                  <a:gd name="connsiteX54" fmla="*/ 2940429 w 4039838"/>
                  <a:gd name="connsiteY54" fmla="*/ 2435440 h 4430345"/>
                  <a:gd name="connsiteX55" fmla="*/ 2786520 w 4039838"/>
                  <a:gd name="connsiteY55" fmla="*/ 2009926 h 4430345"/>
                  <a:gd name="connsiteX56" fmla="*/ 2379115 w 4039838"/>
                  <a:gd name="connsiteY56" fmla="*/ 2643669 h 4430345"/>
                  <a:gd name="connsiteX57" fmla="*/ 1528089 w 4039838"/>
                  <a:gd name="connsiteY57" fmla="*/ 2670830 h 4430345"/>
                  <a:gd name="connsiteX58" fmla="*/ 1434784 w 4039838"/>
                  <a:gd name="connsiteY58" fmla="*/ 2764595 h 4430345"/>
                  <a:gd name="connsiteX59" fmla="*/ 1679400 w 4039838"/>
                  <a:gd name="connsiteY59" fmla="*/ 2744211 h 4430345"/>
                  <a:gd name="connsiteX60" fmla="*/ 1446330 w 4039838"/>
                  <a:gd name="connsiteY60" fmla="*/ 3300589 h 4430345"/>
                  <a:gd name="connsiteX61" fmla="*/ 957153 w 4039838"/>
                  <a:gd name="connsiteY61" fmla="*/ 3705230 h 4430345"/>
                  <a:gd name="connsiteX62" fmla="*/ 946100 w 4039838"/>
                  <a:gd name="connsiteY62" fmla="*/ 4096801 h 4430345"/>
                  <a:gd name="connsiteX63" fmla="*/ 907712 w 4039838"/>
                  <a:gd name="connsiteY63" fmla="*/ 4261284 h 4430345"/>
                  <a:gd name="connsiteX64" fmla="*/ 942639 w 4039838"/>
                  <a:gd name="connsiteY64" fmla="*/ 4357514 h 4430345"/>
                  <a:gd name="connsiteX65" fmla="*/ 769978 w 4039838"/>
                  <a:gd name="connsiteY65" fmla="*/ 4305413 h 4430345"/>
                  <a:gd name="connsiteX66" fmla="*/ 773728 w 4039838"/>
                  <a:gd name="connsiteY66" fmla="*/ 4140557 h 4430345"/>
                  <a:gd name="connsiteX67" fmla="*/ 823541 w 4039838"/>
                  <a:gd name="connsiteY67" fmla="*/ 3998410 h 4430345"/>
                  <a:gd name="connsiteX68" fmla="*/ 849684 w 4039838"/>
                  <a:gd name="connsiteY68" fmla="*/ 3646840 h 4430345"/>
                  <a:gd name="connsiteX69" fmla="*/ 1273288 w 4039838"/>
                  <a:gd name="connsiteY69" fmla="*/ 3214472 h 4430345"/>
                  <a:gd name="connsiteX70" fmla="*/ 1229324 w 4039838"/>
                  <a:gd name="connsiteY70" fmla="*/ 3223091 h 4430345"/>
                  <a:gd name="connsiteX71" fmla="*/ 691977 w 4039838"/>
                  <a:gd name="connsiteY71" fmla="*/ 3539441 h 4430345"/>
                  <a:gd name="connsiteX72" fmla="*/ 595582 w 4039838"/>
                  <a:gd name="connsiteY72" fmla="*/ 4193640 h 4430345"/>
                  <a:gd name="connsiteX73" fmla="*/ 615456 w 4039838"/>
                  <a:gd name="connsiteY73" fmla="*/ 4312004 h 4430345"/>
                  <a:gd name="connsiteX74" fmla="*/ 701311 w 4039838"/>
                  <a:gd name="connsiteY74" fmla="*/ 4412007 h 4430345"/>
                  <a:gd name="connsiteX75" fmla="*/ 365531 w 4039838"/>
                  <a:gd name="connsiteY75" fmla="*/ 4408833 h 4430345"/>
                  <a:gd name="connsiteX76" fmla="*/ 405459 w 4039838"/>
                  <a:gd name="connsiteY76" fmla="*/ 4273293 h 4430345"/>
                  <a:gd name="connsiteX77" fmla="*/ 331172 w 4039838"/>
                  <a:gd name="connsiteY77" fmla="*/ 4171327 h 4430345"/>
                  <a:gd name="connsiteX78" fmla="*/ 378299 w 4039838"/>
                  <a:gd name="connsiteY78" fmla="*/ 4101278 h 4430345"/>
                  <a:gd name="connsiteX79" fmla="*/ 450726 w 4039838"/>
                  <a:gd name="connsiteY79" fmla="*/ 3721032 h 4430345"/>
                  <a:gd name="connsiteX80" fmla="*/ 405459 w 4039838"/>
                  <a:gd name="connsiteY80" fmla="*/ 3494695 h 4430345"/>
                  <a:gd name="connsiteX81" fmla="*/ 731384 w 4039838"/>
                  <a:gd name="connsiteY81" fmla="*/ 3250252 h 4430345"/>
                  <a:gd name="connsiteX82" fmla="*/ 668009 w 4039838"/>
                  <a:gd name="connsiteY82" fmla="*/ 2779471 h 4430345"/>
                  <a:gd name="connsiteX83" fmla="*/ 477887 w 4039838"/>
                  <a:gd name="connsiteY83" fmla="*/ 3186877 h 4430345"/>
                  <a:gd name="connsiteX84" fmla="*/ 7106 w 4039838"/>
                  <a:gd name="connsiteY84" fmla="*/ 3313626 h 4430345"/>
                  <a:gd name="connsiteX85" fmla="*/ 58515 w 4039838"/>
                  <a:gd name="connsiteY85" fmla="*/ 2706410 h 4430345"/>
                  <a:gd name="connsiteX86" fmla="*/ 151962 w 4039838"/>
                  <a:gd name="connsiteY86" fmla="*/ 2634616 h 4430345"/>
                  <a:gd name="connsiteX87" fmla="*/ 67184 w 4039838"/>
                  <a:gd name="connsiteY87" fmla="*/ 2373013 h 4430345"/>
                  <a:gd name="connsiteX88" fmla="*/ 233443 w 4039838"/>
                  <a:gd name="connsiteY88" fmla="*/ 2562188 h 4430345"/>
                  <a:gd name="connsiteX89" fmla="*/ 396405 w 4039838"/>
                  <a:gd name="connsiteY89" fmla="*/ 2716097 h 4430345"/>
                  <a:gd name="connsiteX90" fmla="*/ 52374 w 4039838"/>
                  <a:gd name="connsiteY90" fmla="*/ 2245317 h 4430345"/>
                  <a:gd name="connsiteX91" fmla="*/ 151962 w 4039838"/>
                  <a:gd name="connsiteY91" fmla="*/ 2227210 h 4430345"/>
                  <a:gd name="connsiteX92" fmla="*/ 216040 w 4039838"/>
                  <a:gd name="connsiteY92" fmla="*/ 1947256 h 4430345"/>
                  <a:gd name="connsiteX93" fmla="*/ 369245 w 4039838"/>
                  <a:gd name="connsiteY93" fmla="*/ 1991820 h 4430345"/>
                  <a:gd name="connsiteX94" fmla="*/ 540558 w 4039838"/>
                  <a:gd name="connsiteY94" fmla="*/ 2022453 h 4430345"/>
                  <a:gd name="connsiteX95" fmla="*/ 500830 w 4039838"/>
                  <a:gd name="connsiteY95" fmla="*/ 2262721 h 4430345"/>
                  <a:gd name="connsiteX96" fmla="*/ 613689 w 4039838"/>
                  <a:gd name="connsiteY96"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634966 w 4039838"/>
                  <a:gd name="connsiteY44" fmla="*/ 2686912 h 4430345"/>
                  <a:gd name="connsiteX45" fmla="*/ 3528160 w 4039838"/>
                  <a:gd name="connsiteY45" fmla="*/ 2631143 h 4430345"/>
                  <a:gd name="connsiteX46" fmla="*/ 3302568 w 4039838"/>
                  <a:gd name="connsiteY46" fmla="*/ 2779471 h 4430345"/>
                  <a:gd name="connsiteX47" fmla="*/ 3275407 w 4039838"/>
                  <a:gd name="connsiteY47" fmla="*/ 2556607 h 4430345"/>
                  <a:gd name="connsiteX48" fmla="*/ 3397981 w 4039838"/>
                  <a:gd name="connsiteY48" fmla="*/ 2535028 h 4430345"/>
                  <a:gd name="connsiteX49" fmla="*/ 3501744 w 4039838"/>
                  <a:gd name="connsiteY49" fmla="*/ 2453547 h 4430345"/>
                  <a:gd name="connsiteX50" fmla="*/ 3492691 w 4039838"/>
                  <a:gd name="connsiteY50" fmla="*/ 2344905 h 4430345"/>
                  <a:gd name="connsiteX51" fmla="*/ 3592279 w 4039838"/>
                  <a:gd name="connsiteY51" fmla="*/ 2272477 h 4430345"/>
                  <a:gd name="connsiteX52" fmla="*/ 3610386 w 4039838"/>
                  <a:gd name="connsiteY52" fmla="*/ 1964660 h 4430345"/>
                  <a:gd name="connsiteX53" fmla="*/ 2940429 w 4039838"/>
                  <a:gd name="connsiteY53" fmla="*/ 2435440 h 4430345"/>
                  <a:gd name="connsiteX54" fmla="*/ 2786520 w 4039838"/>
                  <a:gd name="connsiteY54" fmla="*/ 2009926 h 4430345"/>
                  <a:gd name="connsiteX55" fmla="*/ 2379115 w 4039838"/>
                  <a:gd name="connsiteY55" fmla="*/ 2643669 h 4430345"/>
                  <a:gd name="connsiteX56" fmla="*/ 1528089 w 4039838"/>
                  <a:gd name="connsiteY56" fmla="*/ 2670830 h 4430345"/>
                  <a:gd name="connsiteX57" fmla="*/ 1434784 w 4039838"/>
                  <a:gd name="connsiteY57" fmla="*/ 2764595 h 4430345"/>
                  <a:gd name="connsiteX58" fmla="*/ 1679400 w 4039838"/>
                  <a:gd name="connsiteY58" fmla="*/ 2744211 h 4430345"/>
                  <a:gd name="connsiteX59" fmla="*/ 1446330 w 4039838"/>
                  <a:gd name="connsiteY59" fmla="*/ 3300589 h 4430345"/>
                  <a:gd name="connsiteX60" fmla="*/ 957153 w 4039838"/>
                  <a:gd name="connsiteY60" fmla="*/ 3705230 h 4430345"/>
                  <a:gd name="connsiteX61" fmla="*/ 946100 w 4039838"/>
                  <a:gd name="connsiteY61" fmla="*/ 4096801 h 4430345"/>
                  <a:gd name="connsiteX62" fmla="*/ 907712 w 4039838"/>
                  <a:gd name="connsiteY62" fmla="*/ 4261284 h 4430345"/>
                  <a:gd name="connsiteX63" fmla="*/ 942639 w 4039838"/>
                  <a:gd name="connsiteY63" fmla="*/ 4357514 h 4430345"/>
                  <a:gd name="connsiteX64" fmla="*/ 769978 w 4039838"/>
                  <a:gd name="connsiteY64" fmla="*/ 4305413 h 4430345"/>
                  <a:gd name="connsiteX65" fmla="*/ 773728 w 4039838"/>
                  <a:gd name="connsiteY65" fmla="*/ 4140557 h 4430345"/>
                  <a:gd name="connsiteX66" fmla="*/ 823541 w 4039838"/>
                  <a:gd name="connsiteY66" fmla="*/ 3998410 h 4430345"/>
                  <a:gd name="connsiteX67" fmla="*/ 849684 w 4039838"/>
                  <a:gd name="connsiteY67" fmla="*/ 3646840 h 4430345"/>
                  <a:gd name="connsiteX68" fmla="*/ 1273288 w 4039838"/>
                  <a:gd name="connsiteY68" fmla="*/ 3214472 h 4430345"/>
                  <a:gd name="connsiteX69" fmla="*/ 1229324 w 4039838"/>
                  <a:gd name="connsiteY69" fmla="*/ 3223091 h 4430345"/>
                  <a:gd name="connsiteX70" fmla="*/ 691977 w 4039838"/>
                  <a:gd name="connsiteY70" fmla="*/ 3539441 h 4430345"/>
                  <a:gd name="connsiteX71" fmla="*/ 595582 w 4039838"/>
                  <a:gd name="connsiteY71" fmla="*/ 4193640 h 4430345"/>
                  <a:gd name="connsiteX72" fmla="*/ 615456 w 4039838"/>
                  <a:gd name="connsiteY72" fmla="*/ 4312004 h 4430345"/>
                  <a:gd name="connsiteX73" fmla="*/ 701311 w 4039838"/>
                  <a:gd name="connsiteY73" fmla="*/ 4412007 h 4430345"/>
                  <a:gd name="connsiteX74" fmla="*/ 365531 w 4039838"/>
                  <a:gd name="connsiteY74" fmla="*/ 4408833 h 4430345"/>
                  <a:gd name="connsiteX75" fmla="*/ 405459 w 4039838"/>
                  <a:gd name="connsiteY75" fmla="*/ 4273293 h 4430345"/>
                  <a:gd name="connsiteX76" fmla="*/ 331172 w 4039838"/>
                  <a:gd name="connsiteY76" fmla="*/ 4171327 h 4430345"/>
                  <a:gd name="connsiteX77" fmla="*/ 378299 w 4039838"/>
                  <a:gd name="connsiteY77" fmla="*/ 4101278 h 4430345"/>
                  <a:gd name="connsiteX78" fmla="*/ 450726 w 4039838"/>
                  <a:gd name="connsiteY78" fmla="*/ 3721032 h 4430345"/>
                  <a:gd name="connsiteX79" fmla="*/ 405459 w 4039838"/>
                  <a:gd name="connsiteY79" fmla="*/ 3494695 h 4430345"/>
                  <a:gd name="connsiteX80" fmla="*/ 731384 w 4039838"/>
                  <a:gd name="connsiteY80" fmla="*/ 3250252 h 4430345"/>
                  <a:gd name="connsiteX81" fmla="*/ 668009 w 4039838"/>
                  <a:gd name="connsiteY81" fmla="*/ 2779471 h 4430345"/>
                  <a:gd name="connsiteX82" fmla="*/ 477887 w 4039838"/>
                  <a:gd name="connsiteY82" fmla="*/ 3186877 h 4430345"/>
                  <a:gd name="connsiteX83" fmla="*/ 7106 w 4039838"/>
                  <a:gd name="connsiteY83" fmla="*/ 3313626 h 4430345"/>
                  <a:gd name="connsiteX84" fmla="*/ 58515 w 4039838"/>
                  <a:gd name="connsiteY84" fmla="*/ 2706410 h 4430345"/>
                  <a:gd name="connsiteX85" fmla="*/ 151962 w 4039838"/>
                  <a:gd name="connsiteY85" fmla="*/ 2634616 h 4430345"/>
                  <a:gd name="connsiteX86" fmla="*/ 67184 w 4039838"/>
                  <a:gd name="connsiteY86" fmla="*/ 2373013 h 4430345"/>
                  <a:gd name="connsiteX87" fmla="*/ 233443 w 4039838"/>
                  <a:gd name="connsiteY87" fmla="*/ 2562188 h 4430345"/>
                  <a:gd name="connsiteX88" fmla="*/ 396405 w 4039838"/>
                  <a:gd name="connsiteY88" fmla="*/ 2716097 h 4430345"/>
                  <a:gd name="connsiteX89" fmla="*/ 52374 w 4039838"/>
                  <a:gd name="connsiteY89" fmla="*/ 2245317 h 4430345"/>
                  <a:gd name="connsiteX90" fmla="*/ 151962 w 4039838"/>
                  <a:gd name="connsiteY90" fmla="*/ 2227210 h 4430345"/>
                  <a:gd name="connsiteX91" fmla="*/ 216040 w 4039838"/>
                  <a:gd name="connsiteY91" fmla="*/ 1947256 h 4430345"/>
                  <a:gd name="connsiteX92" fmla="*/ 369245 w 4039838"/>
                  <a:gd name="connsiteY92" fmla="*/ 1991820 h 4430345"/>
                  <a:gd name="connsiteX93" fmla="*/ 540558 w 4039838"/>
                  <a:gd name="connsiteY93" fmla="*/ 2022453 h 4430345"/>
                  <a:gd name="connsiteX94" fmla="*/ 500830 w 4039838"/>
                  <a:gd name="connsiteY94" fmla="*/ 2262721 h 4430345"/>
                  <a:gd name="connsiteX95" fmla="*/ 613689 w 4039838"/>
                  <a:gd name="connsiteY95"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528160 w 4039838"/>
                  <a:gd name="connsiteY44" fmla="*/ 2631143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79400 w 4039838"/>
                  <a:gd name="connsiteY57" fmla="*/ 2744211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69978 w 4039838"/>
                  <a:gd name="connsiteY63" fmla="*/ 4305413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76827 w 4039838"/>
                  <a:gd name="connsiteY63" fmla="*/ 4325962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76827 w 4039838"/>
                  <a:gd name="connsiteY63" fmla="*/ 4325962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0345"/>
                  <a:gd name="connsiteX1" fmla="*/ 966774 w 4039838"/>
                  <a:gd name="connsiteY1" fmla="*/ 1874125 h 4430345"/>
                  <a:gd name="connsiteX2" fmla="*/ 2095153 w 4039838"/>
                  <a:gd name="connsiteY2" fmla="*/ 1338339 h 4430345"/>
                  <a:gd name="connsiteX3" fmla="*/ 2989853 w 4039838"/>
                  <a:gd name="connsiteY3" fmla="*/ 213925 h 4430345"/>
                  <a:gd name="connsiteX4" fmla="*/ 2953188 w 4039838"/>
                  <a:gd name="connsiteY4" fmla="*/ 206805 h 4430345"/>
                  <a:gd name="connsiteX5" fmla="*/ 2044136 w 4039838"/>
                  <a:gd name="connsiteY5" fmla="*/ 1204168 h 4430345"/>
                  <a:gd name="connsiteX6" fmla="*/ 1747593 w 4039838"/>
                  <a:gd name="connsiteY6" fmla="*/ 1271700 h 4430345"/>
                  <a:gd name="connsiteX7" fmla="*/ 1763479 w 4039838"/>
                  <a:gd name="connsiteY7" fmla="*/ 1195115 h 4430345"/>
                  <a:gd name="connsiteX8" fmla="*/ 1926441 w 4039838"/>
                  <a:gd name="connsiteY8" fmla="*/ 1131741 h 4430345"/>
                  <a:gd name="connsiteX9" fmla="*/ 1840803 w 4039838"/>
                  <a:gd name="connsiteY9" fmla="*/ 977091 h 4430345"/>
                  <a:gd name="connsiteX10" fmla="*/ 2044136 w 4039838"/>
                  <a:gd name="connsiteY10" fmla="*/ 905404 h 4430345"/>
                  <a:gd name="connsiteX11" fmla="*/ 1920063 w 4039838"/>
                  <a:gd name="connsiteY11" fmla="*/ 796022 h 4430345"/>
                  <a:gd name="connsiteX12" fmla="*/ 1852533 w 4039838"/>
                  <a:gd name="connsiteY12" fmla="*/ 873346 h 4430345"/>
                  <a:gd name="connsiteX13" fmla="*/ 1808746 w 4039838"/>
                  <a:gd name="connsiteY13" fmla="*/ 760549 h 4430345"/>
                  <a:gd name="connsiteX14" fmla="*/ 1881174 w 4039838"/>
                  <a:gd name="connsiteY14" fmla="*/ 642854 h 4430345"/>
                  <a:gd name="connsiteX15" fmla="*/ 1980762 w 4039838"/>
                  <a:gd name="connsiteY15" fmla="*/ 488945 h 4430345"/>
                  <a:gd name="connsiteX16" fmla="*/ 1993231 w 4039838"/>
                  <a:gd name="connsiteY16" fmla="*/ 596845 h 4430345"/>
                  <a:gd name="connsiteX17" fmla="*/ 2152778 w 4039838"/>
                  <a:gd name="connsiteY17" fmla="*/ 362196 h 4430345"/>
                  <a:gd name="connsiteX18" fmla="*/ 2306687 w 4039838"/>
                  <a:gd name="connsiteY18" fmla="*/ 307875 h 4430345"/>
                  <a:gd name="connsiteX19" fmla="*/ 2297633 w 4039838"/>
                  <a:gd name="connsiteY19" fmla="*/ 226394 h 4430345"/>
                  <a:gd name="connsiteX20" fmla="*/ 2655597 w 4039838"/>
                  <a:gd name="connsiteY20" fmla="*/ 130279 h 4430345"/>
                  <a:gd name="connsiteX21" fmla="*/ 2542077 w 4039838"/>
                  <a:gd name="connsiteY21" fmla="*/ 72485 h 4430345"/>
                  <a:gd name="connsiteX22" fmla="*/ 2902810 w 4039838"/>
                  <a:gd name="connsiteY22" fmla="*/ 63432 h 4430345"/>
                  <a:gd name="connsiteX23" fmla="*/ 3094927 w 4039838"/>
                  <a:gd name="connsiteY23" fmla="*/ 72143 h 4430345"/>
                  <a:gd name="connsiteX24" fmla="*/ 3166766 w 4039838"/>
                  <a:gd name="connsiteY24" fmla="*/ 126806 h 4430345"/>
                  <a:gd name="connsiteX25" fmla="*/ 3284461 w 4039838"/>
                  <a:gd name="connsiteY25" fmla="*/ 58 h 4430345"/>
                  <a:gd name="connsiteX26" fmla="*/ 3320675 w 4039838"/>
                  <a:gd name="connsiteY26" fmla="*/ 144913 h 4430345"/>
                  <a:gd name="connsiteX27" fmla="*/ 3293514 w 4039838"/>
                  <a:gd name="connsiteY27" fmla="*/ 197125 h 4430345"/>
                  <a:gd name="connsiteX28" fmla="*/ 3764582 w 4039838"/>
                  <a:gd name="connsiteY28" fmla="*/ 416517 h 4430345"/>
                  <a:gd name="connsiteX29" fmla="*/ 3904994 w 4039838"/>
                  <a:gd name="connsiteY29" fmla="*/ 433883 h 4430345"/>
                  <a:gd name="connsiteX30" fmla="*/ 4026845 w 4039838"/>
                  <a:gd name="connsiteY30" fmla="*/ 688121 h 4430345"/>
                  <a:gd name="connsiteX31" fmla="*/ 3900097 w 4039838"/>
                  <a:gd name="connsiteY31" fmla="*/ 706228 h 4430345"/>
                  <a:gd name="connsiteX32" fmla="*/ 3918203 w 4039838"/>
                  <a:gd name="connsiteY32" fmla="*/ 751495 h 4430345"/>
                  <a:gd name="connsiteX33" fmla="*/ 3631908 w 4039838"/>
                  <a:gd name="connsiteY33" fmla="*/ 695694 h 4430345"/>
                  <a:gd name="connsiteX34" fmla="*/ 3619439 w 4039838"/>
                  <a:gd name="connsiteY34" fmla="*/ 597586 h 4430345"/>
                  <a:gd name="connsiteX35" fmla="*/ 3311621 w 4039838"/>
                  <a:gd name="connsiteY35" fmla="*/ 778656 h 4430345"/>
                  <a:gd name="connsiteX36" fmla="*/ 3105614 w 4039838"/>
                  <a:gd name="connsiteY36" fmla="*/ 484788 h 4430345"/>
                  <a:gd name="connsiteX37" fmla="*/ 3058124 w 4039838"/>
                  <a:gd name="connsiteY37" fmla="*/ 552319 h 4430345"/>
                  <a:gd name="connsiteX38" fmla="*/ 2985697 w 4039838"/>
                  <a:gd name="connsiteY38" fmla="*/ 1240382 h 4430345"/>
                  <a:gd name="connsiteX39" fmla="*/ 3275407 w 4039838"/>
                  <a:gd name="connsiteY39" fmla="*/ 1955606 h 4430345"/>
                  <a:gd name="connsiteX40" fmla="*/ 3768429 w 4039838"/>
                  <a:gd name="connsiteY40" fmla="*/ 1755025 h 4430345"/>
                  <a:gd name="connsiteX41" fmla="*/ 4033418 w 4039838"/>
                  <a:gd name="connsiteY41" fmla="*/ 1776687 h 4430345"/>
                  <a:gd name="connsiteX42" fmla="*/ 3912332 w 4039838"/>
                  <a:gd name="connsiteY42" fmla="*/ 2123241 h 4430345"/>
                  <a:gd name="connsiteX43" fmla="*/ 3724474 w 4039838"/>
                  <a:gd name="connsiteY43" fmla="*/ 2348196 h 4430345"/>
                  <a:gd name="connsiteX44" fmla="*/ 3494041 w 4039838"/>
                  <a:gd name="connsiteY44" fmla="*/ 2624319 h 4430345"/>
                  <a:gd name="connsiteX45" fmla="*/ 3302568 w 4039838"/>
                  <a:gd name="connsiteY45" fmla="*/ 2779471 h 4430345"/>
                  <a:gd name="connsiteX46" fmla="*/ 3275407 w 4039838"/>
                  <a:gd name="connsiteY46" fmla="*/ 2556607 h 4430345"/>
                  <a:gd name="connsiteX47" fmla="*/ 3397981 w 4039838"/>
                  <a:gd name="connsiteY47" fmla="*/ 2535028 h 4430345"/>
                  <a:gd name="connsiteX48" fmla="*/ 3501744 w 4039838"/>
                  <a:gd name="connsiteY48" fmla="*/ 2453547 h 4430345"/>
                  <a:gd name="connsiteX49" fmla="*/ 3492691 w 4039838"/>
                  <a:gd name="connsiteY49" fmla="*/ 2344905 h 4430345"/>
                  <a:gd name="connsiteX50" fmla="*/ 3592279 w 4039838"/>
                  <a:gd name="connsiteY50" fmla="*/ 2272477 h 4430345"/>
                  <a:gd name="connsiteX51" fmla="*/ 3610386 w 4039838"/>
                  <a:gd name="connsiteY51" fmla="*/ 1964660 h 4430345"/>
                  <a:gd name="connsiteX52" fmla="*/ 2940429 w 4039838"/>
                  <a:gd name="connsiteY52" fmla="*/ 2435440 h 4430345"/>
                  <a:gd name="connsiteX53" fmla="*/ 2786520 w 4039838"/>
                  <a:gd name="connsiteY53" fmla="*/ 2009926 h 4430345"/>
                  <a:gd name="connsiteX54" fmla="*/ 2379115 w 4039838"/>
                  <a:gd name="connsiteY54" fmla="*/ 2643669 h 4430345"/>
                  <a:gd name="connsiteX55" fmla="*/ 1528089 w 4039838"/>
                  <a:gd name="connsiteY55" fmla="*/ 2670830 h 4430345"/>
                  <a:gd name="connsiteX56" fmla="*/ 1434784 w 4039838"/>
                  <a:gd name="connsiteY56" fmla="*/ 2764595 h 4430345"/>
                  <a:gd name="connsiteX57" fmla="*/ 1682825 w 4039838"/>
                  <a:gd name="connsiteY57" fmla="*/ 2730513 h 4430345"/>
                  <a:gd name="connsiteX58" fmla="*/ 1446330 w 4039838"/>
                  <a:gd name="connsiteY58" fmla="*/ 3300589 h 4430345"/>
                  <a:gd name="connsiteX59" fmla="*/ 957153 w 4039838"/>
                  <a:gd name="connsiteY59" fmla="*/ 3705230 h 4430345"/>
                  <a:gd name="connsiteX60" fmla="*/ 946100 w 4039838"/>
                  <a:gd name="connsiteY60" fmla="*/ 4096801 h 4430345"/>
                  <a:gd name="connsiteX61" fmla="*/ 907712 w 4039838"/>
                  <a:gd name="connsiteY61" fmla="*/ 4261284 h 4430345"/>
                  <a:gd name="connsiteX62" fmla="*/ 942639 w 4039838"/>
                  <a:gd name="connsiteY62" fmla="*/ 4357514 h 4430345"/>
                  <a:gd name="connsiteX63" fmla="*/ 752854 w 4039838"/>
                  <a:gd name="connsiteY63" fmla="*/ 4322537 h 4430345"/>
                  <a:gd name="connsiteX64" fmla="*/ 773728 w 4039838"/>
                  <a:gd name="connsiteY64" fmla="*/ 4140557 h 4430345"/>
                  <a:gd name="connsiteX65" fmla="*/ 823541 w 4039838"/>
                  <a:gd name="connsiteY65" fmla="*/ 3998410 h 4430345"/>
                  <a:gd name="connsiteX66" fmla="*/ 849684 w 4039838"/>
                  <a:gd name="connsiteY66" fmla="*/ 3646840 h 4430345"/>
                  <a:gd name="connsiteX67" fmla="*/ 1273288 w 4039838"/>
                  <a:gd name="connsiteY67" fmla="*/ 3214472 h 4430345"/>
                  <a:gd name="connsiteX68" fmla="*/ 1229324 w 4039838"/>
                  <a:gd name="connsiteY68" fmla="*/ 3223091 h 4430345"/>
                  <a:gd name="connsiteX69" fmla="*/ 691977 w 4039838"/>
                  <a:gd name="connsiteY69" fmla="*/ 3539441 h 4430345"/>
                  <a:gd name="connsiteX70" fmla="*/ 595582 w 4039838"/>
                  <a:gd name="connsiteY70" fmla="*/ 4193640 h 4430345"/>
                  <a:gd name="connsiteX71" fmla="*/ 615456 w 4039838"/>
                  <a:gd name="connsiteY71" fmla="*/ 4312004 h 4430345"/>
                  <a:gd name="connsiteX72" fmla="*/ 701311 w 4039838"/>
                  <a:gd name="connsiteY72" fmla="*/ 4412007 h 4430345"/>
                  <a:gd name="connsiteX73" fmla="*/ 365531 w 4039838"/>
                  <a:gd name="connsiteY73" fmla="*/ 4408833 h 4430345"/>
                  <a:gd name="connsiteX74" fmla="*/ 405459 w 4039838"/>
                  <a:gd name="connsiteY74" fmla="*/ 4273293 h 4430345"/>
                  <a:gd name="connsiteX75" fmla="*/ 331172 w 4039838"/>
                  <a:gd name="connsiteY75" fmla="*/ 4171327 h 4430345"/>
                  <a:gd name="connsiteX76" fmla="*/ 378299 w 4039838"/>
                  <a:gd name="connsiteY76" fmla="*/ 4101278 h 4430345"/>
                  <a:gd name="connsiteX77" fmla="*/ 450726 w 4039838"/>
                  <a:gd name="connsiteY77" fmla="*/ 3721032 h 4430345"/>
                  <a:gd name="connsiteX78" fmla="*/ 405459 w 4039838"/>
                  <a:gd name="connsiteY78" fmla="*/ 3494695 h 4430345"/>
                  <a:gd name="connsiteX79" fmla="*/ 731384 w 4039838"/>
                  <a:gd name="connsiteY79" fmla="*/ 3250252 h 4430345"/>
                  <a:gd name="connsiteX80" fmla="*/ 668009 w 4039838"/>
                  <a:gd name="connsiteY80" fmla="*/ 2779471 h 4430345"/>
                  <a:gd name="connsiteX81" fmla="*/ 477887 w 4039838"/>
                  <a:gd name="connsiteY81" fmla="*/ 3186877 h 4430345"/>
                  <a:gd name="connsiteX82" fmla="*/ 7106 w 4039838"/>
                  <a:gd name="connsiteY82" fmla="*/ 3313626 h 4430345"/>
                  <a:gd name="connsiteX83" fmla="*/ 58515 w 4039838"/>
                  <a:gd name="connsiteY83" fmla="*/ 2706410 h 4430345"/>
                  <a:gd name="connsiteX84" fmla="*/ 151962 w 4039838"/>
                  <a:gd name="connsiteY84" fmla="*/ 2634616 h 4430345"/>
                  <a:gd name="connsiteX85" fmla="*/ 67184 w 4039838"/>
                  <a:gd name="connsiteY85" fmla="*/ 2373013 h 4430345"/>
                  <a:gd name="connsiteX86" fmla="*/ 233443 w 4039838"/>
                  <a:gd name="connsiteY86" fmla="*/ 2562188 h 4430345"/>
                  <a:gd name="connsiteX87" fmla="*/ 396405 w 4039838"/>
                  <a:gd name="connsiteY87" fmla="*/ 2716097 h 4430345"/>
                  <a:gd name="connsiteX88" fmla="*/ 52374 w 4039838"/>
                  <a:gd name="connsiteY88" fmla="*/ 2245317 h 4430345"/>
                  <a:gd name="connsiteX89" fmla="*/ 151962 w 4039838"/>
                  <a:gd name="connsiteY89" fmla="*/ 2227210 h 4430345"/>
                  <a:gd name="connsiteX90" fmla="*/ 216040 w 4039838"/>
                  <a:gd name="connsiteY90" fmla="*/ 1947256 h 4430345"/>
                  <a:gd name="connsiteX91" fmla="*/ 369245 w 4039838"/>
                  <a:gd name="connsiteY91" fmla="*/ 1991820 h 4430345"/>
                  <a:gd name="connsiteX92" fmla="*/ 540558 w 4039838"/>
                  <a:gd name="connsiteY92" fmla="*/ 2022453 h 4430345"/>
                  <a:gd name="connsiteX93" fmla="*/ 500830 w 4039838"/>
                  <a:gd name="connsiteY93" fmla="*/ 2262721 h 4430345"/>
                  <a:gd name="connsiteX94" fmla="*/ 613689 w 4039838"/>
                  <a:gd name="connsiteY94" fmla="*/ 2254370 h 4430345"/>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293514 w 4039838"/>
                  <a:gd name="connsiteY27" fmla="*/ 197125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64582 w 4039838"/>
                  <a:gd name="connsiteY28" fmla="*/ 416517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11621 w 4039838"/>
                  <a:gd name="connsiteY35" fmla="*/ 778656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58124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82825 w 4039838"/>
                  <a:gd name="connsiteY57" fmla="*/ 2730513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1993231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02109 w 4039838"/>
                  <a:gd name="connsiteY16" fmla="*/ 59684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3188 w 4039838"/>
                  <a:gd name="connsiteY4" fmla="*/ 20680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24855 w 4039838"/>
                  <a:gd name="connsiteY4" fmla="*/ 22483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24855 w 4039838"/>
                  <a:gd name="connsiteY4" fmla="*/ 224835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63479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52533 w 4039838"/>
                  <a:gd name="connsiteY12" fmla="*/ 873346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44806 w 4039838"/>
                  <a:gd name="connsiteY12" fmla="*/ 857891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229324 w 4039838"/>
                  <a:gd name="connsiteY68" fmla="*/ 3223091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273288 w 4039838"/>
                  <a:gd name="connsiteY67" fmla="*/ 3214472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49684 w 4039838"/>
                  <a:gd name="connsiteY66" fmla="*/ 3646840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2051 w 4039838"/>
                  <a:gd name="connsiteY66" fmla="*/ 3616695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3541 w 4039838"/>
                  <a:gd name="connsiteY65" fmla="*/ 3998410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73728 w 4039838"/>
                  <a:gd name="connsiteY64" fmla="*/ 4140557 h 4434171"/>
                  <a:gd name="connsiteX65" fmla="*/ 826053 w 4039838"/>
                  <a:gd name="connsiteY65" fmla="*/ 399589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6053 w 4039838"/>
                  <a:gd name="connsiteY65" fmla="*/ 399589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52854 w 4039838"/>
                  <a:gd name="connsiteY63" fmla="*/ 4322537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942639 w 4039838"/>
                  <a:gd name="connsiteY62" fmla="*/ 4357514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791313 w 4039838"/>
                  <a:gd name="connsiteY64" fmla="*/ 4082779 h 4434171"/>
                  <a:gd name="connsiteX65" fmla="*/ 827075 w 4039838"/>
                  <a:gd name="connsiteY65" fmla="*/ 3601622 h 4434171"/>
                  <a:gd name="connsiteX66" fmla="*/ 1022079 w 4039838"/>
                  <a:gd name="connsiteY66" fmla="*/ 3488290 h 4434171"/>
                  <a:gd name="connsiteX67" fmla="*/ 1071062 w 4039838"/>
                  <a:gd name="connsiteY67" fmla="*/ 3341159 h 4434171"/>
                  <a:gd name="connsiteX68" fmla="*/ 691977 w 4039838"/>
                  <a:gd name="connsiteY68" fmla="*/ 3539441 h 4434171"/>
                  <a:gd name="connsiteX69" fmla="*/ 595582 w 4039838"/>
                  <a:gd name="connsiteY69" fmla="*/ 4193640 h 4434171"/>
                  <a:gd name="connsiteX70" fmla="*/ 615456 w 4039838"/>
                  <a:gd name="connsiteY70" fmla="*/ 4312004 h 4434171"/>
                  <a:gd name="connsiteX71" fmla="*/ 673914 w 4039838"/>
                  <a:gd name="connsiteY71" fmla="*/ 4418856 h 4434171"/>
                  <a:gd name="connsiteX72" fmla="*/ 365531 w 4039838"/>
                  <a:gd name="connsiteY72" fmla="*/ 4408833 h 4434171"/>
                  <a:gd name="connsiteX73" fmla="*/ 405459 w 4039838"/>
                  <a:gd name="connsiteY73" fmla="*/ 4273293 h 4434171"/>
                  <a:gd name="connsiteX74" fmla="*/ 331172 w 4039838"/>
                  <a:gd name="connsiteY74" fmla="*/ 4171327 h 4434171"/>
                  <a:gd name="connsiteX75" fmla="*/ 378299 w 4039838"/>
                  <a:gd name="connsiteY75" fmla="*/ 4101278 h 4434171"/>
                  <a:gd name="connsiteX76" fmla="*/ 450726 w 4039838"/>
                  <a:gd name="connsiteY76" fmla="*/ 3721032 h 4434171"/>
                  <a:gd name="connsiteX77" fmla="*/ 405459 w 4039838"/>
                  <a:gd name="connsiteY77" fmla="*/ 3494695 h 4434171"/>
                  <a:gd name="connsiteX78" fmla="*/ 731384 w 4039838"/>
                  <a:gd name="connsiteY78" fmla="*/ 3250252 h 4434171"/>
                  <a:gd name="connsiteX79" fmla="*/ 668009 w 4039838"/>
                  <a:gd name="connsiteY79" fmla="*/ 2779471 h 4434171"/>
                  <a:gd name="connsiteX80" fmla="*/ 477887 w 4039838"/>
                  <a:gd name="connsiteY80" fmla="*/ 3186877 h 4434171"/>
                  <a:gd name="connsiteX81" fmla="*/ 7106 w 4039838"/>
                  <a:gd name="connsiteY81" fmla="*/ 3313626 h 4434171"/>
                  <a:gd name="connsiteX82" fmla="*/ 58515 w 4039838"/>
                  <a:gd name="connsiteY82" fmla="*/ 2706410 h 4434171"/>
                  <a:gd name="connsiteX83" fmla="*/ 151962 w 4039838"/>
                  <a:gd name="connsiteY83" fmla="*/ 2634616 h 4434171"/>
                  <a:gd name="connsiteX84" fmla="*/ 67184 w 4039838"/>
                  <a:gd name="connsiteY84" fmla="*/ 2373013 h 4434171"/>
                  <a:gd name="connsiteX85" fmla="*/ 233443 w 4039838"/>
                  <a:gd name="connsiteY85" fmla="*/ 2562188 h 4434171"/>
                  <a:gd name="connsiteX86" fmla="*/ 396405 w 4039838"/>
                  <a:gd name="connsiteY86" fmla="*/ 2716097 h 4434171"/>
                  <a:gd name="connsiteX87" fmla="*/ 52374 w 4039838"/>
                  <a:gd name="connsiteY87" fmla="*/ 2245317 h 4434171"/>
                  <a:gd name="connsiteX88" fmla="*/ 151962 w 4039838"/>
                  <a:gd name="connsiteY88" fmla="*/ 2227210 h 4434171"/>
                  <a:gd name="connsiteX89" fmla="*/ 216040 w 4039838"/>
                  <a:gd name="connsiteY89" fmla="*/ 1947256 h 4434171"/>
                  <a:gd name="connsiteX90" fmla="*/ 369245 w 4039838"/>
                  <a:gd name="connsiteY90" fmla="*/ 1991820 h 4434171"/>
                  <a:gd name="connsiteX91" fmla="*/ 540558 w 4039838"/>
                  <a:gd name="connsiteY91" fmla="*/ 2022453 h 4434171"/>
                  <a:gd name="connsiteX92" fmla="*/ 500830 w 4039838"/>
                  <a:gd name="connsiteY92" fmla="*/ 2262721 h 4434171"/>
                  <a:gd name="connsiteX93" fmla="*/ 613689 w 4039838"/>
                  <a:gd name="connsiteY93"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8551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91313 w 4039838"/>
                  <a:gd name="connsiteY65" fmla="*/ 4082779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46330 w 4039838"/>
                  <a:gd name="connsiteY58" fmla="*/ 3300589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957153 w 4039838"/>
                  <a:gd name="connsiteY59" fmla="*/ 3705230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46100 w 4039838"/>
                  <a:gd name="connsiteY60" fmla="*/ 4096801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07712 w 4039838"/>
                  <a:gd name="connsiteY61" fmla="*/ 4261284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631908 w 4039838"/>
                  <a:gd name="connsiteY33" fmla="*/ 695694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84774 w 4039838"/>
                  <a:gd name="connsiteY33" fmla="*/ 714548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105614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59986 w 4039838"/>
                  <a:gd name="connsiteY33" fmla="*/ 736582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77718 w 4039838"/>
                  <a:gd name="connsiteY37" fmla="*/ 55231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494041 w 4039838"/>
                  <a:gd name="connsiteY44" fmla="*/ 2624319 h 4434171"/>
                  <a:gd name="connsiteX45" fmla="*/ 3302568 w 4039838"/>
                  <a:gd name="connsiteY45" fmla="*/ 2779471 h 4434171"/>
                  <a:gd name="connsiteX46" fmla="*/ 3275407 w 4039838"/>
                  <a:gd name="connsiteY46" fmla="*/ 2556607 h 4434171"/>
                  <a:gd name="connsiteX47" fmla="*/ 3397981 w 4039838"/>
                  <a:gd name="connsiteY47" fmla="*/ 2535028 h 4434171"/>
                  <a:gd name="connsiteX48" fmla="*/ 3501744 w 4039838"/>
                  <a:gd name="connsiteY48" fmla="*/ 2453547 h 4434171"/>
                  <a:gd name="connsiteX49" fmla="*/ 3492691 w 4039838"/>
                  <a:gd name="connsiteY49" fmla="*/ 2344905 h 4434171"/>
                  <a:gd name="connsiteX50" fmla="*/ 3592279 w 4039838"/>
                  <a:gd name="connsiteY50" fmla="*/ 2272477 h 4434171"/>
                  <a:gd name="connsiteX51" fmla="*/ 3610386 w 4039838"/>
                  <a:gd name="connsiteY51" fmla="*/ 1964660 h 4434171"/>
                  <a:gd name="connsiteX52" fmla="*/ 2940429 w 4039838"/>
                  <a:gd name="connsiteY52" fmla="*/ 2435440 h 4434171"/>
                  <a:gd name="connsiteX53" fmla="*/ 2786520 w 4039838"/>
                  <a:gd name="connsiteY53" fmla="*/ 2009926 h 4434171"/>
                  <a:gd name="connsiteX54" fmla="*/ 2379115 w 4039838"/>
                  <a:gd name="connsiteY54" fmla="*/ 2643669 h 4434171"/>
                  <a:gd name="connsiteX55" fmla="*/ 1528089 w 4039838"/>
                  <a:gd name="connsiteY55" fmla="*/ 2670830 h 4434171"/>
                  <a:gd name="connsiteX56" fmla="*/ 1434784 w 4039838"/>
                  <a:gd name="connsiteY56" fmla="*/ 2764595 h 4434171"/>
                  <a:gd name="connsiteX57" fmla="*/ 1673398 w 4039838"/>
                  <a:gd name="connsiteY57" fmla="*/ 2721086 h 4434171"/>
                  <a:gd name="connsiteX58" fmla="*/ 1456378 w 4039838"/>
                  <a:gd name="connsiteY58" fmla="*/ 3315661 h 4434171"/>
                  <a:gd name="connsiteX59" fmla="*/ 1037539 w 4039838"/>
                  <a:gd name="connsiteY59" fmla="*/ 3647452 h 4434171"/>
                  <a:gd name="connsiteX60" fmla="*/ 963684 w 4039838"/>
                  <a:gd name="connsiteY60" fmla="*/ 4187236 h 4434171"/>
                  <a:gd name="connsiteX61" fmla="*/ 978051 w 4039838"/>
                  <a:gd name="connsiteY61" fmla="*/ 4228627 h 4434171"/>
                  <a:gd name="connsiteX62" fmla="*/ 1018002 w 4039838"/>
                  <a:gd name="connsiteY62" fmla="*/ 4302248 h 4434171"/>
                  <a:gd name="connsiteX63" fmla="*/ 798071 w 4039838"/>
                  <a:gd name="connsiteY63" fmla="*/ 4289880 h 4434171"/>
                  <a:gd name="connsiteX64" fmla="*/ 823937 w 4039838"/>
                  <a:gd name="connsiteY64" fmla="*/ 4179700 h 4434171"/>
                  <a:gd name="connsiteX65" fmla="*/ 773728 w 4039838"/>
                  <a:gd name="connsiteY65" fmla="*/ 4105388 h 4434171"/>
                  <a:gd name="connsiteX66" fmla="*/ 827075 w 4039838"/>
                  <a:gd name="connsiteY66" fmla="*/ 3601622 h 4434171"/>
                  <a:gd name="connsiteX67" fmla="*/ 1022079 w 4039838"/>
                  <a:gd name="connsiteY67" fmla="*/ 3488290 h 4434171"/>
                  <a:gd name="connsiteX68" fmla="*/ 1071062 w 4039838"/>
                  <a:gd name="connsiteY68" fmla="*/ 3341159 h 4434171"/>
                  <a:gd name="connsiteX69" fmla="*/ 691977 w 4039838"/>
                  <a:gd name="connsiteY69" fmla="*/ 3539441 h 4434171"/>
                  <a:gd name="connsiteX70" fmla="*/ 595582 w 4039838"/>
                  <a:gd name="connsiteY70" fmla="*/ 4193640 h 4434171"/>
                  <a:gd name="connsiteX71" fmla="*/ 615456 w 4039838"/>
                  <a:gd name="connsiteY71" fmla="*/ 4312004 h 4434171"/>
                  <a:gd name="connsiteX72" fmla="*/ 673914 w 4039838"/>
                  <a:gd name="connsiteY72" fmla="*/ 4418856 h 4434171"/>
                  <a:gd name="connsiteX73" fmla="*/ 365531 w 4039838"/>
                  <a:gd name="connsiteY73" fmla="*/ 4408833 h 4434171"/>
                  <a:gd name="connsiteX74" fmla="*/ 405459 w 4039838"/>
                  <a:gd name="connsiteY74" fmla="*/ 4273293 h 4434171"/>
                  <a:gd name="connsiteX75" fmla="*/ 331172 w 4039838"/>
                  <a:gd name="connsiteY75" fmla="*/ 4171327 h 4434171"/>
                  <a:gd name="connsiteX76" fmla="*/ 378299 w 4039838"/>
                  <a:gd name="connsiteY76" fmla="*/ 4101278 h 4434171"/>
                  <a:gd name="connsiteX77" fmla="*/ 450726 w 4039838"/>
                  <a:gd name="connsiteY77" fmla="*/ 3721032 h 4434171"/>
                  <a:gd name="connsiteX78" fmla="*/ 405459 w 4039838"/>
                  <a:gd name="connsiteY78" fmla="*/ 3494695 h 4434171"/>
                  <a:gd name="connsiteX79" fmla="*/ 731384 w 4039838"/>
                  <a:gd name="connsiteY79" fmla="*/ 3250252 h 4434171"/>
                  <a:gd name="connsiteX80" fmla="*/ 668009 w 4039838"/>
                  <a:gd name="connsiteY80" fmla="*/ 2779471 h 4434171"/>
                  <a:gd name="connsiteX81" fmla="*/ 477887 w 4039838"/>
                  <a:gd name="connsiteY81" fmla="*/ 3186877 h 4434171"/>
                  <a:gd name="connsiteX82" fmla="*/ 7106 w 4039838"/>
                  <a:gd name="connsiteY82" fmla="*/ 3313626 h 4434171"/>
                  <a:gd name="connsiteX83" fmla="*/ 58515 w 4039838"/>
                  <a:gd name="connsiteY83" fmla="*/ 2706410 h 4434171"/>
                  <a:gd name="connsiteX84" fmla="*/ 151962 w 4039838"/>
                  <a:gd name="connsiteY84" fmla="*/ 2634616 h 4434171"/>
                  <a:gd name="connsiteX85" fmla="*/ 67184 w 4039838"/>
                  <a:gd name="connsiteY85" fmla="*/ 2373013 h 4434171"/>
                  <a:gd name="connsiteX86" fmla="*/ 233443 w 4039838"/>
                  <a:gd name="connsiteY86" fmla="*/ 2562188 h 4434171"/>
                  <a:gd name="connsiteX87" fmla="*/ 396405 w 4039838"/>
                  <a:gd name="connsiteY87" fmla="*/ 2716097 h 4434171"/>
                  <a:gd name="connsiteX88" fmla="*/ 52374 w 4039838"/>
                  <a:gd name="connsiteY88" fmla="*/ 2245317 h 4434171"/>
                  <a:gd name="connsiteX89" fmla="*/ 151962 w 4039838"/>
                  <a:gd name="connsiteY89" fmla="*/ 2227210 h 4434171"/>
                  <a:gd name="connsiteX90" fmla="*/ 216040 w 4039838"/>
                  <a:gd name="connsiteY90" fmla="*/ 1947256 h 4434171"/>
                  <a:gd name="connsiteX91" fmla="*/ 369245 w 4039838"/>
                  <a:gd name="connsiteY91" fmla="*/ 1991820 h 4434171"/>
                  <a:gd name="connsiteX92" fmla="*/ 540558 w 4039838"/>
                  <a:gd name="connsiteY92" fmla="*/ 2022453 h 4434171"/>
                  <a:gd name="connsiteX93" fmla="*/ 500830 w 4039838"/>
                  <a:gd name="connsiteY93" fmla="*/ 2262721 h 4434171"/>
                  <a:gd name="connsiteX94" fmla="*/ 613689 w 4039838"/>
                  <a:gd name="connsiteY94"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12712 w 4039838"/>
                  <a:gd name="connsiteY44" fmla="*/ 2489293 h 4434171"/>
                  <a:gd name="connsiteX45" fmla="*/ 3494041 w 4039838"/>
                  <a:gd name="connsiteY45" fmla="*/ 2624319 h 4434171"/>
                  <a:gd name="connsiteX46" fmla="*/ 3302568 w 4039838"/>
                  <a:gd name="connsiteY46" fmla="*/ 2779471 h 4434171"/>
                  <a:gd name="connsiteX47" fmla="*/ 3275407 w 4039838"/>
                  <a:gd name="connsiteY47" fmla="*/ 2556607 h 4434171"/>
                  <a:gd name="connsiteX48" fmla="*/ 3397981 w 4039838"/>
                  <a:gd name="connsiteY48" fmla="*/ 2535028 h 4434171"/>
                  <a:gd name="connsiteX49" fmla="*/ 3501744 w 4039838"/>
                  <a:gd name="connsiteY49" fmla="*/ 2453547 h 4434171"/>
                  <a:gd name="connsiteX50" fmla="*/ 3492691 w 4039838"/>
                  <a:gd name="connsiteY50" fmla="*/ 2344905 h 4434171"/>
                  <a:gd name="connsiteX51" fmla="*/ 3592279 w 4039838"/>
                  <a:gd name="connsiteY51" fmla="*/ 2272477 h 4434171"/>
                  <a:gd name="connsiteX52" fmla="*/ 3610386 w 4039838"/>
                  <a:gd name="connsiteY52" fmla="*/ 1964660 h 4434171"/>
                  <a:gd name="connsiteX53" fmla="*/ 2940429 w 4039838"/>
                  <a:gd name="connsiteY53" fmla="*/ 2435440 h 4434171"/>
                  <a:gd name="connsiteX54" fmla="*/ 2786520 w 4039838"/>
                  <a:gd name="connsiteY54" fmla="*/ 2009926 h 4434171"/>
                  <a:gd name="connsiteX55" fmla="*/ 2379115 w 4039838"/>
                  <a:gd name="connsiteY55" fmla="*/ 2643669 h 4434171"/>
                  <a:gd name="connsiteX56" fmla="*/ 1528089 w 4039838"/>
                  <a:gd name="connsiteY56" fmla="*/ 2670830 h 4434171"/>
                  <a:gd name="connsiteX57" fmla="*/ 1434784 w 4039838"/>
                  <a:gd name="connsiteY57" fmla="*/ 2764595 h 4434171"/>
                  <a:gd name="connsiteX58" fmla="*/ 1673398 w 4039838"/>
                  <a:gd name="connsiteY58" fmla="*/ 2721086 h 4434171"/>
                  <a:gd name="connsiteX59" fmla="*/ 1456378 w 4039838"/>
                  <a:gd name="connsiteY59" fmla="*/ 3315661 h 4434171"/>
                  <a:gd name="connsiteX60" fmla="*/ 1037539 w 4039838"/>
                  <a:gd name="connsiteY60" fmla="*/ 3647452 h 4434171"/>
                  <a:gd name="connsiteX61" fmla="*/ 963684 w 4039838"/>
                  <a:gd name="connsiteY61" fmla="*/ 4187236 h 4434171"/>
                  <a:gd name="connsiteX62" fmla="*/ 978051 w 4039838"/>
                  <a:gd name="connsiteY62" fmla="*/ 4228627 h 4434171"/>
                  <a:gd name="connsiteX63" fmla="*/ 1018002 w 4039838"/>
                  <a:gd name="connsiteY63" fmla="*/ 4302248 h 4434171"/>
                  <a:gd name="connsiteX64" fmla="*/ 798071 w 4039838"/>
                  <a:gd name="connsiteY64" fmla="*/ 4289880 h 4434171"/>
                  <a:gd name="connsiteX65" fmla="*/ 823937 w 4039838"/>
                  <a:gd name="connsiteY65" fmla="*/ 4179700 h 4434171"/>
                  <a:gd name="connsiteX66" fmla="*/ 773728 w 4039838"/>
                  <a:gd name="connsiteY66" fmla="*/ 4105388 h 4434171"/>
                  <a:gd name="connsiteX67" fmla="*/ 827075 w 4039838"/>
                  <a:gd name="connsiteY67" fmla="*/ 3601622 h 4434171"/>
                  <a:gd name="connsiteX68" fmla="*/ 1022079 w 4039838"/>
                  <a:gd name="connsiteY68" fmla="*/ 3488290 h 4434171"/>
                  <a:gd name="connsiteX69" fmla="*/ 1071062 w 4039838"/>
                  <a:gd name="connsiteY69" fmla="*/ 3341159 h 4434171"/>
                  <a:gd name="connsiteX70" fmla="*/ 691977 w 4039838"/>
                  <a:gd name="connsiteY70" fmla="*/ 3539441 h 4434171"/>
                  <a:gd name="connsiteX71" fmla="*/ 595582 w 4039838"/>
                  <a:gd name="connsiteY71" fmla="*/ 4193640 h 4434171"/>
                  <a:gd name="connsiteX72" fmla="*/ 615456 w 4039838"/>
                  <a:gd name="connsiteY72" fmla="*/ 4312004 h 4434171"/>
                  <a:gd name="connsiteX73" fmla="*/ 673914 w 4039838"/>
                  <a:gd name="connsiteY73" fmla="*/ 4418856 h 4434171"/>
                  <a:gd name="connsiteX74" fmla="*/ 365531 w 4039838"/>
                  <a:gd name="connsiteY74" fmla="*/ 4408833 h 4434171"/>
                  <a:gd name="connsiteX75" fmla="*/ 405459 w 4039838"/>
                  <a:gd name="connsiteY75" fmla="*/ 4273293 h 4434171"/>
                  <a:gd name="connsiteX76" fmla="*/ 331172 w 4039838"/>
                  <a:gd name="connsiteY76" fmla="*/ 4171327 h 4434171"/>
                  <a:gd name="connsiteX77" fmla="*/ 378299 w 4039838"/>
                  <a:gd name="connsiteY77" fmla="*/ 4101278 h 4434171"/>
                  <a:gd name="connsiteX78" fmla="*/ 450726 w 4039838"/>
                  <a:gd name="connsiteY78" fmla="*/ 3721032 h 4434171"/>
                  <a:gd name="connsiteX79" fmla="*/ 405459 w 4039838"/>
                  <a:gd name="connsiteY79" fmla="*/ 3494695 h 4434171"/>
                  <a:gd name="connsiteX80" fmla="*/ 731384 w 4039838"/>
                  <a:gd name="connsiteY80" fmla="*/ 3250252 h 4434171"/>
                  <a:gd name="connsiteX81" fmla="*/ 668009 w 4039838"/>
                  <a:gd name="connsiteY81" fmla="*/ 2779471 h 4434171"/>
                  <a:gd name="connsiteX82" fmla="*/ 477887 w 4039838"/>
                  <a:gd name="connsiteY82" fmla="*/ 3186877 h 4434171"/>
                  <a:gd name="connsiteX83" fmla="*/ 7106 w 4039838"/>
                  <a:gd name="connsiteY83" fmla="*/ 3313626 h 4434171"/>
                  <a:gd name="connsiteX84" fmla="*/ 58515 w 4039838"/>
                  <a:gd name="connsiteY84" fmla="*/ 2706410 h 4434171"/>
                  <a:gd name="connsiteX85" fmla="*/ 151962 w 4039838"/>
                  <a:gd name="connsiteY85" fmla="*/ 2634616 h 4434171"/>
                  <a:gd name="connsiteX86" fmla="*/ 67184 w 4039838"/>
                  <a:gd name="connsiteY86" fmla="*/ 2373013 h 4434171"/>
                  <a:gd name="connsiteX87" fmla="*/ 233443 w 4039838"/>
                  <a:gd name="connsiteY87" fmla="*/ 2562188 h 4434171"/>
                  <a:gd name="connsiteX88" fmla="*/ 396405 w 4039838"/>
                  <a:gd name="connsiteY88" fmla="*/ 2716097 h 4434171"/>
                  <a:gd name="connsiteX89" fmla="*/ 52374 w 4039838"/>
                  <a:gd name="connsiteY89" fmla="*/ 2245317 h 4434171"/>
                  <a:gd name="connsiteX90" fmla="*/ 151962 w 4039838"/>
                  <a:gd name="connsiteY90" fmla="*/ 2227210 h 4434171"/>
                  <a:gd name="connsiteX91" fmla="*/ 216040 w 4039838"/>
                  <a:gd name="connsiteY91" fmla="*/ 1947256 h 4434171"/>
                  <a:gd name="connsiteX92" fmla="*/ 369245 w 4039838"/>
                  <a:gd name="connsiteY92" fmla="*/ 1991820 h 4434171"/>
                  <a:gd name="connsiteX93" fmla="*/ 540558 w 4039838"/>
                  <a:gd name="connsiteY93" fmla="*/ 2022453 h 4434171"/>
                  <a:gd name="connsiteX94" fmla="*/ 500830 w 4039838"/>
                  <a:gd name="connsiteY94" fmla="*/ 2262721 h 4434171"/>
                  <a:gd name="connsiteX95" fmla="*/ 613689 w 4039838"/>
                  <a:gd name="connsiteY95"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12712 w 4039838"/>
                  <a:gd name="connsiteY45" fmla="*/ 2489293 h 4434171"/>
                  <a:gd name="connsiteX46" fmla="*/ 3494041 w 4039838"/>
                  <a:gd name="connsiteY46" fmla="*/ 2624319 h 4434171"/>
                  <a:gd name="connsiteX47" fmla="*/ 3302568 w 4039838"/>
                  <a:gd name="connsiteY47" fmla="*/ 2779471 h 4434171"/>
                  <a:gd name="connsiteX48" fmla="*/ 3275407 w 4039838"/>
                  <a:gd name="connsiteY48" fmla="*/ 2556607 h 4434171"/>
                  <a:gd name="connsiteX49" fmla="*/ 3397981 w 4039838"/>
                  <a:gd name="connsiteY49" fmla="*/ 2535028 h 4434171"/>
                  <a:gd name="connsiteX50" fmla="*/ 3501744 w 4039838"/>
                  <a:gd name="connsiteY50" fmla="*/ 2453547 h 4434171"/>
                  <a:gd name="connsiteX51" fmla="*/ 3492691 w 4039838"/>
                  <a:gd name="connsiteY51" fmla="*/ 2344905 h 4434171"/>
                  <a:gd name="connsiteX52" fmla="*/ 3592279 w 4039838"/>
                  <a:gd name="connsiteY52" fmla="*/ 2272477 h 4434171"/>
                  <a:gd name="connsiteX53" fmla="*/ 3610386 w 4039838"/>
                  <a:gd name="connsiteY53" fmla="*/ 1964660 h 4434171"/>
                  <a:gd name="connsiteX54" fmla="*/ 2940429 w 4039838"/>
                  <a:gd name="connsiteY54" fmla="*/ 2435440 h 4434171"/>
                  <a:gd name="connsiteX55" fmla="*/ 2786520 w 4039838"/>
                  <a:gd name="connsiteY55" fmla="*/ 2009926 h 4434171"/>
                  <a:gd name="connsiteX56" fmla="*/ 2379115 w 4039838"/>
                  <a:gd name="connsiteY56" fmla="*/ 2643669 h 4434171"/>
                  <a:gd name="connsiteX57" fmla="*/ 1528089 w 4039838"/>
                  <a:gd name="connsiteY57" fmla="*/ 2670830 h 4434171"/>
                  <a:gd name="connsiteX58" fmla="*/ 1434784 w 4039838"/>
                  <a:gd name="connsiteY58" fmla="*/ 2764595 h 4434171"/>
                  <a:gd name="connsiteX59" fmla="*/ 1673398 w 4039838"/>
                  <a:gd name="connsiteY59" fmla="*/ 2721086 h 4434171"/>
                  <a:gd name="connsiteX60" fmla="*/ 1456378 w 4039838"/>
                  <a:gd name="connsiteY60" fmla="*/ 3315661 h 4434171"/>
                  <a:gd name="connsiteX61" fmla="*/ 1037539 w 4039838"/>
                  <a:gd name="connsiteY61" fmla="*/ 3647452 h 4434171"/>
                  <a:gd name="connsiteX62" fmla="*/ 963684 w 4039838"/>
                  <a:gd name="connsiteY62" fmla="*/ 4187236 h 4434171"/>
                  <a:gd name="connsiteX63" fmla="*/ 978051 w 4039838"/>
                  <a:gd name="connsiteY63" fmla="*/ 4228627 h 4434171"/>
                  <a:gd name="connsiteX64" fmla="*/ 1018002 w 4039838"/>
                  <a:gd name="connsiteY64" fmla="*/ 4302248 h 4434171"/>
                  <a:gd name="connsiteX65" fmla="*/ 798071 w 4039838"/>
                  <a:gd name="connsiteY65" fmla="*/ 4289880 h 4434171"/>
                  <a:gd name="connsiteX66" fmla="*/ 823937 w 4039838"/>
                  <a:gd name="connsiteY66" fmla="*/ 4179700 h 4434171"/>
                  <a:gd name="connsiteX67" fmla="*/ 773728 w 4039838"/>
                  <a:gd name="connsiteY67" fmla="*/ 4105388 h 4434171"/>
                  <a:gd name="connsiteX68" fmla="*/ 827075 w 4039838"/>
                  <a:gd name="connsiteY68" fmla="*/ 3601622 h 4434171"/>
                  <a:gd name="connsiteX69" fmla="*/ 1022079 w 4039838"/>
                  <a:gd name="connsiteY69" fmla="*/ 3488290 h 4434171"/>
                  <a:gd name="connsiteX70" fmla="*/ 1071062 w 4039838"/>
                  <a:gd name="connsiteY70" fmla="*/ 3341159 h 4434171"/>
                  <a:gd name="connsiteX71" fmla="*/ 691977 w 4039838"/>
                  <a:gd name="connsiteY71" fmla="*/ 3539441 h 4434171"/>
                  <a:gd name="connsiteX72" fmla="*/ 595582 w 4039838"/>
                  <a:gd name="connsiteY72" fmla="*/ 4193640 h 4434171"/>
                  <a:gd name="connsiteX73" fmla="*/ 615456 w 4039838"/>
                  <a:gd name="connsiteY73" fmla="*/ 4312004 h 4434171"/>
                  <a:gd name="connsiteX74" fmla="*/ 673914 w 4039838"/>
                  <a:gd name="connsiteY74" fmla="*/ 4418856 h 4434171"/>
                  <a:gd name="connsiteX75" fmla="*/ 365531 w 4039838"/>
                  <a:gd name="connsiteY75" fmla="*/ 4408833 h 4434171"/>
                  <a:gd name="connsiteX76" fmla="*/ 405459 w 4039838"/>
                  <a:gd name="connsiteY76" fmla="*/ 4273293 h 4434171"/>
                  <a:gd name="connsiteX77" fmla="*/ 331172 w 4039838"/>
                  <a:gd name="connsiteY77" fmla="*/ 4171327 h 4434171"/>
                  <a:gd name="connsiteX78" fmla="*/ 378299 w 4039838"/>
                  <a:gd name="connsiteY78" fmla="*/ 4101278 h 4434171"/>
                  <a:gd name="connsiteX79" fmla="*/ 450726 w 4039838"/>
                  <a:gd name="connsiteY79" fmla="*/ 3721032 h 4434171"/>
                  <a:gd name="connsiteX80" fmla="*/ 405459 w 4039838"/>
                  <a:gd name="connsiteY80" fmla="*/ 3494695 h 4434171"/>
                  <a:gd name="connsiteX81" fmla="*/ 731384 w 4039838"/>
                  <a:gd name="connsiteY81" fmla="*/ 3250252 h 4434171"/>
                  <a:gd name="connsiteX82" fmla="*/ 668009 w 4039838"/>
                  <a:gd name="connsiteY82" fmla="*/ 2779471 h 4434171"/>
                  <a:gd name="connsiteX83" fmla="*/ 477887 w 4039838"/>
                  <a:gd name="connsiteY83" fmla="*/ 3186877 h 4434171"/>
                  <a:gd name="connsiteX84" fmla="*/ 7106 w 4039838"/>
                  <a:gd name="connsiteY84" fmla="*/ 3313626 h 4434171"/>
                  <a:gd name="connsiteX85" fmla="*/ 58515 w 4039838"/>
                  <a:gd name="connsiteY85" fmla="*/ 2706410 h 4434171"/>
                  <a:gd name="connsiteX86" fmla="*/ 151962 w 4039838"/>
                  <a:gd name="connsiteY86" fmla="*/ 2634616 h 4434171"/>
                  <a:gd name="connsiteX87" fmla="*/ 67184 w 4039838"/>
                  <a:gd name="connsiteY87" fmla="*/ 2373013 h 4434171"/>
                  <a:gd name="connsiteX88" fmla="*/ 233443 w 4039838"/>
                  <a:gd name="connsiteY88" fmla="*/ 2562188 h 4434171"/>
                  <a:gd name="connsiteX89" fmla="*/ 396405 w 4039838"/>
                  <a:gd name="connsiteY89" fmla="*/ 2716097 h 4434171"/>
                  <a:gd name="connsiteX90" fmla="*/ 52374 w 4039838"/>
                  <a:gd name="connsiteY90" fmla="*/ 2245317 h 4434171"/>
                  <a:gd name="connsiteX91" fmla="*/ 151962 w 4039838"/>
                  <a:gd name="connsiteY91" fmla="*/ 2227210 h 4434171"/>
                  <a:gd name="connsiteX92" fmla="*/ 216040 w 4039838"/>
                  <a:gd name="connsiteY92" fmla="*/ 1947256 h 4434171"/>
                  <a:gd name="connsiteX93" fmla="*/ 369245 w 4039838"/>
                  <a:gd name="connsiteY93" fmla="*/ 1991820 h 4434171"/>
                  <a:gd name="connsiteX94" fmla="*/ 540558 w 4039838"/>
                  <a:gd name="connsiteY94" fmla="*/ 2022453 h 4434171"/>
                  <a:gd name="connsiteX95" fmla="*/ 500830 w 4039838"/>
                  <a:gd name="connsiteY95" fmla="*/ 2262721 h 4434171"/>
                  <a:gd name="connsiteX96" fmla="*/ 613689 w 4039838"/>
                  <a:gd name="connsiteY96"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12712 w 4039838"/>
                  <a:gd name="connsiteY45" fmla="*/ 2489293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621590 w 4039838"/>
                  <a:gd name="connsiteY45" fmla="*/ 2524804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613689 w 4039838"/>
                  <a:gd name="connsiteY0" fmla="*/ 2254370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13689 w 4039838"/>
                  <a:gd name="connsiteY97" fmla="*/ 2254370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711343 w 4039838"/>
                  <a:gd name="connsiteY0" fmla="*/ 2212941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711343 w 4039838"/>
                  <a:gd name="connsiteY97" fmla="*/ 2212941 h 4434171"/>
                  <a:gd name="connsiteX0" fmla="*/ 675832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75832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31172 w 4039838"/>
                  <a:gd name="connsiteY78" fmla="*/ 4171327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73728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6262 w 4039838"/>
                  <a:gd name="connsiteY78" fmla="*/ 4180381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43244 w 4039838"/>
                  <a:gd name="connsiteY78" fmla="*/ 4204524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95153 w 4039838"/>
                  <a:gd name="connsiteY2" fmla="*/ 1338339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 name="connsiteX0" fmla="*/ 666954 w 4039838"/>
                  <a:gd name="connsiteY0" fmla="*/ 2239574 h 4434171"/>
                  <a:gd name="connsiteX1" fmla="*/ 966774 w 4039838"/>
                  <a:gd name="connsiteY1" fmla="*/ 1874125 h 4434171"/>
                  <a:gd name="connsiteX2" fmla="*/ 2085727 w 4039838"/>
                  <a:gd name="connsiteY2" fmla="*/ 1310058 h 4434171"/>
                  <a:gd name="connsiteX3" fmla="*/ 2989853 w 4039838"/>
                  <a:gd name="connsiteY3" fmla="*/ 213925 h 4434171"/>
                  <a:gd name="connsiteX4" fmla="*/ 2950612 w 4039838"/>
                  <a:gd name="connsiteY4" fmla="*/ 214532 h 4434171"/>
                  <a:gd name="connsiteX5" fmla="*/ 2044136 w 4039838"/>
                  <a:gd name="connsiteY5" fmla="*/ 1204168 h 4434171"/>
                  <a:gd name="connsiteX6" fmla="*/ 1747593 w 4039838"/>
                  <a:gd name="connsiteY6" fmla="*/ 1271700 h 4434171"/>
                  <a:gd name="connsiteX7" fmla="*/ 1771207 w 4039838"/>
                  <a:gd name="connsiteY7" fmla="*/ 1195115 h 4434171"/>
                  <a:gd name="connsiteX8" fmla="*/ 1926441 w 4039838"/>
                  <a:gd name="connsiteY8" fmla="*/ 1131741 h 4434171"/>
                  <a:gd name="connsiteX9" fmla="*/ 1840803 w 4039838"/>
                  <a:gd name="connsiteY9" fmla="*/ 977091 h 4434171"/>
                  <a:gd name="connsiteX10" fmla="*/ 2044136 w 4039838"/>
                  <a:gd name="connsiteY10" fmla="*/ 905404 h 4434171"/>
                  <a:gd name="connsiteX11" fmla="*/ 1920063 w 4039838"/>
                  <a:gd name="connsiteY11" fmla="*/ 796022 h 4434171"/>
                  <a:gd name="connsiteX12" fmla="*/ 1834503 w 4039838"/>
                  <a:gd name="connsiteY12" fmla="*/ 852740 h 4434171"/>
                  <a:gd name="connsiteX13" fmla="*/ 1808746 w 4039838"/>
                  <a:gd name="connsiteY13" fmla="*/ 760549 h 4434171"/>
                  <a:gd name="connsiteX14" fmla="*/ 1881174 w 4039838"/>
                  <a:gd name="connsiteY14" fmla="*/ 642854 h 4434171"/>
                  <a:gd name="connsiteX15" fmla="*/ 1980762 w 4039838"/>
                  <a:gd name="connsiteY15" fmla="*/ 488945 h 4434171"/>
                  <a:gd name="connsiteX16" fmla="*/ 2016905 w 4039838"/>
                  <a:gd name="connsiteY16" fmla="*/ 593885 h 4434171"/>
                  <a:gd name="connsiteX17" fmla="*/ 2152778 w 4039838"/>
                  <a:gd name="connsiteY17" fmla="*/ 362196 h 4434171"/>
                  <a:gd name="connsiteX18" fmla="*/ 2306687 w 4039838"/>
                  <a:gd name="connsiteY18" fmla="*/ 307875 h 4434171"/>
                  <a:gd name="connsiteX19" fmla="*/ 2297633 w 4039838"/>
                  <a:gd name="connsiteY19" fmla="*/ 226394 h 4434171"/>
                  <a:gd name="connsiteX20" fmla="*/ 2655597 w 4039838"/>
                  <a:gd name="connsiteY20" fmla="*/ 130279 h 4434171"/>
                  <a:gd name="connsiteX21" fmla="*/ 2542077 w 4039838"/>
                  <a:gd name="connsiteY21" fmla="*/ 72485 h 4434171"/>
                  <a:gd name="connsiteX22" fmla="*/ 2902810 w 4039838"/>
                  <a:gd name="connsiteY22" fmla="*/ 63432 h 4434171"/>
                  <a:gd name="connsiteX23" fmla="*/ 3094927 w 4039838"/>
                  <a:gd name="connsiteY23" fmla="*/ 72143 h 4434171"/>
                  <a:gd name="connsiteX24" fmla="*/ 3166766 w 4039838"/>
                  <a:gd name="connsiteY24" fmla="*/ 126806 h 4434171"/>
                  <a:gd name="connsiteX25" fmla="*/ 3284461 w 4039838"/>
                  <a:gd name="connsiteY25" fmla="*/ 58 h 4434171"/>
                  <a:gd name="connsiteX26" fmla="*/ 3320675 w 4039838"/>
                  <a:gd name="connsiteY26" fmla="*/ 144913 h 4434171"/>
                  <a:gd name="connsiteX27" fmla="*/ 3326171 w 4039838"/>
                  <a:gd name="connsiteY27" fmla="*/ 210188 h 4434171"/>
                  <a:gd name="connsiteX28" fmla="*/ 3741722 w 4039838"/>
                  <a:gd name="connsiteY28" fmla="*/ 403454 h 4434171"/>
                  <a:gd name="connsiteX29" fmla="*/ 3904994 w 4039838"/>
                  <a:gd name="connsiteY29" fmla="*/ 433883 h 4434171"/>
                  <a:gd name="connsiteX30" fmla="*/ 4026845 w 4039838"/>
                  <a:gd name="connsiteY30" fmla="*/ 688121 h 4434171"/>
                  <a:gd name="connsiteX31" fmla="*/ 3900097 w 4039838"/>
                  <a:gd name="connsiteY31" fmla="*/ 706228 h 4434171"/>
                  <a:gd name="connsiteX32" fmla="*/ 3918203 w 4039838"/>
                  <a:gd name="connsiteY32" fmla="*/ 751495 h 4434171"/>
                  <a:gd name="connsiteX33" fmla="*/ 3546215 w 4039838"/>
                  <a:gd name="connsiteY33" fmla="*/ 744844 h 4434171"/>
                  <a:gd name="connsiteX34" fmla="*/ 3619439 w 4039838"/>
                  <a:gd name="connsiteY34" fmla="*/ 597586 h 4434171"/>
                  <a:gd name="connsiteX35" fmla="*/ 3305090 w 4039838"/>
                  <a:gd name="connsiteY35" fmla="*/ 762328 h 4434171"/>
                  <a:gd name="connsiteX36" fmla="*/ 3097352 w 4039838"/>
                  <a:gd name="connsiteY36" fmla="*/ 484788 h 4434171"/>
                  <a:gd name="connsiteX37" fmla="*/ 3082798 w 4039838"/>
                  <a:gd name="connsiteY37" fmla="*/ 587879 h 4434171"/>
                  <a:gd name="connsiteX38" fmla="*/ 2985697 w 4039838"/>
                  <a:gd name="connsiteY38" fmla="*/ 1240382 h 4434171"/>
                  <a:gd name="connsiteX39" fmla="*/ 3275407 w 4039838"/>
                  <a:gd name="connsiteY39" fmla="*/ 1955606 h 4434171"/>
                  <a:gd name="connsiteX40" fmla="*/ 3768429 w 4039838"/>
                  <a:gd name="connsiteY40" fmla="*/ 1755025 h 4434171"/>
                  <a:gd name="connsiteX41" fmla="*/ 4033418 w 4039838"/>
                  <a:gd name="connsiteY41" fmla="*/ 1776687 h 4434171"/>
                  <a:gd name="connsiteX42" fmla="*/ 3912332 w 4039838"/>
                  <a:gd name="connsiteY42" fmla="*/ 2123241 h 4434171"/>
                  <a:gd name="connsiteX43" fmla="*/ 3724474 w 4039838"/>
                  <a:gd name="connsiteY43" fmla="*/ 2348196 h 4434171"/>
                  <a:gd name="connsiteX44" fmla="*/ 3651182 w 4039838"/>
                  <a:gd name="connsiteY44" fmla="*/ 2438986 h 4434171"/>
                  <a:gd name="connsiteX45" fmla="*/ 3591998 w 4039838"/>
                  <a:gd name="connsiteY45" fmla="*/ 2557356 h 4434171"/>
                  <a:gd name="connsiteX46" fmla="*/ 3568324 w 4039838"/>
                  <a:gd name="connsiteY46" fmla="*/ 2536640 h 4434171"/>
                  <a:gd name="connsiteX47" fmla="*/ 3494041 w 4039838"/>
                  <a:gd name="connsiteY47" fmla="*/ 2624319 h 4434171"/>
                  <a:gd name="connsiteX48" fmla="*/ 3302568 w 4039838"/>
                  <a:gd name="connsiteY48" fmla="*/ 2779471 h 4434171"/>
                  <a:gd name="connsiteX49" fmla="*/ 3275407 w 4039838"/>
                  <a:gd name="connsiteY49" fmla="*/ 2556607 h 4434171"/>
                  <a:gd name="connsiteX50" fmla="*/ 3397981 w 4039838"/>
                  <a:gd name="connsiteY50" fmla="*/ 2535028 h 4434171"/>
                  <a:gd name="connsiteX51" fmla="*/ 3501744 w 4039838"/>
                  <a:gd name="connsiteY51" fmla="*/ 2453547 h 4434171"/>
                  <a:gd name="connsiteX52" fmla="*/ 3492691 w 4039838"/>
                  <a:gd name="connsiteY52" fmla="*/ 2344905 h 4434171"/>
                  <a:gd name="connsiteX53" fmla="*/ 3592279 w 4039838"/>
                  <a:gd name="connsiteY53" fmla="*/ 2272477 h 4434171"/>
                  <a:gd name="connsiteX54" fmla="*/ 3610386 w 4039838"/>
                  <a:gd name="connsiteY54" fmla="*/ 1964660 h 4434171"/>
                  <a:gd name="connsiteX55" fmla="*/ 2940429 w 4039838"/>
                  <a:gd name="connsiteY55" fmla="*/ 2435440 h 4434171"/>
                  <a:gd name="connsiteX56" fmla="*/ 2786520 w 4039838"/>
                  <a:gd name="connsiteY56" fmla="*/ 2009926 h 4434171"/>
                  <a:gd name="connsiteX57" fmla="*/ 2379115 w 4039838"/>
                  <a:gd name="connsiteY57" fmla="*/ 2643669 h 4434171"/>
                  <a:gd name="connsiteX58" fmla="*/ 1528089 w 4039838"/>
                  <a:gd name="connsiteY58" fmla="*/ 2670830 h 4434171"/>
                  <a:gd name="connsiteX59" fmla="*/ 1434784 w 4039838"/>
                  <a:gd name="connsiteY59" fmla="*/ 2764595 h 4434171"/>
                  <a:gd name="connsiteX60" fmla="*/ 1673398 w 4039838"/>
                  <a:gd name="connsiteY60" fmla="*/ 2721086 h 4434171"/>
                  <a:gd name="connsiteX61" fmla="*/ 1456378 w 4039838"/>
                  <a:gd name="connsiteY61" fmla="*/ 3315661 h 4434171"/>
                  <a:gd name="connsiteX62" fmla="*/ 1037539 w 4039838"/>
                  <a:gd name="connsiteY62" fmla="*/ 3647452 h 4434171"/>
                  <a:gd name="connsiteX63" fmla="*/ 963684 w 4039838"/>
                  <a:gd name="connsiteY63" fmla="*/ 4187236 h 4434171"/>
                  <a:gd name="connsiteX64" fmla="*/ 978051 w 4039838"/>
                  <a:gd name="connsiteY64" fmla="*/ 4228627 h 4434171"/>
                  <a:gd name="connsiteX65" fmla="*/ 1018002 w 4039838"/>
                  <a:gd name="connsiteY65" fmla="*/ 4302248 h 4434171"/>
                  <a:gd name="connsiteX66" fmla="*/ 798071 w 4039838"/>
                  <a:gd name="connsiteY66" fmla="*/ 4289880 h 4434171"/>
                  <a:gd name="connsiteX67" fmla="*/ 823937 w 4039838"/>
                  <a:gd name="connsiteY67" fmla="*/ 4179700 h 4434171"/>
                  <a:gd name="connsiteX68" fmla="*/ 785800 w 4039838"/>
                  <a:gd name="connsiteY68" fmla="*/ 4105388 h 4434171"/>
                  <a:gd name="connsiteX69" fmla="*/ 827075 w 4039838"/>
                  <a:gd name="connsiteY69" fmla="*/ 3601622 h 4434171"/>
                  <a:gd name="connsiteX70" fmla="*/ 1022079 w 4039838"/>
                  <a:gd name="connsiteY70" fmla="*/ 3488290 h 4434171"/>
                  <a:gd name="connsiteX71" fmla="*/ 1071062 w 4039838"/>
                  <a:gd name="connsiteY71" fmla="*/ 3341159 h 4434171"/>
                  <a:gd name="connsiteX72" fmla="*/ 691977 w 4039838"/>
                  <a:gd name="connsiteY72" fmla="*/ 3539441 h 4434171"/>
                  <a:gd name="connsiteX73" fmla="*/ 595582 w 4039838"/>
                  <a:gd name="connsiteY73" fmla="*/ 4193640 h 4434171"/>
                  <a:gd name="connsiteX74" fmla="*/ 615456 w 4039838"/>
                  <a:gd name="connsiteY74" fmla="*/ 4312004 h 4434171"/>
                  <a:gd name="connsiteX75" fmla="*/ 673914 w 4039838"/>
                  <a:gd name="connsiteY75" fmla="*/ 4418856 h 4434171"/>
                  <a:gd name="connsiteX76" fmla="*/ 365531 w 4039838"/>
                  <a:gd name="connsiteY76" fmla="*/ 4408833 h 4434171"/>
                  <a:gd name="connsiteX77" fmla="*/ 405459 w 4039838"/>
                  <a:gd name="connsiteY77" fmla="*/ 4273293 h 4434171"/>
                  <a:gd name="connsiteX78" fmla="*/ 358333 w 4039838"/>
                  <a:gd name="connsiteY78" fmla="*/ 4189435 h 4434171"/>
                  <a:gd name="connsiteX79" fmla="*/ 378299 w 4039838"/>
                  <a:gd name="connsiteY79" fmla="*/ 4101278 h 4434171"/>
                  <a:gd name="connsiteX80" fmla="*/ 450726 w 4039838"/>
                  <a:gd name="connsiteY80" fmla="*/ 3721032 h 4434171"/>
                  <a:gd name="connsiteX81" fmla="*/ 405459 w 4039838"/>
                  <a:gd name="connsiteY81" fmla="*/ 3494695 h 4434171"/>
                  <a:gd name="connsiteX82" fmla="*/ 731384 w 4039838"/>
                  <a:gd name="connsiteY82" fmla="*/ 3250252 h 4434171"/>
                  <a:gd name="connsiteX83" fmla="*/ 668009 w 4039838"/>
                  <a:gd name="connsiteY83" fmla="*/ 2779471 h 4434171"/>
                  <a:gd name="connsiteX84" fmla="*/ 477887 w 4039838"/>
                  <a:gd name="connsiteY84" fmla="*/ 3186877 h 4434171"/>
                  <a:gd name="connsiteX85" fmla="*/ 7106 w 4039838"/>
                  <a:gd name="connsiteY85" fmla="*/ 3313626 h 4434171"/>
                  <a:gd name="connsiteX86" fmla="*/ 58515 w 4039838"/>
                  <a:gd name="connsiteY86" fmla="*/ 2706410 h 4434171"/>
                  <a:gd name="connsiteX87" fmla="*/ 151962 w 4039838"/>
                  <a:gd name="connsiteY87" fmla="*/ 2634616 h 4434171"/>
                  <a:gd name="connsiteX88" fmla="*/ 67184 w 4039838"/>
                  <a:gd name="connsiteY88" fmla="*/ 2373013 h 4434171"/>
                  <a:gd name="connsiteX89" fmla="*/ 233443 w 4039838"/>
                  <a:gd name="connsiteY89" fmla="*/ 2562188 h 4434171"/>
                  <a:gd name="connsiteX90" fmla="*/ 396405 w 4039838"/>
                  <a:gd name="connsiteY90" fmla="*/ 2716097 h 4434171"/>
                  <a:gd name="connsiteX91" fmla="*/ 52374 w 4039838"/>
                  <a:gd name="connsiteY91" fmla="*/ 2245317 h 4434171"/>
                  <a:gd name="connsiteX92" fmla="*/ 151962 w 4039838"/>
                  <a:gd name="connsiteY92" fmla="*/ 2227210 h 4434171"/>
                  <a:gd name="connsiteX93" fmla="*/ 216040 w 4039838"/>
                  <a:gd name="connsiteY93" fmla="*/ 1947256 h 4434171"/>
                  <a:gd name="connsiteX94" fmla="*/ 369245 w 4039838"/>
                  <a:gd name="connsiteY94" fmla="*/ 1991820 h 4434171"/>
                  <a:gd name="connsiteX95" fmla="*/ 540558 w 4039838"/>
                  <a:gd name="connsiteY95" fmla="*/ 2022453 h 4434171"/>
                  <a:gd name="connsiteX96" fmla="*/ 500830 w 4039838"/>
                  <a:gd name="connsiteY96" fmla="*/ 2262721 h 4434171"/>
                  <a:gd name="connsiteX97" fmla="*/ 666954 w 4039838"/>
                  <a:gd name="connsiteY97" fmla="*/ 2239574 h 443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039838" h="4434171">
                    <a:moveTo>
                      <a:pt x="666954" y="2239574"/>
                    </a:moveTo>
                    <a:cubicBezTo>
                      <a:pt x="744611" y="2174808"/>
                      <a:pt x="730312" y="2029044"/>
                      <a:pt x="966774" y="1874125"/>
                    </a:cubicBezTo>
                    <a:cubicBezTo>
                      <a:pt x="1203236" y="1719206"/>
                      <a:pt x="1889364" y="1911634"/>
                      <a:pt x="2085727" y="1310058"/>
                    </a:cubicBezTo>
                    <a:cubicBezTo>
                      <a:pt x="2331062" y="11365"/>
                      <a:pt x="3047926" y="316042"/>
                      <a:pt x="2989853" y="213925"/>
                    </a:cubicBezTo>
                    <a:lnTo>
                      <a:pt x="2950612" y="214532"/>
                    </a:lnTo>
                    <a:cubicBezTo>
                      <a:pt x="2119680" y="306535"/>
                      <a:pt x="2137003" y="1098036"/>
                      <a:pt x="2044136" y="1204168"/>
                    </a:cubicBezTo>
                    <a:cubicBezTo>
                      <a:pt x="1893080" y="1347707"/>
                      <a:pt x="1795657" y="1280936"/>
                      <a:pt x="1747593" y="1271700"/>
                    </a:cubicBezTo>
                    <a:cubicBezTo>
                      <a:pt x="1699529" y="1262464"/>
                      <a:pt x="1703805" y="1211865"/>
                      <a:pt x="1771207" y="1195115"/>
                    </a:cubicBezTo>
                    <a:cubicBezTo>
                      <a:pt x="1844745" y="1189000"/>
                      <a:pt x="1914842" y="1168078"/>
                      <a:pt x="1926441" y="1131741"/>
                    </a:cubicBezTo>
                    <a:cubicBezTo>
                      <a:pt x="1938040" y="1095404"/>
                      <a:pt x="1821187" y="1014814"/>
                      <a:pt x="1840803" y="977091"/>
                    </a:cubicBezTo>
                    <a:cubicBezTo>
                      <a:pt x="1860419" y="939368"/>
                      <a:pt x="2030926" y="935582"/>
                      <a:pt x="2044136" y="905404"/>
                    </a:cubicBezTo>
                    <a:cubicBezTo>
                      <a:pt x="2057346" y="875226"/>
                      <a:pt x="1955002" y="804799"/>
                      <a:pt x="1920063" y="796022"/>
                    </a:cubicBezTo>
                    <a:cubicBezTo>
                      <a:pt x="1885124" y="787245"/>
                      <a:pt x="1864876" y="793707"/>
                      <a:pt x="1834503" y="852740"/>
                    </a:cubicBezTo>
                    <a:cubicBezTo>
                      <a:pt x="1798794" y="786850"/>
                      <a:pt x="1800967" y="795530"/>
                      <a:pt x="1808746" y="760549"/>
                    </a:cubicBezTo>
                    <a:cubicBezTo>
                      <a:pt x="1816525" y="725568"/>
                      <a:pt x="1852505" y="688121"/>
                      <a:pt x="1881174" y="642854"/>
                    </a:cubicBezTo>
                    <a:cubicBezTo>
                      <a:pt x="1909843" y="597587"/>
                      <a:pt x="1864740" y="507876"/>
                      <a:pt x="1980762" y="488945"/>
                    </a:cubicBezTo>
                    <a:cubicBezTo>
                      <a:pt x="1976093" y="568392"/>
                      <a:pt x="1964562" y="594296"/>
                      <a:pt x="2016905" y="593885"/>
                    </a:cubicBezTo>
                    <a:cubicBezTo>
                      <a:pt x="2148986" y="549718"/>
                      <a:pt x="2104481" y="409864"/>
                      <a:pt x="2152778" y="362196"/>
                    </a:cubicBezTo>
                    <a:cubicBezTo>
                      <a:pt x="2201075" y="314528"/>
                      <a:pt x="2282545" y="330509"/>
                      <a:pt x="2306687" y="307875"/>
                    </a:cubicBezTo>
                    <a:cubicBezTo>
                      <a:pt x="2330829" y="285241"/>
                      <a:pt x="2238786" y="258081"/>
                      <a:pt x="2297633" y="226394"/>
                    </a:cubicBezTo>
                    <a:cubicBezTo>
                      <a:pt x="2331428" y="152953"/>
                      <a:pt x="2568927" y="168456"/>
                      <a:pt x="2655597" y="130279"/>
                    </a:cubicBezTo>
                    <a:cubicBezTo>
                      <a:pt x="2696338" y="104628"/>
                      <a:pt x="2503659" y="83626"/>
                      <a:pt x="2542077" y="72485"/>
                    </a:cubicBezTo>
                    <a:cubicBezTo>
                      <a:pt x="2734983" y="-17987"/>
                      <a:pt x="2842679" y="40526"/>
                      <a:pt x="2902810" y="63432"/>
                    </a:cubicBezTo>
                    <a:cubicBezTo>
                      <a:pt x="3000519" y="48761"/>
                      <a:pt x="3025882" y="65756"/>
                      <a:pt x="3094927" y="72143"/>
                    </a:cubicBezTo>
                    <a:cubicBezTo>
                      <a:pt x="3163972" y="78530"/>
                      <a:pt x="3135177" y="138820"/>
                      <a:pt x="3166766" y="126806"/>
                    </a:cubicBezTo>
                    <a:cubicBezTo>
                      <a:pt x="3198355" y="114792"/>
                      <a:pt x="3258810" y="-2960"/>
                      <a:pt x="3284461" y="58"/>
                    </a:cubicBezTo>
                    <a:cubicBezTo>
                      <a:pt x="3310113" y="3076"/>
                      <a:pt x="3313723" y="109891"/>
                      <a:pt x="3320675" y="144913"/>
                    </a:cubicBezTo>
                    <a:cubicBezTo>
                      <a:pt x="3327627" y="179935"/>
                      <a:pt x="3324339" y="188430"/>
                      <a:pt x="3326171" y="210188"/>
                    </a:cubicBezTo>
                    <a:cubicBezTo>
                      <a:pt x="3471136" y="263806"/>
                      <a:pt x="3656510" y="309715"/>
                      <a:pt x="3741722" y="403454"/>
                    </a:cubicBezTo>
                    <a:cubicBezTo>
                      <a:pt x="3843635" y="447089"/>
                      <a:pt x="3823349" y="414938"/>
                      <a:pt x="3904994" y="433883"/>
                    </a:cubicBezTo>
                    <a:cubicBezTo>
                      <a:pt x="4003954" y="534240"/>
                      <a:pt x="4057151" y="535357"/>
                      <a:pt x="4026845" y="688121"/>
                    </a:cubicBezTo>
                    <a:cubicBezTo>
                      <a:pt x="4017023" y="722428"/>
                      <a:pt x="3918204" y="695666"/>
                      <a:pt x="3900097" y="706228"/>
                    </a:cubicBezTo>
                    <a:cubicBezTo>
                      <a:pt x="3881990" y="716790"/>
                      <a:pt x="3964979" y="747709"/>
                      <a:pt x="3918203" y="751495"/>
                    </a:cubicBezTo>
                    <a:cubicBezTo>
                      <a:pt x="3809081" y="780219"/>
                      <a:pt x="3629260" y="741401"/>
                      <a:pt x="3546215" y="744844"/>
                    </a:cubicBezTo>
                    <a:cubicBezTo>
                      <a:pt x="3496421" y="719193"/>
                      <a:pt x="3576036" y="675694"/>
                      <a:pt x="3619439" y="597586"/>
                    </a:cubicBezTo>
                    <a:cubicBezTo>
                      <a:pt x="3514104" y="734718"/>
                      <a:pt x="3375579" y="764603"/>
                      <a:pt x="3305090" y="762328"/>
                    </a:cubicBezTo>
                    <a:cubicBezTo>
                      <a:pt x="3234601" y="760053"/>
                      <a:pt x="3072210" y="850270"/>
                      <a:pt x="3097352" y="484788"/>
                    </a:cubicBezTo>
                    <a:cubicBezTo>
                      <a:pt x="3055103" y="447065"/>
                      <a:pt x="3088707" y="273987"/>
                      <a:pt x="3082798" y="587879"/>
                    </a:cubicBezTo>
                    <a:cubicBezTo>
                      <a:pt x="3076889" y="901771"/>
                      <a:pt x="2945459" y="1161290"/>
                      <a:pt x="2985697" y="1240382"/>
                    </a:cubicBezTo>
                    <a:cubicBezTo>
                      <a:pt x="3503178" y="2013498"/>
                      <a:pt x="3154694" y="1872616"/>
                      <a:pt x="3275407" y="1955606"/>
                    </a:cubicBezTo>
                    <a:cubicBezTo>
                      <a:pt x="3425347" y="1884108"/>
                      <a:pt x="3717946" y="1641491"/>
                      <a:pt x="3768429" y="1755025"/>
                    </a:cubicBezTo>
                    <a:cubicBezTo>
                      <a:pt x="3894068" y="1722422"/>
                      <a:pt x="4018439" y="1661080"/>
                      <a:pt x="4033418" y="1776687"/>
                    </a:cubicBezTo>
                    <a:cubicBezTo>
                      <a:pt x="4066448" y="1840840"/>
                      <a:pt x="3963823" y="2027990"/>
                      <a:pt x="3912332" y="2123241"/>
                    </a:cubicBezTo>
                    <a:cubicBezTo>
                      <a:pt x="3860841" y="2218492"/>
                      <a:pt x="3767999" y="2295572"/>
                      <a:pt x="3724474" y="2348196"/>
                    </a:cubicBezTo>
                    <a:cubicBezTo>
                      <a:pt x="3680949" y="2400820"/>
                      <a:pt x="3669809" y="2415470"/>
                      <a:pt x="3651182" y="2438986"/>
                    </a:cubicBezTo>
                    <a:lnTo>
                      <a:pt x="3591998" y="2557356"/>
                    </a:lnTo>
                    <a:lnTo>
                      <a:pt x="3568324" y="2536640"/>
                    </a:lnTo>
                    <a:cubicBezTo>
                      <a:pt x="3548546" y="2559144"/>
                      <a:pt x="3538334" y="2583847"/>
                      <a:pt x="3494041" y="2624319"/>
                    </a:cubicBezTo>
                    <a:cubicBezTo>
                      <a:pt x="3449748" y="2664791"/>
                      <a:pt x="3339007" y="2790756"/>
                      <a:pt x="3302568" y="2779471"/>
                    </a:cubicBezTo>
                    <a:cubicBezTo>
                      <a:pt x="3266129" y="2768186"/>
                      <a:pt x="3259505" y="2597347"/>
                      <a:pt x="3275407" y="2556607"/>
                    </a:cubicBezTo>
                    <a:cubicBezTo>
                      <a:pt x="3291309" y="2515867"/>
                      <a:pt x="3360258" y="2552205"/>
                      <a:pt x="3397981" y="2535028"/>
                    </a:cubicBezTo>
                    <a:cubicBezTo>
                      <a:pt x="3435704" y="2517851"/>
                      <a:pt x="3485959" y="2485234"/>
                      <a:pt x="3501744" y="2453547"/>
                    </a:cubicBezTo>
                    <a:cubicBezTo>
                      <a:pt x="3517529" y="2421860"/>
                      <a:pt x="3477602" y="2375083"/>
                      <a:pt x="3492691" y="2344905"/>
                    </a:cubicBezTo>
                    <a:cubicBezTo>
                      <a:pt x="3507780" y="2314727"/>
                      <a:pt x="3572663" y="2335851"/>
                      <a:pt x="3592279" y="2272477"/>
                    </a:cubicBezTo>
                    <a:cubicBezTo>
                      <a:pt x="3611895" y="2209103"/>
                      <a:pt x="3606294" y="2000130"/>
                      <a:pt x="3610386" y="1964660"/>
                    </a:cubicBezTo>
                    <a:cubicBezTo>
                      <a:pt x="3501744" y="1991820"/>
                      <a:pt x="3203000" y="2352740"/>
                      <a:pt x="2940429" y="2435440"/>
                    </a:cubicBezTo>
                    <a:cubicBezTo>
                      <a:pt x="2832345" y="2442984"/>
                      <a:pt x="2818207" y="2017471"/>
                      <a:pt x="2786520" y="2009926"/>
                    </a:cubicBezTo>
                    <a:cubicBezTo>
                      <a:pt x="2754833" y="2002381"/>
                      <a:pt x="2916105" y="2515411"/>
                      <a:pt x="2379115" y="2643669"/>
                    </a:cubicBezTo>
                    <a:cubicBezTo>
                      <a:pt x="1842125" y="2771927"/>
                      <a:pt x="1959700" y="2603598"/>
                      <a:pt x="1528089" y="2670830"/>
                    </a:cubicBezTo>
                    <a:cubicBezTo>
                      <a:pt x="1454666" y="2703118"/>
                      <a:pt x="1405542" y="2776316"/>
                      <a:pt x="1434784" y="2764595"/>
                    </a:cubicBezTo>
                    <a:cubicBezTo>
                      <a:pt x="1464026" y="2752874"/>
                      <a:pt x="1534945" y="2644657"/>
                      <a:pt x="1673398" y="2721086"/>
                    </a:cubicBezTo>
                    <a:cubicBezTo>
                      <a:pt x="1521968" y="2801654"/>
                      <a:pt x="1506638" y="3230509"/>
                      <a:pt x="1456378" y="3315661"/>
                    </a:cubicBezTo>
                    <a:cubicBezTo>
                      <a:pt x="1380282" y="3574675"/>
                      <a:pt x="1114258" y="3619944"/>
                      <a:pt x="1037539" y="3647452"/>
                    </a:cubicBezTo>
                    <a:cubicBezTo>
                      <a:pt x="1009870" y="3680458"/>
                      <a:pt x="926509" y="3834622"/>
                      <a:pt x="963684" y="4187236"/>
                    </a:cubicBezTo>
                    <a:lnTo>
                      <a:pt x="978051" y="4228627"/>
                    </a:lnTo>
                    <a:lnTo>
                      <a:pt x="1018002" y="4302248"/>
                    </a:lnTo>
                    <a:cubicBezTo>
                      <a:pt x="940505" y="4313197"/>
                      <a:pt x="865520" y="4309075"/>
                      <a:pt x="798071" y="4289880"/>
                    </a:cubicBezTo>
                    <a:cubicBezTo>
                      <a:pt x="795872" y="4235542"/>
                      <a:pt x="825982" y="4210449"/>
                      <a:pt x="823937" y="4179700"/>
                    </a:cubicBezTo>
                    <a:cubicBezTo>
                      <a:pt x="821892" y="4148951"/>
                      <a:pt x="787789" y="4150236"/>
                      <a:pt x="785800" y="4105388"/>
                    </a:cubicBezTo>
                    <a:cubicBezTo>
                      <a:pt x="919222" y="3816927"/>
                      <a:pt x="788614" y="3700703"/>
                      <a:pt x="827075" y="3601622"/>
                    </a:cubicBezTo>
                    <a:cubicBezTo>
                      <a:pt x="899479" y="3533613"/>
                      <a:pt x="870176" y="3572680"/>
                      <a:pt x="1022079" y="3488290"/>
                    </a:cubicBezTo>
                    <a:cubicBezTo>
                      <a:pt x="1088611" y="3410891"/>
                      <a:pt x="1074973" y="3387788"/>
                      <a:pt x="1071062" y="3341159"/>
                    </a:cubicBezTo>
                    <a:cubicBezTo>
                      <a:pt x="979043" y="3439132"/>
                      <a:pt x="968494" y="3494815"/>
                      <a:pt x="691977" y="3539441"/>
                    </a:cubicBezTo>
                    <a:cubicBezTo>
                      <a:pt x="584844" y="3709948"/>
                      <a:pt x="585378" y="4021895"/>
                      <a:pt x="595582" y="4193640"/>
                    </a:cubicBezTo>
                    <a:cubicBezTo>
                      <a:pt x="605786" y="4365385"/>
                      <a:pt x="602401" y="4274468"/>
                      <a:pt x="615456" y="4312004"/>
                    </a:cubicBezTo>
                    <a:cubicBezTo>
                      <a:pt x="628511" y="4349540"/>
                      <a:pt x="633017" y="4369502"/>
                      <a:pt x="673914" y="4418856"/>
                    </a:cubicBezTo>
                    <a:cubicBezTo>
                      <a:pt x="631665" y="4442998"/>
                      <a:pt x="467592" y="4437814"/>
                      <a:pt x="365531" y="4408833"/>
                    </a:cubicBezTo>
                    <a:cubicBezTo>
                      <a:pt x="360185" y="4353475"/>
                      <a:pt x="406659" y="4309859"/>
                      <a:pt x="405459" y="4273293"/>
                    </a:cubicBezTo>
                    <a:cubicBezTo>
                      <a:pt x="404259" y="4236727"/>
                      <a:pt x="371652" y="4238619"/>
                      <a:pt x="358333" y="4189435"/>
                    </a:cubicBezTo>
                    <a:cubicBezTo>
                      <a:pt x="374321" y="4149043"/>
                      <a:pt x="362900" y="4179345"/>
                      <a:pt x="378299" y="4101278"/>
                    </a:cubicBezTo>
                    <a:cubicBezTo>
                      <a:pt x="393698" y="4023211"/>
                      <a:pt x="446199" y="3822129"/>
                      <a:pt x="450726" y="3721032"/>
                    </a:cubicBezTo>
                    <a:cubicBezTo>
                      <a:pt x="455253" y="3619935"/>
                      <a:pt x="358683" y="3573158"/>
                      <a:pt x="405459" y="3494695"/>
                    </a:cubicBezTo>
                    <a:cubicBezTo>
                      <a:pt x="452235" y="3416232"/>
                      <a:pt x="687626" y="3369456"/>
                      <a:pt x="731384" y="3250252"/>
                    </a:cubicBezTo>
                    <a:cubicBezTo>
                      <a:pt x="775142" y="3131048"/>
                      <a:pt x="646884" y="2934890"/>
                      <a:pt x="668009" y="2779471"/>
                    </a:cubicBezTo>
                    <a:cubicBezTo>
                      <a:pt x="535226" y="2895657"/>
                      <a:pt x="569930" y="3007316"/>
                      <a:pt x="477887" y="3186877"/>
                    </a:cubicBezTo>
                    <a:cubicBezTo>
                      <a:pt x="367736" y="3275903"/>
                      <a:pt x="236460" y="3324188"/>
                      <a:pt x="7106" y="3313626"/>
                    </a:cubicBezTo>
                    <a:cubicBezTo>
                      <a:pt x="-59286" y="3230636"/>
                      <a:pt x="369350" y="3226984"/>
                      <a:pt x="58515" y="2706410"/>
                    </a:cubicBezTo>
                    <a:cubicBezTo>
                      <a:pt x="82658" y="2593242"/>
                      <a:pt x="153471" y="2688937"/>
                      <a:pt x="151962" y="2634616"/>
                    </a:cubicBezTo>
                    <a:cubicBezTo>
                      <a:pt x="150453" y="2580295"/>
                      <a:pt x="-675" y="2606378"/>
                      <a:pt x="67184" y="2373013"/>
                    </a:cubicBezTo>
                    <a:cubicBezTo>
                      <a:pt x="171040" y="2366766"/>
                      <a:pt x="124381" y="2531124"/>
                      <a:pt x="233443" y="2562188"/>
                    </a:cubicBezTo>
                    <a:cubicBezTo>
                      <a:pt x="322013" y="2597043"/>
                      <a:pt x="351427" y="2743857"/>
                      <a:pt x="396405" y="2716097"/>
                    </a:cubicBezTo>
                    <a:cubicBezTo>
                      <a:pt x="433033" y="2617356"/>
                      <a:pt x="55536" y="2318447"/>
                      <a:pt x="52374" y="2245317"/>
                    </a:cubicBezTo>
                    <a:cubicBezTo>
                      <a:pt x="78438" y="2230642"/>
                      <a:pt x="124684" y="2276887"/>
                      <a:pt x="151962" y="2227210"/>
                    </a:cubicBezTo>
                    <a:cubicBezTo>
                      <a:pt x="179240" y="2177533"/>
                      <a:pt x="17514" y="2011864"/>
                      <a:pt x="216040" y="1947256"/>
                    </a:cubicBezTo>
                    <a:cubicBezTo>
                      <a:pt x="348287" y="1921241"/>
                      <a:pt x="315159" y="1979287"/>
                      <a:pt x="369245" y="1991820"/>
                    </a:cubicBezTo>
                    <a:cubicBezTo>
                      <a:pt x="423331" y="2004353"/>
                      <a:pt x="488387" y="1962683"/>
                      <a:pt x="540558" y="2022453"/>
                    </a:cubicBezTo>
                    <a:cubicBezTo>
                      <a:pt x="608418" y="2156447"/>
                      <a:pt x="509519" y="2161438"/>
                      <a:pt x="500830" y="2262721"/>
                    </a:cubicBezTo>
                    <a:cubicBezTo>
                      <a:pt x="513019" y="2301374"/>
                      <a:pt x="589297" y="2304340"/>
                      <a:pt x="666954" y="2239574"/>
                    </a:cubicBezTo>
                    <a:close/>
                  </a:path>
                </a:pathLst>
              </a:custGeom>
              <a:solidFill>
                <a:schemeClr val="tx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DB369B70-59C1-47CE-8428-69355A780A85}"/>
                  </a:ext>
                </a:extLst>
              </p:cNvPr>
              <p:cNvSpPr/>
              <p:nvPr/>
            </p:nvSpPr>
            <p:spPr>
              <a:xfrm>
                <a:off x="4153767" y="2145670"/>
                <a:ext cx="81481" cy="81481"/>
              </a:xfrm>
              <a:prstGeom prst="ellipse">
                <a:avLst/>
              </a:prstGeom>
              <a:solidFill>
                <a:schemeClr val="bg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4425ED5A-E7A4-45E0-B9DE-F5819164A6E2}"/>
                  </a:ext>
                </a:extLst>
              </p:cNvPr>
              <p:cNvSpPr/>
              <p:nvPr/>
            </p:nvSpPr>
            <p:spPr>
              <a:xfrm>
                <a:off x="1096714" y="4027502"/>
                <a:ext cx="319889" cy="369464"/>
              </a:xfrm>
              <a:custGeom>
                <a:avLst/>
                <a:gdLst>
                  <a:gd name="connsiteX0" fmla="*/ 11 w 354773"/>
                  <a:gd name="connsiteY0" fmla="*/ 7127 h 374350"/>
                  <a:gd name="connsiteX1" fmla="*/ 307829 w 354773"/>
                  <a:gd name="connsiteY1" fmla="*/ 372283 h 374350"/>
                  <a:gd name="connsiteX2" fmla="*/ 319900 w 354773"/>
                  <a:gd name="connsiteY2" fmla="*/ 148965 h 374350"/>
                  <a:gd name="connsiteX3" fmla="*/ 11 w 354773"/>
                  <a:gd name="connsiteY3" fmla="*/ 7127 h 374350"/>
                  <a:gd name="connsiteX0" fmla="*/ 11 w 354773"/>
                  <a:gd name="connsiteY0" fmla="*/ 7127 h 374350"/>
                  <a:gd name="connsiteX1" fmla="*/ 307829 w 354773"/>
                  <a:gd name="connsiteY1" fmla="*/ 372283 h 374350"/>
                  <a:gd name="connsiteX2" fmla="*/ 319900 w 354773"/>
                  <a:gd name="connsiteY2" fmla="*/ 148965 h 374350"/>
                  <a:gd name="connsiteX3" fmla="*/ 11 w 354773"/>
                  <a:gd name="connsiteY3" fmla="*/ 7127 h 374350"/>
                  <a:gd name="connsiteX0" fmla="*/ 0 w 354762"/>
                  <a:gd name="connsiteY0" fmla="*/ 7127 h 374350"/>
                  <a:gd name="connsiteX1" fmla="*/ 307818 w 354762"/>
                  <a:gd name="connsiteY1" fmla="*/ 372283 h 374350"/>
                  <a:gd name="connsiteX2" fmla="*/ 319889 w 354762"/>
                  <a:gd name="connsiteY2" fmla="*/ 148965 h 374350"/>
                  <a:gd name="connsiteX3" fmla="*/ 0 w 354762"/>
                  <a:gd name="connsiteY3" fmla="*/ 7127 h 374350"/>
                  <a:gd name="connsiteX0" fmla="*/ 0 w 354762"/>
                  <a:gd name="connsiteY0" fmla="*/ 7127 h 374350"/>
                  <a:gd name="connsiteX1" fmla="*/ 307818 w 354762"/>
                  <a:gd name="connsiteY1" fmla="*/ 372283 h 374350"/>
                  <a:gd name="connsiteX2" fmla="*/ 319889 w 354762"/>
                  <a:gd name="connsiteY2" fmla="*/ 148965 h 374350"/>
                  <a:gd name="connsiteX3" fmla="*/ 0 w 354762"/>
                  <a:gd name="connsiteY3" fmla="*/ 7127 h 374350"/>
                  <a:gd name="connsiteX0" fmla="*/ 0 w 340552"/>
                  <a:gd name="connsiteY0" fmla="*/ 7127 h 372283"/>
                  <a:gd name="connsiteX1" fmla="*/ 307818 w 340552"/>
                  <a:gd name="connsiteY1" fmla="*/ 372283 h 372283"/>
                  <a:gd name="connsiteX2" fmla="*/ 319889 w 340552"/>
                  <a:gd name="connsiteY2" fmla="*/ 148965 h 372283"/>
                  <a:gd name="connsiteX3" fmla="*/ 0 w 340552"/>
                  <a:gd name="connsiteY3" fmla="*/ 7127 h 372283"/>
                  <a:gd name="connsiteX0" fmla="*/ 0 w 319889"/>
                  <a:gd name="connsiteY0" fmla="*/ 7127 h 372283"/>
                  <a:gd name="connsiteX1" fmla="*/ 307818 w 319889"/>
                  <a:gd name="connsiteY1" fmla="*/ 372283 h 372283"/>
                  <a:gd name="connsiteX2" fmla="*/ 319889 w 319889"/>
                  <a:gd name="connsiteY2" fmla="*/ 148965 h 372283"/>
                  <a:gd name="connsiteX3" fmla="*/ 0 w 319889"/>
                  <a:gd name="connsiteY3" fmla="*/ 7127 h 372283"/>
                  <a:gd name="connsiteX0" fmla="*/ 0 w 319889"/>
                  <a:gd name="connsiteY0" fmla="*/ 4308 h 369464"/>
                  <a:gd name="connsiteX1" fmla="*/ 307818 w 319889"/>
                  <a:gd name="connsiteY1" fmla="*/ 369464 h 369464"/>
                  <a:gd name="connsiteX2" fmla="*/ 319889 w 319889"/>
                  <a:gd name="connsiteY2" fmla="*/ 146146 h 369464"/>
                  <a:gd name="connsiteX3" fmla="*/ 0 w 319889"/>
                  <a:gd name="connsiteY3" fmla="*/ 4308 h 369464"/>
                </a:gdLst>
                <a:ahLst/>
                <a:cxnLst>
                  <a:cxn ang="0">
                    <a:pos x="connsiteX0" y="connsiteY0"/>
                  </a:cxn>
                  <a:cxn ang="0">
                    <a:pos x="connsiteX1" y="connsiteY1"/>
                  </a:cxn>
                  <a:cxn ang="0">
                    <a:pos x="connsiteX2" y="connsiteY2"/>
                  </a:cxn>
                  <a:cxn ang="0">
                    <a:pos x="connsiteX3" y="connsiteY3"/>
                  </a:cxn>
                </a:cxnLst>
                <a:rect l="l" t="t" r="r" b="b"/>
                <a:pathLst>
                  <a:path w="319889" h="369464">
                    <a:moveTo>
                      <a:pt x="0" y="4308"/>
                    </a:moveTo>
                    <a:cubicBezTo>
                      <a:pt x="7042" y="183366"/>
                      <a:pt x="254503" y="345824"/>
                      <a:pt x="307818" y="369464"/>
                    </a:cubicBezTo>
                    <a:cubicBezTo>
                      <a:pt x="303794" y="245230"/>
                      <a:pt x="304800" y="219579"/>
                      <a:pt x="319889" y="146146"/>
                    </a:cubicBezTo>
                    <a:cubicBezTo>
                      <a:pt x="93553" y="184372"/>
                      <a:pt x="2012" y="-32912"/>
                      <a:pt x="0" y="4308"/>
                    </a:cubicBezTo>
                    <a:close/>
                  </a:path>
                </a:pathLst>
              </a:custGeom>
              <a:gradFill>
                <a:gsLst>
                  <a:gs pos="0">
                    <a:srgbClr val="FFFF99"/>
                  </a:gs>
                  <a:gs pos="37000">
                    <a:srgbClr val="FFFF99"/>
                  </a:gs>
                  <a:gs pos="100000">
                    <a:schemeClr val="accent4">
                      <a:lumMod val="40000"/>
                      <a:lumOff val="60000"/>
                    </a:schemeClr>
                  </a:gs>
                </a:gsLst>
                <a:lin ang="5400000" scaled="0"/>
              </a:gra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46217457-D42A-482E-B33A-63967C53A6B5}"/>
                  </a:ext>
                </a:extLst>
              </p:cNvPr>
              <p:cNvSpPr/>
              <p:nvPr/>
            </p:nvSpPr>
            <p:spPr>
              <a:xfrm>
                <a:off x="4538354" y="3672178"/>
                <a:ext cx="92963" cy="235426"/>
              </a:xfrm>
              <a:custGeom>
                <a:avLst/>
                <a:gdLst>
                  <a:gd name="connsiteX0" fmla="*/ 29407 w 98101"/>
                  <a:gd name="connsiteY0" fmla="*/ 30493 h 205256"/>
                  <a:gd name="connsiteX1" fmla="*/ 97902 w 98101"/>
                  <a:gd name="connsiteY1" fmla="*/ 16794 h 205256"/>
                  <a:gd name="connsiteX2" fmla="*/ 5434 w 98101"/>
                  <a:gd name="connsiteY2" fmla="*/ 205153 h 205256"/>
                  <a:gd name="connsiteX3" fmla="*/ 29407 w 98101"/>
                  <a:gd name="connsiteY3" fmla="*/ 30493 h 205256"/>
                  <a:gd name="connsiteX0" fmla="*/ 15041 w 100815"/>
                  <a:gd name="connsiteY0" fmla="*/ 26314 h 207829"/>
                  <a:gd name="connsiteX1" fmla="*/ 100660 w 100815"/>
                  <a:gd name="connsiteY1" fmla="*/ 19464 h 207829"/>
                  <a:gd name="connsiteX2" fmla="*/ 8192 w 100815"/>
                  <a:gd name="connsiteY2" fmla="*/ 207823 h 207829"/>
                  <a:gd name="connsiteX3" fmla="*/ 15041 w 100815"/>
                  <a:gd name="connsiteY3" fmla="*/ 26314 h 207829"/>
                  <a:gd name="connsiteX0" fmla="*/ 15041 w 100815"/>
                  <a:gd name="connsiteY0" fmla="*/ 26314 h 207829"/>
                  <a:gd name="connsiteX1" fmla="*/ 100660 w 100815"/>
                  <a:gd name="connsiteY1" fmla="*/ 19464 h 207829"/>
                  <a:gd name="connsiteX2" fmla="*/ 8192 w 100815"/>
                  <a:gd name="connsiteY2" fmla="*/ 207823 h 207829"/>
                  <a:gd name="connsiteX3" fmla="*/ 15041 w 100815"/>
                  <a:gd name="connsiteY3" fmla="*/ 26314 h 207829"/>
                  <a:gd name="connsiteX0" fmla="*/ 15041 w 101155"/>
                  <a:gd name="connsiteY0" fmla="*/ 19669 h 201184"/>
                  <a:gd name="connsiteX1" fmla="*/ 100660 w 101155"/>
                  <a:gd name="connsiteY1" fmla="*/ 12819 h 201184"/>
                  <a:gd name="connsiteX2" fmla="*/ 8192 w 101155"/>
                  <a:gd name="connsiteY2" fmla="*/ 201178 h 201184"/>
                  <a:gd name="connsiteX3" fmla="*/ 15041 w 101155"/>
                  <a:gd name="connsiteY3" fmla="*/ 19669 h 201184"/>
                  <a:gd name="connsiteX0" fmla="*/ 17391 w 103505"/>
                  <a:gd name="connsiteY0" fmla="*/ 19669 h 242280"/>
                  <a:gd name="connsiteX1" fmla="*/ 103010 w 103505"/>
                  <a:gd name="connsiteY1" fmla="*/ 12819 h 242280"/>
                  <a:gd name="connsiteX2" fmla="*/ 7117 w 103505"/>
                  <a:gd name="connsiteY2" fmla="*/ 242275 h 242280"/>
                  <a:gd name="connsiteX3" fmla="*/ 17391 w 103505"/>
                  <a:gd name="connsiteY3" fmla="*/ 19669 h 242280"/>
                  <a:gd name="connsiteX0" fmla="*/ 17391 w 103505"/>
                  <a:gd name="connsiteY0" fmla="*/ 19669 h 242280"/>
                  <a:gd name="connsiteX1" fmla="*/ 103010 w 103505"/>
                  <a:gd name="connsiteY1" fmla="*/ 12819 h 242280"/>
                  <a:gd name="connsiteX2" fmla="*/ 7117 w 103505"/>
                  <a:gd name="connsiteY2" fmla="*/ 242275 h 242280"/>
                  <a:gd name="connsiteX3" fmla="*/ 17391 w 103505"/>
                  <a:gd name="connsiteY3" fmla="*/ 19669 h 242280"/>
                  <a:gd name="connsiteX0" fmla="*/ 15042 w 101156"/>
                  <a:gd name="connsiteY0" fmla="*/ 19669 h 235431"/>
                  <a:gd name="connsiteX1" fmla="*/ 100661 w 101156"/>
                  <a:gd name="connsiteY1" fmla="*/ 12819 h 235431"/>
                  <a:gd name="connsiteX2" fmla="*/ 8193 w 101156"/>
                  <a:gd name="connsiteY2" fmla="*/ 235426 h 235431"/>
                  <a:gd name="connsiteX3" fmla="*/ 15042 w 101156"/>
                  <a:gd name="connsiteY3" fmla="*/ 19669 h 235431"/>
                  <a:gd name="connsiteX0" fmla="*/ 6849 w 92963"/>
                  <a:gd name="connsiteY0" fmla="*/ 19669 h 235426"/>
                  <a:gd name="connsiteX1" fmla="*/ 92468 w 92963"/>
                  <a:gd name="connsiteY1" fmla="*/ 12819 h 235426"/>
                  <a:gd name="connsiteX2" fmla="*/ 0 w 92963"/>
                  <a:gd name="connsiteY2" fmla="*/ 235426 h 235426"/>
                  <a:gd name="connsiteX3" fmla="*/ 6849 w 92963"/>
                  <a:gd name="connsiteY3" fmla="*/ 19669 h 235426"/>
                </a:gdLst>
                <a:ahLst/>
                <a:cxnLst>
                  <a:cxn ang="0">
                    <a:pos x="connsiteX0" y="connsiteY0"/>
                  </a:cxn>
                  <a:cxn ang="0">
                    <a:pos x="connsiteX1" y="connsiteY1"/>
                  </a:cxn>
                  <a:cxn ang="0">
                    <a:pos x="connsiteX2" y="connsiteY2"/>
                  </a:cxn>
                  <a:cxn ang="0">
                    <a:pos x="connsiteX3" y="connsiteY3"/>
                  </a:cxn>
                </a:cxnLst>
                <a:rect l="l" t="t" r="r" b="b"/>
                <a:pathLst>
                  <a:path w="92963" h="235426">
                    <a:moveTo>
                      <a:pt x="6849" y="19669"/>
                    </a:moveTo>
                    <a:cubicBezTo>
                      <a:pt x="77055" y="12249"/>
                      <a:pt x="96464" y="-16291"/>
                      <a:pt x="92468" y="12819"/>
                    </a:cubicBezTo>
                    <a:cubicBezTo>
                      <a:pt x="88473" y="41929"/>
                      <a:pt x="14270" y="234284"/>
                      <a:pt x="0" y="235426"/>
                    </a:cubicBezTo>
                    <a:lnTo>
                      <a:pt x="6849" y="19669"/>
                    </a:lnTo>
                    <a:close/>
                  </a:path>
                </a:pathLst>
              </a:custGeom>
              <a:solidFill>
                <a:schemeClr val="bg1"/>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8" name="TextBox 17">
              <a:extLst>
                <a:ext uri="{FF2B5EF4-FFF2-40B4-BE49-F238E27FC236}">
                  <a16:creationId xmlns:a16="http://schemas.microsoft.com/office/drawing/2014/main" id="{94DAE228-5936-4BEF-939F-C884AB0B9B4A}"/>
                </a:ext>
              </a:extLst>
            </p:cNvPr>
            <p:cNvSpPr txBox="1"/>
            <p:nvPr/>
          </p:nvSpPr>
          <p:spPr>
            <a:xfrm>
              <a:off x="7505370" y="403816"/>
              <a:ext cx="1919334" cy="1710290"/>
            </a:xfrm>
            <a:prstGeom prst="rect">
              <a:avLst/>
            </a:prstGeom>
            <a:noFill/>
          </p:spPr>
          <p:txBody>
            <a:bodyPr wrap="none" rtlCol="0">
              <a:prstTxWarp prst="textArchUp">
                <a:avLst/>
              </a:prstTxWarp>
              <a:spAutoFit/>
              <a:scene3d>
                <a:camera prst="orthographicFront"/>
                <a:lightRig rig="threePt" dir="t"/>
              </a:scene3d>
              <a:sp3d extrusionH="57150">
                <a:bevelT w="38100" h="38100" prst="angle"/>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FF0000"/>
                  </a:solidFill>
                  <a:effectLst/>
                  <a:uLnTx/>
                  <a:uFillTx/>
                  <a:latin typeface="Impact" panose="020B0806030902050204" pitchFamily="34" charset="0"/>
                  <a:ea typeface="+mn-ea"/>
                  <a:cs typeface="+mn-cs"/>
                </a:rPr>
                <a:t>DARLING DOWNS</a:t>
              </a:r>
              <a:endParaRPr kumimoji="0" lang="en-AU" sz="2400" b="0" i="0" u="none" strike="noStrike" kern="1200" cap="none" spc="0" normalizeH="0" baseline="0" noProof="0" dirty="0">
                <a:ln>
                  <a:noFill/>
                </a:ln>
                <a:solidFill>
                  <a:srgbClr val="FF0000"/>
                </a:solidFill>
                <a:effectLst/>
                <a:uLnTx/>
                <a:uFillTx/>
                <a:latin typeface="Impact" panose="020B0806030902050204" pitchFamily="34" charset="0"/>
                <a:ea typeface="+mn-ea"/>
                <a:cs typeface="+mn-cs"/>
              </a:endParaRPr>
            </a:p>
          </p:txBody>
        </p:sp>
        <p:sp>
          <p:nvSpPr>
            <p:cNvPr id="19" name="TextBox 18">
              <a:extLst>
                <a:ext uri="{FF2B5EF4-FFF2-40B4-BE49-F238E27FC236}">
                  <a16:creationId xmlns:a16="http://schemas.microsoft.com/office/drawing/2014/main" id="{02B35A92-3AFE-412C-8111-1E13A6E48D51}"/>
                </a:ext>
              </a:extLst>
            </p:cNvPr>
            <p:cNvSpPr txBox="1"/>
            <p:nvPr/>
          </p:nvSpPr>
          <p:spPr>
            <a:xfrm>
              <a:off x="7295037" y="324180"/>
              <a:ext cx="2340000" cy="2270485"/>
            </a:xfrm>
            <a:prstGeom prst="rect">
              <a:avLst/>
            </a:prstGeom>
            <a:noFill/>
          </p:spPr>
          <p:txBody>
            <a:bodyPr wrap="none" rtlCol="0">
              <a:prstTxWarp prst="textArchDown">
                <a:avLst/>
              </a:prstTxWarp>
              <a:spAutoFit/>
              <a:scene3d>
                <a:camera prst="orthographicFront"/>
                <a:lightRig rig="threePt" dir="t"/>
              </a:scene3d>
              <a:sp3d extrusionH="57150">
                <a:bevelT w="38100" h="38100" prst="angle"/>
              </a:sp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300" normalizeH="0" baseline="0" noProof="0" dirty="0">
                  <a:ln>
                    <a:noFill/>
                  </a:ln>
                  <a:solidFill>
                    <a:srgbClr val="FF0000"/>
                  </a:solidFill>
                  <a:effectLst/>
                  <a:uLnTx/>
                  <a:uFillTx/>
                  <a:latin typeface="Impact" panose="020B0806030902050204" pitchFamily="34" charset="0"/>
                  <a:ea typeface="+mn-ea"/>
                  <a:cs typeface="+mn-cs"/>
                </a:rPr>
                <a:t>RESIDENTS ASSOCIATION</a:t>
              </a:r>
              <a:endParaRPr kumimoji="0" lang="en-AU" sz="2400" b="0" i="0" u="none" strike="noStrike" kern="1200" cap="none" spc="300" normalizeH="0" baseline="0" noProof="0" dirty="0">
                <a:ln>
                  <a:noFill/>
                </a:ln>
                <a:solidFill>
                  <a:srgbClr val="FF0000"/>
                </a:solidFill>
                <a:effectLst/>
                <a:uLnTx/>
                <a:uFillTx/>
                <a:latin typeface="Impact" panose="020B0806030902050204" pitchFamily="34" charset="0"/>
                <a:ea typeface="+mn-ea"/>
                <a:cs typeface="+mn-cs"/>
              </a:endParaRPr>
            </a:p>
          </p:txBody>
        </p:sp>
      </p:grpSp>
      <p:sp>
        <p:nvSpPr>
          <p:cNvPr id="24" name="Subtitle 2">
            <a:extLst>
              <a:ext uri="{FF2B5EF4-FFF2-40B4-BE49-F238E27FC236}">
                <a16:creationId xmlns:a16="http://schemas.microsoft.com/office/drawing/2014/main" id="{C516398E-B2A0-439A-BB2C-38EB69473F3B}"/>
              </a:ext>
            </a:extLst>
          </p:cNvPr>
          <p:cNvSpPr txBox="1">
            <a:spLocks/>
          </p:cNvSpPr>
          <p:nvPr/>
        </p:nvSpPr>
        <p:spPr>
          <a:xfrm>
            <a:off x="173736" y="5495547"/>
            <a:ext cx="11844528" cy="110642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GB" sz="6000" dirty="0"/>
              <a:t>Thank you for your time and support</a:t>
            </a:r>
            <a:endParaRPr lang="en-AU" sz="4800" b="1" dirty="0"/>
          </a:p>
        </p:txBody>
      </p:sp>
    </p:spTree>
    <p:extLst>
      <p:ext uri="{BB962C8B-B14F-4D97-AF65-F5344CB8AC3E}">
        <p14:creationId xmlns:p14="http://schemas.microsoft.com/office/powerpoint/2010/main" val="3979220015"/>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p:cTn id="7" dur="500" fill="hold"/>
                                        <p:tgtEl>
                                          <p:spTgt spid="24">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4">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05B08-0691-4D9E-8FF0-A73167EF6D6A}"/>
              </a:ext>
            </a:extLst>
          </p:cNvPr>
          <p:cNvSpPr>
            <a:spLocks noGrp="1"/>
          </p:cNvSpPr>
          <p:nvPr>
            <p:ph type="title"/>
          </p:nvPr>
        </p:nvSpPr>
        <p:spPr>
          <a:xfrm>
            <a:off x="838200" y="256033"/>
            <a:ext cx="10515600" cy="740664"/>
          </a:xfrm>
          <a:scene3d>
            <a:camera prst="orthographicFront"/>
            <a:lightRig rig="threePt" dir="t"/>
          </a:scene3d>
          <a:sp3d>
            <a:bevelT/>
          </a:sp3d>
        </p:spPr>
        <p:txBody>
          <a:bodyPr>
            <a:noAutofit/>
            <a:sp3d extrusionH="57150">
              <a:bevelT/>
            </a:sp3d>
          </a:bodyPr>
          <a:lstStyle/>
          <a:p>
            <a:pPr algn="ctr"/>
            <a:r>
              <a:rPr lang="en-GB" sz="6000" b="1" dirty="0">
                <a:solidFill>
                  <a:schemeClr val="tx1">
                    <a:lumMod val="50000"/>
                    <a:lumOff val="50000"/>
                  </a:schemeClr>
                </a:solidFill>
                <a:latin typeface="Arial Black" panose="020B0A04020102020204" pitchFamily="34" charset="0"/>
              </a:rPr>
              <a:t>SNAPSHOT OF EFFORT</a:t>
            </a:r>
            <a:endParaRPr lang="en-AU" sz="6000" b="1" dirty="0">
              <a:solidFill>
                <a:schemeClr val="tx1">
                  <a:lumMod val="50000"/>
                  <a:lumOff val="50000"/>
                </a:schemeClr>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27FC702A-860B-4841-BEE9-A3A142BBEAF6}"/>
              </a:ext>
            </a:extLst>
          </p:cNvPr>
          <p:cNvSpPr>
            <a:spLocks noGrp="1"/>
          </p:cNvSpPr>
          <p:nvPr>
            <p:ph idx="1"/>
          </p:nvPr>
        </p:nvSpPr>
        <p:spPr>
          <a:xfrm>
            <a:off x="838199" y="1182756"/>
            <a:ext cx="7997687" cy="5516218"/>
          </a:xfrm>
        </p:spPr>
        <p:txBody>
          <a:bodyPr>
            <a:normAutofit fontScale="92500" lnSpcReduction="20000"/>
          </a:bodyPr>
          <a:lstStyle/>
          <a:p>
            <a:pPr marL="536575" indent="-536575">
              <a:buClr>
                <a:srgbClr val="0000FF"/>
              </a:buClr>
              <a:buSzPct val="70000"/>
              <a:buFont typeface="Wingdings" panose="05000000000000000000" pitchFamily="2" charset="2"/>
              <a:buChar char="ü"/>
            </a:pPr>
            <a:r>
              <a:rPr lang="en-AU" b="1" i="1" dirty="0"/>
              <a:t>2022-2023 FY: </a:t>
            </a:r>
          </a:p>
          <a:p>
            <a:pPr marL="893763" lvl="1" indent="-357188">
              <a:buClr>
                <a:srgbClr val="0000FF"/>
              </a:buClr>
              <a:buSzPct val="70000"/>
              <a:buFont typeface="Wingdings" panose="05000000000000000000" pitchFamily="2" charset="2"/>
              <a:buChar char="§"/>
            </a:pPr>
            <a:r>
              <a:rPr lang="en-AU" sz="2800" dirty="0"/>
              <a:t>Effort:    </a:t>
            </a:r>
            <a:r>
              <a:rPr lang="en-AU" sz="2800" b="1" dirty="0">
                <a:solidFill>
                  <a:srgbClr val="FF0000"/>
                </a:solidFill>
              </a:rPr>
              <a:t>2,254 hours</a:t>
            </a:r>
          </a:p>
          <a:p>
            <a:pPr marL="893763" lvl="1" indent="-357188">
              <a:buClr>
                <a:srgbClr val="0000FF"/>
              </a:buClr>
              <a:buSzPct val="70000"/>
              <a:buFont typeface="Wingdings" panose="05000000000000000000" pitchFamily="2" charset="2"/>
              <a:buChar char="§"/>
            </a:pPr>
            <a:r>
              <a:rPr lang="en-AU" sz="2800" dirty="0"/>
              <a:t>Worth:</a:t>
            </a:r>
            <a:r>
              <a:rPr lang="en-AU" sz="2800" dirty="0">
                <a:solidFill>
                  <a:srgbClr val="0000FF"/>
                </a:solidFill>
              </a:rPr>
              <a:t>  @ $35 </a:t>
            </a:r>
            <a:r>
              <a:rPr lang="en-AU" sz="2800" dirty="0" err="1">
                <a:solidFill>
                  <a:srgbClr val="0000FF"/>
                </a:solidFill>
              </a:rPr>
              <a:t>ph</a:t>
            </a:r>
            <a:r>
              <a:rPr lang="en-AU" sz="2800" dirty="0">
                <a:solidFill>
                  <a:srgbClr val="0000FF"/>
                </a:solidFill>
              </a:rPr>
              <a:t>: $78,894 </a:t>
            </a:r>
          </a:p>
          <a:p>
            <a:pPr marL="536575" lvl="1" indent="0">
              <a:buClr>
                <a:srgbClr val="0000FF"/>
              </a:buClr>
              <a:buSzPct val="70000"/>
              <a:buNone/>
            </a:pPr>
            <a:r>
              <a:rPr lang="en-AU" sz="2800" dirty="0">
                <a:solidFill>
                  <a:srgbClr val="0000FF"/>
                </a:solidFill>
              </a:rPr>
              <a:t>		  @ $48 </a:t>
            </a:r>
            <a:r>
              <a:rPr lang="en-AU" sz="2800" dirty="0" err="1">
                <a:solidFill>
                  <a:srgbClr val="0000FF"/>
                </a:solidFill>
              </a:rPr>
              <a:t>ph</a:t>
            </a:r>
            <a:r>
              <a:rPr lang="en-AU" sz="2800" dirty="0">
                <a:solidFill>
                  <a:srgbClr val="0000FF"/>
                </a:solidFill>
              </a:rPr>
              <a:t>: $108,197 </a:t>
            </a:r>
          </a:p>
          <a:p>
            <a:pPr marL="893763" lvl="1" indent="-357188">
              <a:buClr>
                <a:srgbClr val="0000FF"/>
              </a:buClr>
              <a:buSzPct val="70000"/>
              <a:buFont typeface="Wingdings" panose="05000000000000000000" pitchFamily="2" charset="2"/>
              <a:buChar char="§"/>
            </a:pPr>
            <a:r>
              <a:rPr lang="en-AU" sz="2800" dirty="0"/>
              <a:t>Amount paid by Shire:</a:t>
            </a:r>
          </a:p>
          <a:p>
            <a:pPr marL="1350963" lvl="2" indent="-357188">
              <a:buClr>
                <a:srgbClr val="0000FF"/>
              </a:buClr>
              <a:buSzPct val="70000"/>
              <a:buFont typeface="Wingdings" panose="05000000000000000000" pitchFamily="2" charset="2"/>
              <a:buChar char="Ø"/>
            </a:pPr>
            <a:r>
              <a:rPr lang="en-US" sz="2400" dirty="0">
                <a:solidFill>
                  <a:srgbClr val="0000FF"/>
                </a:solidFill>
              </a:rPr>
              <a:t>As per the Deed: 	   			$15,000</a:t>
            </a:r>
          </a:p>
          <a:p>
            <a:pPr marL="1350963" lvl="2" indent="-357188">
              <a:buClr>
                <a:srgbClr val="0000FF"/>
              </a:buClr>
              <a:buSzPct val="70000"/>
              <a:buFont typeface="Wingdings" panose="05000000000000000000" pitchFamily="2" charset="2"/>
              <a:buChar char="Ø"/>
            </a:pPr>
            <a:r>
              <a:rPr lang="en-US" sz="2400" dirty="0">
                <a:solidFill>
                  <a:srgbClr val="0000FF"/>
                </a:solidFill>
              </a:rPr>
              <a:t>Grass Trial watering (joint project): 		$  1,500</a:t>
            </a:r>
          </a:p>
          <a:p>
            <a:pPr marL="1350963" lvl="2" indent="-357188">
              <a:buClr>
                <a:srgbClr val="0000FF"/>
              </a:buClr>
              <a:buSzPct val="70000"/>
              <a:buFont typeface="Wingdings" panose="05000000000000000000" pitchFamily="2" charset="2"/>
              <a:buChar char="Ø"/>
            </a:pPr>
            <a:r>
              <a:rPr lang="en-US" sz="2400" dirty="0">
                <a:solidFill>
                  <a:srgbClr val="0000FF"/>
                </a:solidFill>
              </a:rPr>
              <a:t>Additional Maintenance for Lot 3972:	$     </a:t>
            </a:r>
            <a:r>
              <a:rPr lang="en-US" sz="1200" dirty="0">
                <a:solidFill>
                  <a:srgbClr val="0000FF"/>
                </a:solidFill>
              </a:rPr>
              <a:t> </a:t>
            </a:r>
            <a:r>
              <a:rPr lang="en-US" sz="2400" dirty="0">
                <a:solidFill>
                  <a:srgbClr val="0000FF"/>
                </a:solidFill>
              </a:rPr>
              <a:t>550</a:t>
            </a:r>
          </a:p>
          <a:p>
            <a:pPr marL="1350963" lvl="2" indent="-357188">
              <a:buClr>
                <a:srgbClr val="0000FF"/>
              </a:buClr>
              <a:buSzPct val="70000"/>
              <a:buFont typeface="Wingdings" panose="05000000000000000000" pitchFamily="2" charset="2"/>
              <a:buChar char="Ø"/>
            </a:pPr>
            <a:r>
              <a:rPr lang="en-US" sz="2400" dirty="0">
                <a:solidFill>
                  <a:srgbClr val="0000FF"/>
                </a:solidFill>
              </a:rPr>
              <a:t>Total:					</a:t>
            </a:r>
            <a:r>
              <a:rPr lang="en-US" sz="2400" b="1" u="sng" dirty="0"/>
              <a:t>$17,050</a:t>
            </a:r>
          </a:p>
          <a:p>
            <a:pPr marL="893763" lvl="1" indent="-357188">
              <a:buClr>
                <a:srgbClr val="0000FF"/>
              </a:buClr>
              <a:buSzPct val="70000"/>
              <a:buFont typeface="Wingdings" panose="05000000000000000000" pitchFamily="2" charset="2"/>
              <a:buChar char="§"/>
            </a:pPr>
            <a:r>
              <a:rPr lang="en-AU" sz="2800" dirty="0"/>
              <a:t>Amount invested in developments by DDRA:</a:t>
            </a:r>
          </a:p>
          <a:p>
            <a:pPr marL="1350963" lvl="2" indent="-357188">
              <a:buClr>
                <a:srgbClr val="0000FF"/>
              </a:buClr>
              <a:buSzPct val="70000"/>
              <a:buFont typeface="Wingdings" panose="05000000000000000000" pitchFamily="2" charset="2"/>
              <a:buChar char="Ø"/>
            </a:pPr>
            <a:r>
              <a:rPr lang="en-US" sz="2400" dirty="0">
                <a:solidFill>
                  <a:srgbClr val="0000FF"/>
                </a:solidFill>
              </a:rPr>
              <a:t>Day Yards (Joint project)   			$  8,531</a:t>
            </a:r>
          </a:p>
          <a:p>
            <a:pPr marL="1350963" lvl="2" indent="-357188">
              <a:buClr>
                <a:srgbClr val="0000FF"/>
              </a:buClr>
              <a:buSzPct val="70000"/>
              <a:buFont typeface="Wingdings" panose="05000000000000000000" pitchFamily="2" charset="2"/>
              <a:buChar char="Ø"/>
            </a:pPr>
            <a:r>
              <a:rPr lang="en-US" sz="2400" dirty="0">
                <a:solidFill>
                  <a:srgbClr val="0000FF"/>
                </a:solidFill>
              </a:rPr>
              <a:t>Grass Trial	(&gt;$25,000 donated)	 	$  2,250</a:t>
            </a:r>
          </a:p>
          <a:p>
            <a:pPr marL="1350963" lvl="2" indent="-357188">
              <a:buClr>
                <a:srgbClr val="0000FF"/>
              </a:buClr>
              <a:buSzPct val="70000"/>
              <a:buFont typeface="Wingdings" panose="05000000000000000000" pitchFamily="2" charset="2"/>
              <a:buChar char="Ø"/>
            </a:pPr>
            <a:r>
              <a:rPr lang="en-US" sz="2400" dirty="0">
                <a:solidFill>
                  <a:srgbClr val="0000FF"/>
                </a:solidFill>
              </a:rPr>
              <a:t>Trail Refurbishment (Joint project):		$  1,450</a:t>
            </a:r>
          </a:p>
          <a:p>
            <a:pPr marL="1350963" lvl="2" indent="-357188">
              <a:buClr>
                <a:srgbClr val="0000FF"/>
              </a:buClr>
              <a:buSzPct val="70000"/>
              <a:buFont typeface="Wingdings" panose="05000000000000000000" pitchFamily="2" charset="2"/>
              <a:buChar char="Ø"/>
            </a:pPr>
            <a:r>
              <a:rPr lang="en-US" sz="2400" dirty="0">
                <a:solidFill>
                  <a:srgbClr val="0000FF"/>
                </a:solidFill>
              </a:rPr>
              <a:t>Rest Area (Mostly Lotterywest Grant):	$14,279</a:t>
            </a:r>
          </a:p>
          <a:p>
            <a:pPr marL="1350963" lvl="2" indent="-357188">
              <a:buClr>
                <a:srgbClr val="0000FF"/>
              </a:buClr>
              <a:buSzPct val="70000"/>
              <a:buFont typeface="Wingdings" panose="05000000000000000000" pitchFamily="2" charset="2"/>
              <a:buChar char="Ø"/>
            </a:pPr>
            <a:r>
              <a:rPr lang="en-US" sz="2400" dirty="0">
                <a:solidFill>
                  <a:srgbClr val="0000FF"/>
                </a:solidFill>
              </a:rPr>
              <a:t>Gates/Fences/Rails:				$  4,221</a:t>
            </a:r>
          </a:p>
          <a:p>
            <a:pPr marL="1350963" lvl="2" indent="-357188">
              <a:buClr>
                <a:srgbClr val="0000FF"/>
              </a:buClr>
              <a:buSzPct val="70000"/>
              <a:buFont typeface="Wingdings" panose="05000000000000000000" pitchFamily="2" charset="2"/>
              <a:buChar char="Ø"/>
            </a:pPr>
            <a:r>
              <a:rPr lang="en-US" sz="2400" dirty="0">
                <a:solidFill>
                  <a:srgbClr val="0000FF"/>
                </a:solidFill>
              </a:rPr>
              <a:t>Operations, Maintenance, Equip (Fuel, etc.)	$  9,192</a:t>
            </a:r>
          </a:p>
          <a:p>
            <a:pPr marL="1350963" lvl="2" indent="-357188">
              <a:buClr>
                <a:srgbClr val="0000FF"/>
              </a:buClr>
              <a:buSzPct val="70000"/>
              <a:buFont typeface="Wingdings" panose="05000000000000000000" pitchFamily="2" charset="2"/>
              <a:buChar char="Ø"/>
            </a:pPr>
            <a:r>
              <a:rPr lang="en-US" sz="2400" dirty="0">
                <a:solidFill>
                  <a:srgbClr val="0000FF"/>
                </a:solidFill>
              </a:rPr>
              <a:t>Total					</a:t>
            </a:r>
            <a:r>
              <a:rPr lang="en-US" sz="2400" b="1" u="sng" dirty="0"/>
              <a:t>$39,925</a:t>
            </a:r>
          </a:p>
          <a:p>
            <a:pPr marL="1350963" lvl="2" indent="-357188">
              <a:buClr>
                <a:srgbClr val="0000FF"/>
              </a:buClr>
              <a:buSzPct val="70000"/>
              <a:buFont typeface="Wingdings" panose="05000000000000000000" pitchFamily="2" charset="2"/>
              <a:buChar char="Ø"/>
            </a:pPr>
            <a:endParaRPr lang="en-US" sz="2400" dirty="0">
              <a:solidFill>
                <a:srgbClr val="0000FF"/>
              </a:solidFill>
            </a:endParaRPr>
          </a:p>
          <a:p>
            <a:pPr marL="1808163" lvl="3" indent="-357188">
              <a:buClr>
                <a:srgbClr val="0000FF"/>
              </a:buClr>
              <a:buSzPct val="70000"/>
              <a:buFont typeface="Wingdings" panose="05000000000000000000" pitchFamily="2" charset="2"/>
              <a:buChar char="§"/>
            </a:pPr>
            <a:endParaRPr lang="en-US" sz="2200" dirty="0">
              <a:solidFill>
                <a:srgbClr val="0000FF"/>
              </a:solidFill>
            </a:endParaRPr>
          </a:p>
        </p:txBody>
      </p:sp>
      <p:pic>
        <p:nvPicPr>
          <p:cNvPr id="7" name="Picture 6">
            <a:extLst>
              <a:ext uri="{FF2B5EF4-FFF2-40B4-BE49-F238E27FC236}">
                <a16:creationId xmlns:a16="http://schemas.microsoft.com/office/drawing/2014/main" id="{44FAAC47-A4AB-1645-1041-4D0F46D00F52}"/>
              </a:ext>
            </a:extLst>
          </p:cNvPr>
          <p:cNvPicPr>
            <a:picLocks noChangeAspect="1"/>
          </p:cNvPicPr>
          <p:nvPr/>
        </p:nvPicPr>
        <p:blipFill>
          <a:blip r:embed="rId3"/>
          <a:stretch>
            <a:fillRect/>
          </a:stretch>
        </p:blipFill>
        <p:spPr>
          <a:xfrm>
            <a:off x="8710840" y="974743"/>
            <a:ext cx="2917943" cy="3070484"/>
          </a:xfrm>
          <a:prstGeom prst="rect">
            <a:avLst/>
          </a:prstGeom>
          <a:ln>
            <a:solidFill>
              <a:schemeClr val="bg1">
                <a:lumMod val="65000"/>
              </a:schemeClr>
            </a:solidFill>
          </a:ln>
          <a:effectLst>
            <a:outerShdw blurRad="50800" dist="38100" dir="2700000" algn="tl" rotWithShape="0">
              <a:prstClr val="black">
                <a:alpha val="40000"/>
              </a:prstClr>
            </a:outerShdw>
          </a:effectLst>
        </p:spPr>
      </p:pic>
      <p:pic>
        <p:nvPicPr>
          <p:cNvPr id="5" name="Picture 4">
            <a:extLst>
              <a:ext uri="{FF2B5EF4-FFF2-40B4-BE49-F238E27FC236}">
                <a16:creationId xmlns:a16="http://schemas.microsoft.com/office/drawing/2014/main" id="{ADB34CD5-D6B8-F01F-444B-3F7619177627}"/>
              </a:ext>
            </a:extLst>
          </p:cNvPr>
          <p:cNvPicPr>
            <a:picLocks noChangeAspect="1"/>
          </p:cNvPicPr>
          <p:nvPr/>
        </p:nvPicPr>
        <p:blipFill>
          <a:blip r:embed="rId4"/>
          <a:stretch>
            <a:fillRect/>
          </a:stretch>
        </p:blipFill>
        <p:spPr>
          <a:xfrm>
            <a:off x="8710840" y="4281493"/>
            <a:ext cx="2917943" cy="2417482"/>
          </a:xfrm>
          <a:prstGeom prst="rect">
            <a:avLst/>
          </a:prstGeom>
          <a:ln>
            <a:solidFill>
              <a:schemeClr val="bg1">
                <a:lumMod val="65000"/>
              </a:schemeClr>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769407587"/>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 calcmode="lin" valueType="num">
                                      <p:cBhvr additive="base">
                                        <p:cTn id="23" dur="500" fill="hold"/>
                                        <p:tgtEl>
                                          <p:spTgt spid="3">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 calcmode="lin" valueType="num">
                                      <p:cBhvr additive="base">
                                        <p:cTn id="27" dur="500" fill="hold"/>
                                        <p:tgtEl>
                                          <p:spTgt spid="3">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
                                            <p:txEl>
                                              <p:pRg st="5" end="5"/>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 calcmode="lin" valueType="num">
                                      <p:cBhvr additive="base">
                                        <p:cTn id="31" dur="500" fill="hold"/>
                                        <p:tgtEl>
                                          <p:spTgt spid="3">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
                                            <p:txEl>
                                              <p:pRg st="6" end="6"/>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anim calcmode="lin" valueType="num">
                                      <p:cBhvr additive="base">
                                        <p:cTn id="35" dur="500" fill="hold"/>
                                        <p:tgtEl>
                                          <p:spTgt spid="3">
                                            <p:txEl>
                                              <p:pRg st="7" end="7"/>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
                                            <p:txEl>
                                              <p:pRg st="7" end="7"/>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anim calcmode="lin" valueType="num">
                                      <p:cBhvr additive="base">
                                        <p:cTn id="39" dur="500" fill="hold"/>
                                        <p:tgtEl>
                                          <p:spTgt spid="3">
                                            <p:txEl>
                                              <p:pRg st="8" end="8"/>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
                                            <p:txEl>
                                              <p:pRg st="8" end="8"/>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anim calcmode="lin" valueType="num">
                                      <p:cBhvr additive="base">
                                        <p:cTn id="43" dur="500" fill="hold"/>
                                        <p:tgtEl>
                                          <p:spTgt spid="3">
                                            <p:txEl>
                                              <p:pRg st="9" end="9"/>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
                                            <p:txEl>
                                              <p:pRg st="9" end="9"/>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anim calcmode="lin" valueType="num">
                                      <p:cBhvr additive="base">
                                        <p:cTn id="47" dur="500" fill="hold"/>
                                        <p:tgtEl>
                                          <p:spTgt spid="3">
                                            <p:txEl>
                                              <p:pRg st="10" end="1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
                                            <p:txEl>
                                              <p:pRg st="10" end="10"/>
                                            </p:txEl>
                                          </p:spTgt>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3">
                                            <p:txEl>
                                              <p:pRg st="11" end="11"/>
                                            </p:txEl>
                                          </p:spTgt>
                                        </p:tgtEl>
                                        <p:attrNameLst>
                                          <p:attrName>style.visibility</p:attrName>
                                        </p:attrNameLst>
                                      </p:cBhvr>
                                      <p:to>
                                        <p:strVal val="visible"/>
                                      </p:to>
                                    </p:set>
                                    <p:anim calcmode="lin" valueType="num">
                                      <p:cBhvr additive="base">
                                        <p:cTn id="51" dur="500" fill="hold"/>
                                        <p:tgtEl>
                                          <p:spTgt spid="3">
                                            <p:txEl>
                                              <p:pRg st="11" end="1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
                                            <p:txEl>
                                              <p:pRg st="11" end="11"/>
                                            </p:txEl>
                                          </p:spTgt>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3">
                                            <p:txEl>
                                              <p:pRg st="12" end="12"/>
                                            </p:txEl>
                                          </p:spTgt>
                                        </p:tgtEl>
                                        <p:attrNameLst>
                                          <p:attrName>style.visibility</p:attrName>
                                        </p:attrNameLst>
                                      </p:cBhvr>
                                      <p:to>
                                        <p:strVal val="visible"/>
                                      </p:to>
                                    </p:set>
                                    <p:anim calcmode="lin" valueType="num">
                                      <p:cBhvr additive="base">
                                        <p:cTn id="55" dur="500" fill="hold"/>
                                        <p:tgtEl>
                                          <p:spTgt spid="3">
                                            <p:txEl>
                                              <p:pRg st="12" end="1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
                                            <p:txEl>
                                              <p:pRg st="12" end="12"/>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3">
                                            <p:txEl>
                                              <p:pRg st="13" end="13"/>
                                            </p:txEl>
                                          </p:spTgt>
                                        </p:tgtEl>
                                        <p:attrNameLst>
                                          <p:attrName>style.visibility</p:attrName>
                                        </p:attrNameLst>
                                      </p:cBhvr>
                                      <p:to>
                                        <p:strVal val="visible"/>
                                      </p:to>
                                    </p:set>
                                    <p:anim calcmode="lin" valueType="num">
                                      <p:cBhvr additive="base">
                                        <p:cTn id="59" dur="500" fill="hold"/>
                                        <p:tgtEl>
                                          <p:spTgt spid="3">
                                            <p:txEl>
                                              <p:pRg st="13" end="13"/>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3">
                                            <p:txEl>
                                              <p:pRg st="13" end="13"/>
                                            </p:txEl>
                                          </p:spTgt>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3">
                                            <p:txEl>
                                              <p:pRg st="14" end="14"/>
                                            </p:txEl>
                                          </p:spTgt>
                                        </p:tgtEl>
                                        <p:attrNameLst>
                                          <p:attrName>style.visibility</p:attrName>
                                        </p:attrNameLst>
                                      </p:cBhvr>
                                      <p:to>
                                        <p:strVal val="visible"/>
                                      </p:to>
                                    </p:set>
                                    <p:anim calcmode="lin" valueType="num">
                                      <p:cBhvr additive="base">
                                        <p:cTn id="63" dur="500" fill="hold"/>
                                        <p:tgtEl>
                                          <p:spTgt spid="3">
                                            <p:txEl>
                                              <p:pRg st="14" end="14"/>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3">
                                            <p:txEl>
                                              <p:pRg st="14" end="14"/>
                                            </p:txEl>
                                          </p:spTgt>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3">
                                            <p:txEl>
                                              <p:pRg st="15" end="15"/>
                                            </p:txEl>
                                          </p:spTgt>
                                        </p:tgtEl>
                                        <p:attrNameLst>
                                          <p:attrName>style.visibility</p:attrName>
                                        </p:attrNameLst>
                                      </p:cBhvr>
                                      <p:to>
                                        <p:strVal val="visible"/>
                                      </p:to>
                                    </p:set>
                                    <p:anim calcmode="lin" valueType="num">
                                      <p:cBhvr additive="base">
                                        <p:cTn id="67" dur="500" fill="hold"/>
                                        <p:tgtEl>
                                          <p:spTgt spid="3">
                                            <p:txEl>
                                              <p:pRg st="15" end="15"/>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
                                            <p:txEl>
                                              <p:pRg st="15" end="15"/>
                                            </p:txEl>
                                          </p:spTgt>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3">
                                            <p:txEl>
                                              <p:pRg st="16" end="16"/>
                                            </p:txEl>
                                          </p:spTgt>
                                        </p:tgtEl>
                                        <p:attrNameLst>
                                          <p:attrName>style.visibility</p:attrName>
                                        </p:attrNameLst>
                                      </p:cBhvr>
                                      <p:to>
                                        <p:strVal val="visible"/>
                                      </p:to>
                                    </p:set>
                                    <p:anim calcmode="lin" valueType="num">
                                      <p:cBhvr additive="base">
                                        <p:cTn id="71" dur="500" fill="hold"/>
                                        <p:tgtEl>
                                          <p:spTgt spid="3">
                                            <p:txEl>
                                              <p:pRg st="16" end="16"/>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
                                            <p:txEl>
                                              <p:pRg st="16" end="16"/>
                                            </p:txEl>
                                          </p:spTgt>
                                        </p:tgtEl>
                                        <p:attrNameLst>
                                          <p:attrName>ppt_y</p:attrName>
                                        </p:attrNameLst>
                                      </p:cBhvr>
                                      <p:tavLst>
                                        <p:tav tm="0">
                                          <p:val>
                                            <p:strVal val="#ppt_y"/>
                                          </p:val>
                                        </p:tav>
                                        <p:tav tm="100000">
                                          <p:val>
                                            <p:strVal val="#ppt_y"/>
                                          </p:val>
                                        </p:tav>
                                      </p:tavLst>
                                    </p:anim>
                                  </p:childTnLst>
                                </p:cTn>
                              </p:par>
                            </p:childTnLst>
                          </p:cTn>
                        </p:par>
                        <p:par>
                          <p:cTn id="73" fill="hold">
                            <p:stCondLst>
                              <p:cond delay="500"/>
                            </p:stCondLst>
                            <p:childTnLst>
                              <p:par>
                                <p:cTn id="74" presetID="53" presetClass="entr" presetSubtype="16" fill="hold" nodeType="afterEffect">
                                  <p:stCondLst>
                                    <p:cond delay="0"/>
                                  </p:stCondLst>
                                  <p:childTnLst>
                                    <p:set>
                                      <p:cBhvr>
                                        <p:cTn id="75" dur="1" fill="hold">
                                          <p:stCondLst>
                                            <p:cond delay="0"/>
                                          </p:stCondLst>
                                        </p:cTn>
                                        <p:tgtEl>
                                          <p:spTgt spid="7"/>
                                        </p:tgtEl>
                                        <p:attrNameLst>
                                          <p:attrName>style.visibility</p:attrName>
                                        </p:attrNameLst>
                                      </p:cBhvr>
                                      <p:to>
                                        <p:strVal val="visible"/>
                                      </p:to>
                                    </p:set>
                                    <p:anim calcmode="lin" valueType="num">
                                      <p:cBhvr>
                                        <p:cTn id="76" dur="500" fill="hold"/>
                                        <p:tgtEl>
                                          <p:spTgt spid="7"/>
                                        </p:tgtEl>
                                        <p:attrNameLst>
                                          <p:attrName>ppt_w</p:attrName>
                                        </p:attrNameLst>
                                      </p:cBhvr>
                                      <p:tavLst>
                                        <p:tav tm="0">
                                          <p:val>
                                            <p:fltVal val="0"/>
                                          </p:val>
                                        </p:tav>
                                        <p:tav tm="100000">
                                          <p:val>
                                            <p:strVal val="#ppt_w"/>
                                          </p:val>
                                        </p:tav>
                                      </p:tavLst>
                                    </p:anim>
                                    <p:anim calcmode="lin" valueType="num">
                                      <p:cBhvr>
                                        <p:cTn id="77" dur="500" fill="hold"/>
                                        <p:tgtEl>
                                          <p:spTgt spid="7"/>
                                        </p:tgtEl>
                                        <p:attrNameLst>
                                          <p:attrName>ppt_h</p:attrName>
                                        </p:attrNameLst>
                                      </p:cBhvr>
                                      <p:tavLst>
                                        <p:tav tm="0">
                                          <p:val>
                                            <p:fltVal val="0"/>
                                          </p:val>
                                        </p:tav>
                                        <p:tav tm="100000">
                                          <p:val>
                                            <p:strVal val="#ppt_h"/>
                                          </p:val>
                                        </p:tav>
                                      </p:tavLst>
                                    </p:anim>
                                    <p:animEffect transition="in" filter="fade">
                                      <p:cBhvr>
                                        <p:cTn id="78" dur="500"/>
                                        <p:tgtEl>
                                          <p:spTgt spid="7"/>
                                        </p:tgtEl>
                                      </p:cBhvr>
                                    </p:animEffect>
                                  </p:childTnLst>
                                </p:cTn>
                              </p:par>
                            </p:childTnLst>
                          </p:cTn>
                        </p:par>
                        <p:par>
                          <p:cTn id="79" fill="hold">
                            <p:stCondLst>
                              <p:cond delay="1000"/>
                            </p:stCondLst>
                            <p:childTnLst>
                              <p:par>
                                <p:cTn id="80" presetID="53" presetClass="entr" presetSubtype="16"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 calcmode="lin" valueType="num">
                                      <p:cBhvr>
                                        <p:cTn id="82" dur="500" fill="hold"/>
                                        <p:tgtEl>
                                          <p:spTgt spid="5"/>
                                        </p:tgtEl>
                                        <p:attrNameLst>
                                          <p:attrName>ppt_w</p:attrName>
                                        </p:attrNameLst>
                                      </p:cBhvr>
                                      <p:tavLst>
                                        <p:tav tm="0">
                                          <p:val>
                                            <p:fltVal val="0"/>
                                          </p:val>
                                        </p:tav>
                                        <p:tav tm="100000">
                                          <p:val>
                                            <p:strVal val="#ppt_w"/>
                                          </p:val>
                                        </p:tav>
                                      </p:tavLst>
                                    </p:anim>
                                    <p:anim calcmode="lin" valueType="num">
                                      <p:cBhvr>
                                        <p:cTn id="83" dur="500" fill="hold"/>
                                        <p:tgtEl>
                                          <p:spTgt spid="5"/>
                                        </p:tgtEl>
                                        <p:attrNameLst>
                                          <p:attrName>ppt_h</p:attrName>
                                        </p:attrNameLst>
                                      </p:cBhvr>
                                      <p:tavLst>
                                        <p:tav tm="0">
                                          <p:val>
                                            <p:fltVal val="0"/>
                                          </p:val>
                                        </p:tav>
                                        <p:tav tm="100000">
                                          <p:val>
                                            <p:strVal val="#ppt_h"/>
                                          </p:val>
                                        </p:tav>
                                      </p:tavLst>
                                    </p:anim>
                                    <p:animEffect transition="in" filter="fade">
                                      <p:cBhvr>
                                        <p:cTn id="8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AB9CFE759F2D3A43A53D6CBE9862B047" ma:contentTypeVersion="15" ma:contentTypeDescription="Create a new document." ma:contentTypeScope="" ma:versionID="6f8b7f31cd4a4dfd138a7ba027c8e655">
  <xsd:schema xmlns:xsd="http://www.w3.org/2001/XMLSchema" xmlns:xs="http://www.w3.org/2001/XMLSchema" xmlns:p="http://schemas.microsoft.com/office/2006/metadata/properties" xmlns:ns2="04f7d8d2-e6ad-46be-957a-7faee4ebb2c2" xmlns:ns3="cf783c82-829c-4e5c-8f50-c4e74c2f3cf7" targetNamespace="http://schemas.microsoft.com/office/2006/metadata/properties" ma:root="true" ma:fieldsID="0f7b8a8b5d39e365385f8a260978cfa3" ns2:_="" ns3:_="">
    <xsd:import namespace="04f7d8d2-e6ad-46be-957a-7faee4ebb2c2"/>
    <xsd:import namespace="cf783c82-829c-4e5c-8f50-c4e74c2f3cf7"/>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DateTaken" minOccurs="0"/>
                <xsd:element ref="ns3:SharedWithUsers" minOccurs="0"/>
                <xsd:element ref="ns3:SharedWithDetails" minOccurs="0"/>
                <xsd:element ref="ns2:MediaLengthInSecond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4f7d8d2-e6ad-46be-957a-7faee4ebb2c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cb70ac84-2266-4b15-9843-754798b98ba0" ma:termSetId="09814cd3-568e-fe90-9814-8d621ff8fb84" ma:anchorId="fba54fb3-c3e1-fe81-a776-ca4b69148c4d" ma:open="true" ma:isKeyword="false">
      <xsd:complexType>
        <xsd:sequence>
          <xsd:element ref="pc:Terms" minOccurs="0" maxOccurs="1"/>
        </xsd:sequence>
      </xsd:complex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DateTaken" ma:index="18" nillable="true" ma:displayName="MediaServiceDateTaken" ma:hidden="true" ma:internalName="MediaServiceDateTaken" ma:readOnly="true">
      <xsd:simpleType>
        <xsd:restriction base="dms:Text"/>
      </xsd:simpleType>
    </xsd:element>
    <xsd:element name="MediaLengthInSeconds" ma:index="21" nillable="true" ma:displayName="MediaLengthInSeconds" ma:hidden="true" ma:internalName="MediaLengthInSeconds" ma:readOnly="true">
      <xsd:simpleType>
        <xsd:restriction base="dms:Unknown"/>
      </xsd:simpleType>
    </xsd:element>
    <xsd:element name="MediaServiceObjectDetectorVersions" ma:index="22"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cf783c82-829c-4e5c-8f50-c4e74c2f3cf7" elementFormDefault="qualified">
    <xsd:import namespace="http://schemas.microsoft.com/office/2006/documentManagement/types"/>
    <xsd:import namespace="http://schemas.microsoft.com/office/infopath/2007/PartnerControls"/>
    <xsd:element name="TaxCatchAll" ma:index="14" nillable="true" ma:displayName="Taxonomy Catch All Column" ma:hidden="true" ma:list="{326c25d6-7a42-4e4d-8e06-04592104f0f1}" ma:internalName="TaxCatchAll" ma:showField="CatchAllData" ma:web="cf783c82-829c-4e5c-8f50-c4e74c2f3cf7">
      <xsd:complexType>
        <xsd:complexContent>
          <xsd:extension base="dms:MultiChoiceLookup">
            <xsd:sequence>
              <xsd:element name="Value" type="dms:Lookup" maxOccurs="unbounded" minOccurs="0" nillable="true"/>
            </xsd:sequence>
          </xsd:extension>
        </xsd:complexContent>
      </xsd:complex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04f7d8d2-e6ad-46be-957a-7faee4ebb2c2">
      <Terms xmlns="http://schemas.microsoft.com/office/infopath/2007/PartnerControls"/>
    </lcf76f155ced4ddcb4097134ff3c332f>
    <TaxCatchAll xmlns="cf783c82-829c-4e5c-8f50-c4e74c2f3cf7" xsi:nil="true"/>
  </documentManagement>
</p:properties>
</file>

<file path=customXml/itemProps1.xml><?xml version="1.0" encoding="utf-8"?>
<ds:datastoreItem xmlns:ds="http://schemas.openxmlformats.org/officeDocument/2006/customXml" ds:itemID="{A3DACEBF-9971-4510-928E-539A4FC6A07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4f7d8d2-e6ad-46be-957a-7faee4ebb2c2"/>
    <ds:schemaRef ds:uri="cf783c82-829c-4e5c-8f50-c4e74c2f3cf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7EFFFF6-E945-45EC-B8E3-7A7F166D88F1}">
  <ds:schemaRefs>
    <ds:schemaRef ds:uri="http://schemas.microsoft.com/sharepoint/v3/contenttype/forms"/>
  </ds:schemaRefs>
</ds:datastoreItem>
</file>

<file path=customXml/itemProps3.xml><?xml version="1.0" encoding="utf-8"?>
<ds:datastoreItem xmlns:ds="http://schemas.openxmlformats.org/officeDocument/2006/customXml" ds:itemID="{7A6D36DA-54B0-4EAF-9EFE-7F0DC81A99A8}">
  <ds:schemaRefs>
    <ds:schemaRef ds:uri="http://schemas.microsoft.com/office/2006/documentManagement/types"/>
    <ds:schemaRef ds:uri="http://schemas.microsoft.com/office/infopath/2007/PartnerControls"/>
    <ds:schemaRef ds:uri="http://purl.org/dc/elements/1.1/"/>
    <ds:schemaRef ds:uri="http://schemas.microsoft.com/office/2006/metadata/properties"/>
    <ds:schemaRef ds:uri="04f7d8d2-e6ad-46be-957a-7faee4ebb2c2"/>
    <ds:schemaRef ds:uri="http://purl.org/dc/terms/"/>
    <ds:schemaRef ds:uri="http://schemas.openxmlformats.org/package/2006/metadata/core-properties"/>
    <ds:schemaRef ds:uri="cf783c82-829c-4e5c-8f50-c4e74c2f3cf7"/>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7417</TotalTime>
  <Words>4070</Words>
  <Application>Microsoft Office PowerPoint</Application>
  <PresentationFormat>Widescreen</PresentationFormat>
  <Paragraphs>693</Paragraphs>
  <Slides>82</Slides>
  <Notes>82</Notes>
  <HiddenSlides>0</HiddenSlides>
  <MMClips>0</MMClips>
  <ScaleCrop>false</ScaleCrop>
  <HeadingPairs>
    <vt:vector size="6" baseType="variant">
      <vt:variant>
        <vt:lpstr>Fonts Used</vt:lpstr>
      </vt:variant>
      <vt:variant>
        <vt:i4>7</vt:i4>
      </vt:variant>
      <vt:variant>
        <vt:lpstr>Theme</vt:lpstr>
      </vt:variant>
      <vt:variant>
        <vt:i4>2</vt:i4>
      </vt:variant>
      <vt:variant>
        <vt:lpstr>Slide Titles</vt:lpstr>
      </vt:variant>
      <vt:variant>
        <vt:i4>82</vt:i4>
      </vt:variant>
    </vt:vector>
  </HeadingPairs>
  <TitlesOfParts>
    <vt:vector size="91" baseType="lpstr">
      <vt:lpstr>Arial</vt:lpstr>
      <vt:lpstr>Arial Black</vt:lpstr>
      <vt:lpstr>Calibri</vt:lpstr>
      <vt:lpstr>Calibri Light</vt:lpstr>
      <vt:lpstr>Impact</vt:lpstr>
      <vt:lpstr>inherit</vt:lpstr>
      <vt:lpstr>Wingdings</vt:lpstr>
      <vt:lpstr>Office Theme</vt:lpstr>
      <vt:lpstr>1_Office Theme</vt:lpstr>
      <vt:lpstr>DARLING DOWNS RESIDENTS ASSOCIATION</vt:lpstr>
      <vt:lpstr>AGENDA ITEM 1</vt:lpstr>
      <vt:lpstr>AGENDA ITEMS 2 &amp; 3</vt:lpstr>
      <vt:lpstr>ISSUES FROM THE MINUTES</vt:lpstr>
      <vt:lpstr>ISSUES FROM THE MINUTES</vt:lpstr>
      <vt:lpstr>VOTE ON AGENDA ITEM 3</vt:lpstr>
      <vt:lpstr>4 - Strategic Development Plan</vt:lpstr>
      <vt:lpstr>4 - Strategic Development Plan</vt:lpstr>
      <vt:lpstr>SNAPSHOT OF EFFORT</vt:lpstr>
      <vt:lpstr>SNAPSHOT OF EFFORT</vt:lpstr>
      <vt:lpstr>4 - Strategic Development Plan</vt:lpstr>
      <vt:lpstr>THE WORKSTREAMS</vt:lpstr>
      <vt:lpstr>WS0 - ADMIN</vt:lpstr>
      <vt:lpstr>WS1 – TRAILS</vt:lpstr>
      <vt:lpstr>WS1 – TRAILS</vt:lpstr>
      <vt:lpstr>WS1 – TRAILS</vt:lpstr>
      <vt:lpstr>WS1 – TRAIL MAINTENANCE</vt:lpstr>
      <vt:lpstr>WS1 – SLOW TRACK</vt:lpstr>
      <vt:lpstr>WS1 – TRAILS</vt:lpstr>
      <vt:lpstr>WS2 – REST AREAS</vt:lpstr>
      <vt:lpstr>PowerPoint Presentation</vt:lpstr>
      <vt:lpstr>PowerPoint Presentation</vt:lpstr>
      <vt:lpstr>PowerPoint Presentation</vt:lpstr>
      <vt:lpstr>PowerPoint Presentation</vt:lpstr>
      <vt:lpstr>1 - BIRRIGA LOOP EAST</vt:lpstr>
      <vt:lpstr>PowerPoint Presentation</vt:lpstr>
      <vt:lpstr>PowerPoint Presentation</vt:lpstr>
      <vt:lpstr>WS4 – VEGETATION</vt:lpstr>
      <vt:lpstr>PowerPoint Presentation</vt:lpstr>
      <vt:lpstr>PowerPoint Presentation</vt:lpstr>
      <vt:lpstr>WS4 – VEGETATION</vt:lpstr>
      <vt:lpstr>PowerPoint Presentation</vt:lpstr>
      <vt:lpstr>PowerPoint Presentation</vt:lpstr>
      <vt:lpstr>WS4 – GRASS TRIAL</vt:lpstr>
      <vt:lpstr>PowerPoint Presentation</vt:lpstr>
      <vt:lpstr>PowerPoint Presentation</vt:lpstr>
      <vt:lpstr>PowerPoint Presentation</vt:lpstr>
      <vt:lpstr>PowerPoint Presentation</vt:lpstr>
      <vt:lpstr>PowerPoint Presentation</vt:lpstr>
      <vt:lpstr>NEW WS5 - PLANTING</vt:lpstr>
      <vt:lpstr>NEW WS5 - PLANTING</vt:lpstr>
      <vt:lpstr>NEW WS5 - PLANTING</vt:lpstr>
      <vt:lpstr>NEW WS5 - PLANTING</vt:lpstr>
      <vt:lpstr>NEW WS5 - PLANTING</vt:lpstr>
      <vt:lpstr>NEW WS5 - PLANTING</vt:lpstr>
      <vt:lpstr>NEW WS5 - PLANTING</vt:lpstr>
      <vt:lpstr>WS6 – FENCES, GATES, CHICANES</vt:lpstr>
      <vt:lpstr>WS6 – FENCES/GATES/CHICANES/DELIMITERS</vt:lpstr>
      <vt:lpstr>WS6 – FENCES, GATES, CHICANES</vt:lpstr>
      <vt:lpstr>WS6 – FENCES/GATES/CHICANES/DELIMITERS</vt:lpstr>
      <vt:lpstr>WS6 – FENCES/GATES/CHICANES/DELIMITERS</vt:lpstr>
      <vt:lpstr>WS6 – FENCES/GATES/CHICANES/DELIMITERS</vt:lpstr>
      <vt:lpstr>WS6 – FENCES/GATES/CHICANES/DELIMITERS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WS12 – SIGNAGE</vt:lpstr>
      <vt:lpstr>PowerPoint Presentation</vt:lpstr>
      <vt:lpstr>PowerPoint Presentation</vt:lpstr>
      <vt:lpstr>WS12 – TRAIL SIGNAGE</vt:lpstr>
      <vt:lpstr>WS12 – TRAIL SIGNAGE</vt:lpstr>
      <vt:lpstr>VOTE ON AGENDA ITEM 4</vt:lpstr>
      <vt:lpstr>AGENDA ITEM 5</vt:lpstr>
      <vt:lpstr>PowerPoint Presentation</vt:lpstr>
      <vt:lpstr>VOTE ON AGENDA ITEM 5</vt:lpstr>
      <vt:lpstr>AGENDA ITEM 6</vt:lpstr>
      <vt:lpstr>VOTE ON AGENDA ITEM 6</vt:lpstr>
      <vt:lpstr>AGENDA ITEM 7</vt:lpstr>
      <vt:lpstr>AGENDA ITEM 7</vt:lpstr>
      <vt:lpstr>AGENDA ITEM 8</vt:lpstr>
      <vt:lpstr>AGENDA ITEM 9</vt:lpstr>
      <vt:lpstr>AGENDA ITEM 9</vt:lpstr>
      <vt:lpstr>AGENDA ITEM 9</vt:lpstr>
      <vt:lpstr>AGENDA ITEM 9</vt:lpstr>
      <vt:lpstr>AGENDA ITEMS 10 &amp; 11</vt:lpstr>
      <vt:lpstr>DARLING DOWNS RESIDENTS ASSOCIATION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Bruce Hilliard</dc:creator>
  <cp:lastModifiedBy>Bruce Hilliard</cp:lastModifiedBy>
  <cp:revision>237</cp:revision>
  <cp:lastPrinted>2020-09-28T06:51:54Z</cp:lastPrinted>
  <dcterms:created xsi:type="dcterms:W3CDTF">2018-11-12T04:54:17Z</dcterms:created>
  <dcterms:modified xsi:type="dcterms:W3CDTF">2023-09-30T01:53:47Z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0x010100AB9CFE759F2D3A43A53D6CBE9862B047</vt:lpwstr>
  </property>
  <property fmtid="{D5CDD505-2E9C-101B-9397-08002B2CF9AE}" pid="3" name="MediaServiceImageTags">
    <vt:lpwstr/>
  </property>
</Properties>
</file>